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06F5C568-8E98-48CD-912D-011E2D5DC69F}" type="slidenum">
              <a:t>‹#›</a:t>
            </a:fld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3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153758" y="376517"/>
            <a:ext cx="2057400" cy="5238339"/>
          </a:xfrm>
          <a:prstGeom prst="rect">
            <a:avLst/>
          </a:prstGeom>
        </p:spPr>
        <p:txBody>
          <a:bodyPr vert="eaVert"/>
          <a:lstStyle>
            <a:defPPr/>
            <a:lvl1pPr lvl="0" algn="l"/>
          </a:lstStyle>
          <a:p>
            <a:r>
              <a:t>Образец заголовка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324113" y="731519"/>
            <a:ext cx="4829287" cy="4894729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39CCEA9C-8E11-4CBD-B471-C3A575F4B20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3866920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</p:spPr>
        <p:txBody>
          <a:bodyPr anchor="b"/>
          <a:lstStyle>
            <a:defPPr/>
            <a:lvl1pPr lvl="0" algn="r">
              <a:defRPr sz="4600" b="1" cap="none" baseline="0"/>
            </a:lvl1pPr>
          </a:lstStyle>
          <a:p>
            <a:r>
              <a:t>Образец заголовка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59"/>
          </a:xfrm>
          <a:prstGeom prst="rect">
            <a:avLst/>
          </a:prstGeom>
        </p:spPr>
        <p:txBody>
          <a:bodyPr anchor="t"/>
          <a:lstStyle>
            <a:defPPr/>
            <a:lvl1pPr marL="0" lv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FD1A5B99-05A8-427A-95BF-17B326F9841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FFECD254-1219-4E72-9AC3-ABC87F33EDE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9DECD991-15E8-42DA-B848-E0B1EA25C559}" type="slidenum">
              <a:t>‹#›</a:t>
            </a:fld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1142999" y="731519"/>
            <a:ext cx="3346703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7808B72D-A77F-426F-9FE1-E6752257E4E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3" cy="6397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1" i="0">
                <a:solidFill>
                  <a:srgbClr val="202332">
                    <a:alpha val="82353"/>
                  </a:srgbClr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3" cy="2743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>
              <a:defRPr sz="1800"/>
            </a:lvl1pPr>
            <a:lvl2pPr lvl="1">
              <a:defRPr sz="1800"/>
            </a:lvl2pPr>
            <a:lvl3pPr lvl="2">
              <a:defRPr sz="16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5"/>
          </p:nvPr>
        </p:nvSpPr>
        <p:spPr>
          <a:xfrm>
            <a:off x="4647302" y="731520"/>
            <a:ext cx="3346703" cy="6397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1" i="0">
                <a:solidFill>
                  <a:srgbClr val="202332">
                    <a:alpha val="82353"/>
                  </a:srgbClr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marL="0" lvl="0" indent="0" algn="ctr">
              <a:spcAft>
                <a:spcPts val="300"/>
              </a:spcAft>
            </a:pPr>
            <a:r>
              <a:t>Образец текста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6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>
              <a:defRPr sz="1800"/>
            </a:lvl1pPr>
            <a:lvl2pPr lvl="1">
              <a:defRPr sz="1800"/>
            </a:lvl2pPr>
            <a:lvl3pPr lvl="2">
              <a:defRPr sz="16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A4FB29A4-0CD7-4CCD-94F9-7752772EE4D7}" type="slidenum">
              <a:t>‹#›</a:t>
            </a:fld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228600" lvl="0" indent="-228600" algn="l">
              <a:defRPr sz="2800" b="1"/>
            </a:lvl1pPr>
          </a:lstStyle>
          <a:p>
            <a:r>
              <a:t>Образец заголовка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</p:spPr>
        <p:txBody>
          <a:bodyPr anchor="ctr"/>
          <a:lstStyle>
            <a:defPPr/>
            <a:lvl1pPr lvl="0">
              <a:defRPr sz="22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4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59" cy="213951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4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B31134E9-E7C9-4463-B6EC-009E13181C2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Title and Picture"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3866920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defPPr/>
            <a:lvl1pPr marL="0" lvl="0" indent="0" algn="ctr">
              <a:buNone/>
              <a:defRPr sz="20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r>
              <a:t>Вставка рисунка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</p:spPr>
        <p:txBody>
          <a:bodyPr anchor="b"/>
          <a:lstStyle>
            <a:defPPr/>
            <a:lvl1pPr marL="182880" lvl="0" indent="-182880">
              <a:buFont typeface="Georgia"/>
              <a:buChar char="*"/>
              <a:defRPr sz="16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F2C0C36F-9630-4AE5-9E02-B3EEC6703118}" type="slidenum">
              <a:t>‹#›</a:t>
            </a:fld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 algn="l">
              <a:defRPr sz="4600" b="1"/>
            </a:lvl1pPr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905000" y="731519"/>
            <a:ext cx="6400800" cy="3474720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08.12.2024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fld id="{DD28DCCF-21E4-4497-8C5C-522EB70D4E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3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 vert="horz" lIns="91440" tIns="45720" rIns="91440" bIns="45720" anchor="t">
            <a:noAutofit/>
          </a:bodyPr>
          <a:lstStyle/>
          <a:p>
            <a:r>
              <a:t>Образец заголовка</a:t>
            </a:r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" name="Shape 8"/>
          <p:cNvSpPr txBox="1">
            <a:spLocks noGrp="1"/>
          </p:cNvSpPr>
          <p:nvPr>
            <p:ph type="dt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08.12.2024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ftr" idx="3"/>
          </p:nvPr>
        </p:nvSpPr>
        <p:spPr>
          <a:xfrm>
            <a:off x="457198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81046C-8153-4C34-B2B3-32B95B3B7CDE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defPPr/>
      <a:lvl1pPr marL="320040" lvl="0" indent="-320040" algn="r"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solidFill>
            <a:srgbClr val="202332">
              <a:alpha val="82353"/>
            </a:srgbClr>
          </a:solidFill>
          <a:latin typeface="+mj-lt"/>
          <a:ea typeface="+mj-ea"/>
          <a:cs typeface="+mj-cs"/>
        </a:defRPr>
      </a:lvl1pPr>
      <a:lvl2pPr lvl="1">
        <a:defRPr>
          <a:solidFill>
            <a:schemeClr val="tx2"/>
          </a:solidFill>
        </a:defRPr>
      </a:lvl2pPr>
      <a:lvl3pPr lvl="2">
        <a:defRPr>
          <a:solidFill>
            <a:schemeClr val="tx2"/>
          </a:solidFill>
        </a:defRPr>
      </a:lvl3pPr>
      <a:lvl4pPr lvl="3">
        <a:defRPr>
          <a:solidFill>
            <a:schemeClr val="tx2"/>
          </a:solidFill>
        </a:defRPr>
      </a:lvl4pPr>
      <a:lvl5pPr lvl="4">
        <a:defRPr>
          <a:solidFill>
            <a:schemeClr val="tx2"/>
          </a:solidFill>
        </a:defRPr>
      </a:lvl5pPr>
      <a:lvl6pPr lvl="5">
        <a:defRPr>
          <a:solidFill>
            <a:schemeClr val="tx2"/>
          </a:solidFill>
        </a:defRPr>
      </a:lvl6pPr>
      <a:lvl7pPr lvl="6">
        <a:defRPr>
          <a:solidFill>
            <a:schemeClr val="tx2"/>
          </a:solidFill>
        </a:defRPr>
      </a:lvl7pPr>
      <a:lvl8pPr lvl="7">
        <a:defRPr>
          <a:solidFill>
            <a:schemeClr val="tx2"/>
          </a:solidFill>
        </a:defRPr>
      </a:lvl8pPr>
      <a:lvl9pPr lvl="8">
        <a:defRPr>
          <a:solidFill>
            <a:schemeClr val="tx2"/>
          </a:solidFill>
        </a:defRPr>
      </a:lvl9pPr>
    </p:titleStyle>
    <p:bodyStyle>
      <a:defPPr/>
      <a:lvl1pPr marL="228600" lvl="0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lvl="1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lvl="2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lvl="3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lvl="4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7" lvl="5" indent="-182880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lvl="6" indent="-182879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lvl="7" indent="-182879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lvl="8" indent="-182879" algn="l"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latin typeface="+mn-lt"/>
          <a:ea typeface="+mn-ea"/>
          <a:cs typeface="+mn-cs"/>
        </a:defRPr>
      </a:lvl1pPr>
      <a:lvl2pPr marL="457200" lvl="1" indent="0" algn="l">
        <a:defRPr sz="1800">
          <a:latin typeface="+mn-lt"/>
          <a:ea typeface="+mn-ea"/>
          <a:cs typeface="+mn-cs"/>
        </a:defRPr>
      </a:lvl2pPr>
      <a:lvl3pPr marL="914400" lvl="2" indent="0" algn="l">
        <a:defRPr sz="1800">
          <a:latin typeface="+mn-lt"/>
          <a:ea typeface="+mn-ea"/>
          <a:cs typeface="+mn-cs"/>
        </a:defRPr>
      </a:lvl3pPr>
      <a:lvl4pPr marL="1371600" lvl="3" indent="0" algn="l">
        <a:defRPr sz="1800">
          <a:latin typeface="+mn-lt"/>
          <a:ea typeface="+mn-ea"/>
          <a:cs typeface="+mn-cs"/>
        </a:defRPr>
      </a:lvl4pPr>
      <a:lvl5pPr marL="1828800" lvl="4" indent="0" algn="l">
        <a:defRPr sz="1800">
          <a:latin typeface="+mn-lt"/>
          <a:ea typeface="+mn-ea"/>
          <a:cs typeface="+mn-cs"/>
        </a:defRPr>
      </a:lvl5pPr>
      <a:lvl6pPr marL="2286000" lvl="5" indent="0" algn="l">
        <a:defRPr sz="1800">
          <a:latin typeface="+mn-lt"/>
          <a:ea typeface="+mn-ea"/>
          <a:cs typeface="+mn-cs"/>
        </a:defRPr>
      </a:lvl6pPr>
      <a:lvl7pPr marL="2743200" lvl="6" indent="0" algn="l">
        <a:defRPr sz="1800">
          <a:latin typeface="+mn-lt"/>
          <a:ea typeface="+mn-ea"/>
          <a:cs typeface="+mn-cs"/>
        </a:defRPr>
      </a:lvl7pPr>
      <a:lvl8pPr marL="3200400" lvl="7" indent="0" algn="l">
        <a:defRPr sz="1800">
          <a:latin typeface="+mn-lt"/>
          <a:ea typeface="+mn-ea"/>
          <a:cs typeface="+mn-cs"/>
        </a:defRPr>
      </a:lvl8pPr>
      <a:lvl9pPr marL="3657600" lvl="8" indent="0" algn="l">
        <a:defRPr sz="1800"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81" y="584008"/>
            <a:ext cx="3960440" cy="3072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72" y="578297"/>
            <a:ext cx="3916584" cy="3059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80" y="3735258"/>
            <a:ext cx="3960441" cy="2951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872" y="3735258"/>
            <a:ext cx="3916584" cy="29615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387" y="116632"/>
            <a:ext cx="821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Что делать при атаке </a:t>
            </a:r>
            <a:r>
              <a:rPr lang="ru-RU" sz="2400" b="1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БПЛА</a:t>
            </a:r>
            <a:endParaRPr lang="ru-RU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732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15875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16</TotalTime>
  <Words>5</Words>
  <Application>Microsoft Office PowerPoint</Application>
  <DocSecurity>0</DocSecurity>
  <PresentationFormat>Экран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Georgia</vt:lpstr>
      <vt:lpstr>Trebuchet MS</vt:lpstr>
      <vt:lpstr>Воздушный поток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</dc:creator>
  <cp:lastModifiedBy>1111111</cp:lastModifiedBy>
  <cp:revision>4</cp:revision>
  <dcterms:created xsi:type="dcterms:W3CDTF">2024-12-08T19:23:44Z</dcterms:created>
  <dcterms:modified xsi:type="dcterms:W3CDTF">2026-04-14T06:49:36Z</dcterms:modified>
</cp:coreProperties>
</file>