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Masters/slideMaster203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Masters/slideMaster205.xml" ContentType="application/vnd.openxmlformats-officedocument.presentationml.slideMaster+xml"/>
  <Override PartName="/ppt/slideMasters/slideMaster206.xml" ContentType="application/vnd.openxmlformats-officedocument.presentationml.slideMaster+xml"/>
  <Override PartName="/ppt/slideMasters/slideMaster207.xml" ContentType="application/vnd.openxmlformats-officedocument.presentationml.slideMaster+xml"/>
  <Override PartName="/ppt/slideMasters/slideMaster208.xml" ContentType="application/vnd.openxmlformats-officedocument.presentationml.slideMaster+xml"/>
  <Override PartName="/ppt/slideMasters/slideMaster209.xml" ContentType="application/vnd.openxmlformats-officedocument.presentationml.slideMaster+xml"/>
  <Override PartName="/ppt/slideMasters/slideMaster210.xml" ContentType="application/vnd.openxmlformats-officedocument.presentationml.slideMaster+xml"/>
  <Override PartName="/ppt/slideMasters/slideMaster211.xml" ContentType="application/vnd.openxmlformats-officedocument.presentationml.slideMaster+xml"/>
  <Override PartName="/ppt/slideMasters/slideMaster212.xml" ContentType="application/vnd.openxmlformats-officedocument.presentationml.slideMaster+xml"/>
  <Override PartName="/ppt/slideMasters/slideMaster213.xml" ContentType="application/vnd.openxmlformats-officedocument.presentationml.slideMaster+xml"/>
  <Override PartName="/ppt/slideMasters/slideMaster214.xml" ContentType="application/vnd.openxmlformats-officedocument.presentationml.slideMaster+xml"/>
  <Override PartName="/ppt/slideMasters/slideMaster215.xml" ContentType="application/vnd.openxmlformats-officedocument.presentationml.slideMaster+xml"/>
  <Override PartName="/ppt/slideMasters/slideMaster216.xml" ContentType="application/vnd.openxmlformats-officedocument.presentationml.slideMaster+xml"/>
  <Override PartName="/ppt/slideMasters/slideMaster217.xml" ContentType="application/vnd.openxmlformats-officedocument.presentationml.slideMaster+xml"/>
  <Override PartName="/ppt/slideMasters/slideMaster218.xml" ContentType="application/vnd.openxmlformats-officedocument.presentationml.slideMaster+xml"/>
  <Override PartName="/ppt/slideMasters/slideMaster219.xml" ContentType="application/vnd.openxmlformats-officedocument.presentationml.slideMaster+xml"/>
  <Override PartName="/ppt/slideMasters/slideMaster220.xml" ContentType="application/vnd.openxmlformats-officedocument.presentationml.slideMaster+xml"/>
  <Override PartName="/ppt/slideMasters/slideMaster221.xml" ContentType="application/vnd.openxmlformats-officedocument.presentationml.slideMaster+xml"/>
  <Override PartName="/ppt/slideMasters/slideMaster222.xml" ContentType="application/vnd.openxmlformats-officedocument.presentationml.slideMaster+xml"/>
  <Override PartName="/ppt/slideMasters/slideMaster223.xml" ContentType="application/vnd.openxmlformats-officedocument.presentationml.slideMaster+xml"/>
  <Override PartName="/ppt/slideMasters/slideMaster224.xml" ContentType="application/vnd.openxmlformats-officedocument.presentationml.slideMaster+xml"/>
  <Override PartName="/ppt/slideMasters/slideMaster225.xml" ContentType="application/vnd.openxmlformats-officedocument.presentationml.slideMaster+xml"/>
  <Override PartName="/ppt/slideMasters/slideMaster226.xml" ContentType="application/vnd.openxmlformats-officedocument.presentationml.slideMaster+xml"/>
  <Override PartName="/ppt/slideMasters/slideMaster227.xml" ContentType="application/vnd.openxmlformats-officedocument.presentationml.slideMaster+xml"/>
  <Override PartName="/ppt/slideMasters/slideMaster228.xml" ContentType="application/vnd.openxmlformats-officedocument.presentationml.slideMaster+xml"/>
  <Override PartName="/ppt/slideMasters/slideMaster229.xml" ContentType="application/vnd.openxmlformats-officedocument.presentationml.slideMaster+xml"/>
  <Override PartName="/ppt/slideMasters/slideMaster230.xml" ContentType="application/vnd.openxmlformats-officedocument.presentationml.slideMaster+xml"/>
  <Override PartName="/ppt/slideMasters/slideMaster231.xml" ContentType="application/vnd.openxmlformats-officedocument.presentationml.slideMaster+xml"/>
  <Override PartName="/ppt/slideMasters/slideMaster232.xml" ContentType="application/vnd.openxmlformats-officedocument.presentationml.slideMaster+xml"/>
  <Override PartName="/ppt/slideMasters/slideMaster233.xml" ContentType="application/vnd.openxmlformats-officedocument.presentationml.slideMaster+xml"/>
  <Override PartName="/ppt/slideMasters/slideMaster234.xml" ContentType="application/vnd.openxmlformats-officedocument.presentationml.slideMaster+xml"/>
  <Override PartName="/ppt/slideMasters/slideMaster235.xml" ContentType="application/vnd.openxmlformats-officedocument.presentationml.slideMaster+xml"/>
  <Override PartName="/ppt/slideMasters/slideMaster236.xml" ContentType="application/vnd.openxmlformats-officedocument.presentationml.slideMaster+xml"/>
  <Override PartName="/ppt/slideMasters/slideMaster237.xml" ContentType="application/vnd.openxmlformats-officedocument.presentationml.slideMaster+xml"/>
  <Override PartName="/ppt/slideMasters/slideMaster238.xml" ContentType="application/vnd.openxmlformats-officedocument.presentationml.slideMaster+xml"/>
  <Override PartName="/ppt/slideMasters/slideMaster239.xml" ContentType="application/vnd.openxmlformats-officedocument.presentationml.slideMaster+xml"/>
  <Override PartName="/ppt/slideMasters/slideMaster240.xml" ContentType="application/vnd.openxmlformats-officedocument.presentationml.slideMaster+xml"/>
  <Override PartName="/ppt/slideMasters/slideMaster241.xml" ContentType="application/vnd.openxmlformats-officedocument.presentationml.slideMaster+xml"/>
  <Override PartName="/ppt/slideMasters/slideMaster242.xml" ContentType="application/vnd.openxmlformats-officedocument.presentationml.slideMaster+xml"/>
  <Override PartName="/ppt/slideMasters/slideMaster243.xml" ContentType="application/vnd.openxmlformats-officedocument.presentationml.slideMaster+xml"/>
  <Override PartName="/ppt/slideMasters/slideMaster244.xml" ContentType="application/vnd.openxmlformats-officedocument.presentationml.slideMaster+xml"/>
  <Override PartName="/ppt/slideMasters/slideMaster245.xml" ContentType="application/vnd.openxmlformats-officedocument.presentationml.slideMaster+xml"/>
  <Override PartName="/ppt/slideMasters/slideMaster246.xml" ContentType="application/vnd.openxmlformats-officedocument.presentationml.slideMaster+xml"/>
  <Override PartName="/ppt/slideMasters/slideMaster247.xml" ContentType="application/vnd.openxmlformats-officedocument.presentationml.slideMaster+xml"/>
  <Override PartName="/ppt/slideMasters/slideMaster248.xml" ContentType="application/vnd.openxmlformats-officedocument.presentationml.slideMaster+xml"/>
  <Override PartName="/ppt/slideMasters/slideMaster249.xml" ContentType="application/vnd.openxmlformats-officedocument.presentationml.slideMaster+xml"/>
  <Override PartName="/ppt/slideMasters/slideMaster250.xml" ContentType="application/vnd.openxmlformats-officedocument.presentationml.slideMaster+xml"/>
  <Override PartName="/ppt/slideMasters/slideMaster251.xml" ContentType="application/vnd.openxmlformats-officedocument.presentationml.slideMaster+xml"/>
  <Override PartName="/ppt/slideMasters/slideMaster252.xml" ContentType="application/vnd.openxmlformats-officedocument.presentationml.slideMaster+xml"/>
  <Override PartName="/ppt/slideMasters/slideMaster253.xml" ContentType="application/vnd.openxmlformats-officedocument.presentationml.slideMaster+xml"/>
  <Override PartName="/ppt/slideMasters/slideMaster254.xml" ContentType="application/vnd.openxmlformats-officedocument.presentationml.slideMaster+xml"/>
  <Override PartName="/ppt/slideMasters/slideMaster255.xml" ContentType="application/vnd.openxmlformats-officedocument.presentationml.slideMaster+xml"/>
  <Override PartName="/ppt/slideMasters/slideMaster256.xml" ContentType="application/vnd.openxmlformats-officedocument.presentationml.slideMaster+xml"/>
  <Override PartName="/ppt/slideMasters/slideMaster257.xml" ContentType="application/vnd.openxmlformats-officedocument.presentationml.slideMaster+xml"/>
  <Override PartName="/ppt/slideMasters/slideMaster258.xml" ContentType="application/vnd.openxmlformats-officedocument.presentationml.slideMaster+xml"/>
  <Override PartName="/ppt/slideMasters/slideMaster259.xml" ContentType="application/vnd.openxmlformats-officedocument.presentationml.slideMaster+xml"/>
  <Override PartName="/ppt/slideMasters/slideMaster260.xml" ContentType="application/vnd.openxmlformats-officedocument.presentationml.slideMaster+xml"/>
  <Override PartName="/ppt/slideMasters/slideMaster261.xml" ContentType="application/vnd.openxmlformats-officedocument.presentationml.slideMaster+xml"/>
  <Override PartName="/ppt/slideMasters/slideMaster262.xml" ContentType="application/vnd.openxmlformats-officedocument.presentationml.slideMaster+xml"/>
  <Override PartName="/ppt/slideMasters/slideMaster263.xml" ContentType="application/vnd.openxmlformats-officedocument.presentationml.slideMaster+xml"/>
  <Override PartName="/ppt/slideMasters/slideMaster264.xml" ContentType="application/vnd.openxmlformats-officedocument.presentationml.slideMaster+xml"/>
  <Override PartName="/ppt/slideMasters/slideMaster265.xml" ContentType="application/vnd.openxmlformats-officedocument.presentationml.slideMaster+xml"/>
  <Override PartName="/ppt/slideMasters/slideMaster266.xml" ContentType="application/vnd.openxmlformats-officedocument.presentationml.slideMaster+xml"/>
  <Override PartName="/ppt/slideMasters/slideMaster267.xml" ContentType="application/vnd.openxmlformats-officedocument.presentationml.slideMaster+xml"/>
  <Override PartName="/ppt/slideMasters/slideMaster268.xml" ContentType="application/vnd.openxmlformats-officedocument.presentationml.slideMaster+xml"/>
  <Override PartName="/ppt/slideMasters/slideMaster269.xml" ContentType="application/vnd.openxmlformats-officedocument.presentationml.slideMaster+xml"/>
  <Override PartName="/ppt/slideMasters/slideMaster270.xml" ContentType="application/vnd.openxmlformats-officedocument.presentationml.slideMaster+xml"/>
  <Override PartName="/ppt/slideMasters/slideMaster271.xml" ContentType="application/vnd.openxmlformats-officedocument.presentationml.slideMaster+xml"/>
  <Override PartName="/ppt/slideMasters/slideMaster272.xml" ContentType="application/vnd.openxmlformats-officedocument.presentationml.slideMaster+xml"/>
  <Override PartName="/ppt/slideMasters/slideMaster273.xml" ContentType="application/vnd.openxmlformats-officedocument.presentationml.slideMaster+xml"/>
  <Override PartName="/ppt/slideMasters/slideMaster274.xml" ContentType="application/vnd.openxmlformats-officedocument.presentationml.slideMaster+xml"/>
  <Override PartName="/ppt/slideMasters/slideMaster275.xml" ContentType="application/vnd.openxmlformats-officedocument.presentationml.slideMaster+xml"/>
  <Override PartName="/ppt/slideMasters/slideMaster276.xml" ContentType="application/vnd.openxmlformats-officedocument.presentationml.slideMaster+xml"/>
  <Override PartName="/ppt/slideMasters/slideMaster277.xml" ContentType="application/vnd.openxmlformats-officedocument.presentationml.slideMaster+xml"/>
  <Override PartName="/ppt/slideMasters/slideMaster278.xml" ContentType="application/vnd.openxmlformats-officedocument.presentationml.slideMaster+xml"/>
  <Override PartName="/ppt/slideMasters/slideMaster279.xml" ContentType="application/vnd.openxmlformats-officedocument.presentationml.slideMaster+xml"/>
  <Override PartName="/ppt/slideMasters/slideMaster280.xml" ContentType="application/vnd.openxmlformats-officedocument.presentationml.slideMaster+xml"/>
  <Override PartName="/ppt/slideMasters/slideMaster281.xml" ContentType="application/vnd.openxmlformats-officedocument.presentationml.slideMaster+xml"/>
  <Override PartName="/ppt/slideMasters/slideMaster282.xml" ContentType="application/vnd.openxmlformats-officedocument.presentationml.slideMaster+xml"/>
  <Override PartName="/ppt/slideMasters/slideMaster283.xml" ContentType="application/vnd.openxmlformats-officedocument.presentationml.slideMaster+xml"/>
  <Override PartName="/ppt/slideMasters/slideMaster284.xml" ContentType="application/vnd.openxmlformats-officedocument.presentationml.slideMaster+xml"/>
  <Override PartName="/ppt/slideMasters/slideMaster285.xml" ContentType="application/vnd.openxmlformats-officedocument.presentationml.slideMaster+xml"/>
  <Override PartName="/ppt/slideMasters/slideMaster286.xml" ContentType="application/vnd.openxmlformats-officedocument.presentationml.slideMaster+xml"/>
  <Override PartName="/ppt/slideMasters/slideMaster287.xml" ContentType="application/vnd.openxmlformats-officedocument.presentationml.slideMaster+xml"/>
  <Override PartName="/ppt/slideMasters/slideMaster288.xml" ContentType="application/vnd.openxmlformats-officedocument.presentationml.slideMaster+xml"/>
  <Override PartName="/ppt/slideMasters/slideMaster289.xml" ContentType="application/vnd.openxmlformats-officedocument.presentationml.slideMaster+xml"/>
  <Override PartName="/ppt/slideMasters/slideMaster290.xml" ContentType="application/vnd.openxmlformats-officedocument.presentationml.slideMaster+xml"/>
  <Override PartName="/ppt/slideMasters/slideMaster291.xml" ContentType="application/vnd.openxmlformats-officedocument.presentationml.slideMaster+xml"/>
  <Override PartName="/ppt/slideMasters/slideMaster292.xml" ContentType="application/vnd.openxmlformats-officedocument.presentationml.slideMaster+xml"/>
  <Override PartName="/ppt/slideMasters/slideMaster293.xml" ContentType="application/vnd.openxmlformats-officedocument.presentationml.slideMaster+xml"/>
  <Override PartName="/ppt/slideMasters/slideMaster294.xml" ContentType="application/vnd.openxmlformats-officedocument.presentationml.slideMaster+xml"/>
  <Override PartName="/ppt/slideMasters/slideMaster295.xml" ContentType="application/vnd.openxmlformats-officedocument.presentationml.slideMaster+xml"/>
  <Override PartName="/ppt/slideMasters/slideMaster296.xml" ContentType="application/vnd.openxmlformats-officedocument.presentationml.slideMaster+xml"/>
  <Override PartName="/ppt/slideMasters/slideMaster297.xml" ContentType="application/vnd.openxmlformats-officedocument.presentationml.slideMaster+xml"/>
  <Override PartName="/ppt/slideMasters/slideMaster298.xml" ContentType="application/vnd.openxmlformats-officedocument.presentationml.slideMaster+xml"/>
  <Override PartName="/ppt/slideMasters/slideMaster299.xml" ContentType="application/vnd.openxmlformats-officedocument.presentationml.slideMaster+xml"/>
  <Override PartName="/ppt/slideMasters/slideMaster300.xml" ContentType="application/vnd.openxmlformats-officedocument.presentationml.slideMaster+xml"/>
  <Override PartName="/ppt/slideMasters/slideMaster301.xml" ContentType="application/vnd.openxmlformats-officedocument.presentationml.slideMaster+xml"/>
  <Override PartName="/ppt/slideMasters/slideMaster302.xml" ContentType="application/vnd.openxmlformats-officedocument.presentationml.slideMaster+xml"/>
  <Override PartName="/ppt/slideMasters/slideMaster303.xml" ContentType="application/vnd.openxmlformats-officedocument.presentationml.slideMaster+xml"/>
  <Override PartName="/ppt/slideMasters/slideMaster304.xml" ContentType="application/vnd.openxmlformats-officedocument.presentationml.slideMaster+xml"/>
  <Override PartName="/ppt/slideMasters/slideMaster305.xml" ContentType="application/vnd.openxmlformats-officedocument.presentationml.slideMaster+xml"/>
  <Override PartName="/ppt/slideMasters/slideMaster306.xml" ContentType="application/vnd.openxmlformats-officedocument.presentationml.slideMaster+xml"/>
  <Override PartName="/ppt/slideMasters/slideMaster307.xml" ContentType="application/vnd.openxmlformats-officedocument.presentationml.slideMaster+xml"/>
  <Override PartName="/ppt/slideMasters/slideMaster308.xml" ContentType="application/vnd.openxmlformats-officedocument.presentationml.slideMaster+xml"/>
  <Override PartName="/ppt/slideMasters/slideMaster309.xml" ContentType="application/vnd.openxmlformats-officedocument.presentationml.slideMaster+xml"/>
  <Override PartName="/ppt/slideMasters/slideMaster310.xml" ContentType="application/vnd.openxmlformats-officedocument.presentationml.slideMaster+xml"/>
  <Override PartName="/ppt/slideMasters/slideMaster311.xml" ContentType="application/vnd.openxmlformats-officedocument.presentationml.slideMaster+xml"/>
  <Override PartName="/ppt/slideMasters/slideMaster312.xml" ContentType="application/vnd.openxmlformats-officedocument.presentationml.slideMaster+xml"/>
  <Override PartName="/ppt/slideMasters/slideMaster313.xml" ContentType="application/vnd.openxmlformats-officedocument.presentationml.slideMaster+xml"/>
  <Override PartName="/ppt/slideMasters/slideMaster314.xml" ContentType="application/vnd.openxmlformats-officedocument.presentationml.slideMaster+xml"/>
  <Override PartName="/ppt/slideMasters/slideMaster315.xml" ContentType="application/vnd.openxmlformats-officedocument.presentationml.slideMaster+xml"/>
  <Override PartName="/ppt/slideMasters/slideMaster316.xml" ContentType="application/vnd.openxmlformats-officedocument.presentationml.slideMaster+xml"/>
  <Override PartName="/ppt/slideMasters/slideMaster317.xml" ContentType="application/vnd.openxmlformats-officedocument.presentationml.slideMaster+xml"/>
  <Override PartName="/ppt/slideMasters/slideMaster318.xml" ContentType="application/vnd.openxmlformats-officedocument.presentationml.slideMaster+xml"/>
  <Override PartName="/ppt/slideMasters/slideMaster319.xml" ContentType="application/vnd.openxmlformats-officedocument.presentationml.slideMaster+xml"/>
  <Override PartName="/ppt/slideMasters/slideMaster320.xml" ContentType="application/vnd.openxmlformats-officedocument.presentationml.slideMaster+xml"/>
  <Override PartName="/ppt/slideMasters/slideMaster321.xml" ContentType="application/vnd.openxmlformats-officedocument.presentationml.slideMaster+xml"/>
  <Override PartName="/ppt/slideMasters/slideMaster322.xml" ContentType="application/vnd.openxmlformats-officedocument.presentationml.slideMaster+xml"/>
  <Override PartName="/ppt/slideMasters/slideMaster323.xml" ContentType="application/vnd.openxmlformats-officedocument.presentationml.slideMaster+xml"/>
  <Override PartName="/ppt/slideMasters/slideMaster324.xml" ContentType="application/vnd.openxmlformats-officedocument.presentationml.slideMaster+xml"/>
  <Override PartName="/ppt/slideMasters/slideMaster325.xml" ContentType="application/vnd.openxmlformats-officedocument.presentationml.slideMaster+xml"/>
  <Override PartName="/ppt/slideMasters/slideMaster326.xml" ContentType="application/vnd.openxmlformats-officedocument.presentationml.slideMaster+xml"/>
  <Override PartName="/ppt/slideMasters/slideMaster327.xml" ContentType="application/vnd.openxmlformats-officedocument.presentationml.slideMaster+xml"/>
  <Override PartName="/ppt/slideMasters/slideMaster328.xml" ContentType="application/vnd.openxmlformats-officedocument.presentationml.slideMaster+xml"/>
  <Override PartName="/ppt/slideMasters/slideMaster329.xml" ContentType="application/vnd.openxmlformats-officedocument.presentationml.slideMaster+xml"/>
  <Override PartName="/ppt/slideMasters/slideMaster330.xml" ContentType="application/vnd.openxmlformats-officedocument.presentationml.slideMaster+xml"/>
  <Override PartName="/ppt/slideMasters/slideMaster331.xml" ContentType="application/vnd.openxmlformats-officedocument.presentationml.slideMaster+xml"/>
  <Override PartName="/ppt/slideMasters/slideMaster332.xml" ContentType="application/vnd.openxmlformats-officedocument.presentationml.slideMaster+xml"/>
  <Override PartName="/ppt/slideMasters/slideMaster333.xml" ContentType="application/vnd.openxmlformats-officedocument.presentationml.slideMaster+xml"/>
  <Override PartName="/ppt/slideMasters/slideMaster334.xml" ContentType="application/vnd.openxmlformats-officedocument.presentationml.slideMaster+xml"/>
  <Override PartName="/ppt/slideMasters/slideMaster335.xml" ContentType="application/vnd.openxmlformats-officedocument.presentationml.slideMaster+xml"/>
  <Override PartName="/ppt/slideMasters/slideMaster336.xml" ContentType="application/vnd.openxmlformats-officedocument.presentationml.slideMaster+xml"/>
  <Override PartName="/ppt/slideMasters/slideMaster337.xml" ContentType="application/vnd.openxmlformats-officedocument.presentationml.slideMaster+xml"/>
  <Override PartName="/ppt/slideMasters/slideMaster338.xml" ContentType="application/vnd.openxmlformats-officedocument.presentationml.slideMaster+xml"/>
  <Override PartName="/ppt/slideMasters/slideMaster339.xml" ContentType="application/vnd.openxmlformats-officedocument.presentationml.slideMaster+xml"/>
  <Override PartName="/ppt/slideMasters/slideMaster340.xml" ContentType="application/vnd.openxmlformats-officedocument.presentationml.slideMaster+xml"/>
  <Override PartName="/ppt/slideMasters/slideMaster341.xml" ContentType="application/vnd.openxmlformats-officedocument.presentationml.slideMaster+xml"/>
  <Override PartName="/ppt/slideMasters/slideMaster342.xml" ContentType="application/vnd.openxmlformats-officedocument.presentationml.slideMaster+xml"/>
  <Override PartName="/ppt/slideMasters/slideMaster343.xml" ContentType="application/vnd.openxmlformats-officedocument.presentationml.slideMaster+xml"/>
  <Override PartName="/ppt/slideMasters/slideMaster344.xml" ContentType="application/vnd.openxmlformats-officedocument.presentationml.slideMaster+xml"/>
  <Override PartName="/ppt/slideMasters/slideMaster345.xml" ContentType="application/vnd.openxmlformats-officedocument.presentationml.slideMaster+xml"/>
  <Override PartName="/ppt/slideMasters/slideMaster346.xml" ContentType="application/vnd.openxmlformats-officedocument.presentationml.slideMaster+xml"/>
  <Override PartName="/ppt/slideMasters/slideMaster347.xml" ContentType="application/vnd.openxmlformats-officedocument.presentationml.slideMaster+xml"/>
  <Override PartName="/ppt/slideMasters/slideMaster348.xml" ContentType="application/vnd.openxmlformats-officedocument.presentationml.slideMaster+xml"/>
  <Override PartName="/ppt/slideMasters/slideMaster349.xml" ContentType="application/vnd.openxmlformats-officedocument.presentationml.slideMaster+xml"/>
  <Override PartName="/ppt/slideMasters/slideMaster350.xml" ContentType="application/vnd.openxmlformats-officedocument.presentationml.slideMaster+xml"/>
  <Override PartName="/ppt/slideMasters/slideMaster351.xml" ContentType="application/vnd.openxmlformats-officedocument.presentationml.slideMaster+xml"/>
  <Override PartName="/ppt/slideMasters/slideMaster352.xml" ContentType="application/vnd.openxmlformats-officedocument.presentationml.slideMaster+xml"/>
  <Override PartName="/ppt/slideMasters/slideMaster353.xml" ContentType="application/vnd.openxmlformats-officedocument.presentationml.slideMaster+xml"/>
  <Override PartName="/ppt/slideMasters/slideMaster354.xml" ContentType="application/vnd.openxmlformats-officedocument.presentationml.slideMaster+xml"/>
  <Override PartName="/ppt/slideMasters/slideMaster355.xml" ContentType="application/vnd.openxmlformats-officedocument.presentationml.slideMaster+xml"/>
  <Override PartName="/ppt/slideMasters/slideMaster356.xml" ContentType="application/vnd.openxmlformats-officedocument.presentationml.slideMaster+xml"/>
  <Override PartName="/ppt/slideMasters/slideMaster357.xml" ContentType="application/vnd.openxmlformats-officedocument.presentationml.slideMaster+xml"/>
  <Override PartName="/ppt/slideMasters/slideMaster358.xml" ContentType="application/vnd.openxmlformats-officedocument.presentationml.slideMaster+xml"/>
  <Override PartName="/ppt/slideMasters/slideMaster359.xml" ContentType="application/vnd.openxmlformats-officedocument.presentationml.slideMaster+xml"/>
  <Override PartName="/ppt/slideMasters/slideMaster360.xml" ContentType="application/vnd.openxmlformats-officedocument.presentationml.slideMaster+xml"/>
  <Override PartName="/ppt/slideMasters/slideMaster361.xml" ContentType="application/vnd.openxmlformats-officedocument.presentationml.slideMaster+xml"/>
  <Override PartName="/ppt/slideMasters/slideMaster362.xml" ContentType="application/vnd.openxmlformats-officedocument.presentationml.slideMaster+xml"/>
  <Override PartName="/ppt/slideMasters/slideMaster363.xml" ContentType="application/vnd.openxmlformats-officedocument.presentationml.slideMaster+xml"/>
  <Override PartName="/ppt/slideMasters/slideMaster364.xml" ContentType="application/vnd.openxmlformats-officedocument.presentationml.slideMaster+xml"/>
  <Override PartName="/ppt/slideMasters/slideMaster365.xml" ContentType="application/vnd.openxmlformats-officedocument.presentationml.slideMaster+xml"/>
  <Override PartName="/ppt/slideMasters/slideMaster366.xml" ContentType="application/vnd.openxmlformats-officedocument.presentationml.slideMaster+xml"/>
  <Override PartName="/ppt/slideMasters/slideMaster367.xml" ContentType="application/vnd.openxmlformats-officedocument.presentationml.slideMaster+xml"/>
  <Override PartName="/ppt/slideMasters/slideMaster368.xml" ContentType="application/vnd.openxmlformats-officedocument.presentationml.slideMaster+xml"/>
  <Override PartName="/ppt/slideMasters/slideMaster369.xml" ContentType="application/vnd.openxmlformats-officedocument.presentationml.slideMaster+xml"/>
  <Override PartName="/ppt/slideMasters/slideMaster370.xml" ContentType="application/vnd.openxmlformats-officedocument.presentationml.slideMaster+xml"/>
  <Override PartName="/ppt/slideMasters/slideMaster371.xml" ContentType="application/vnd.openxmlformats-officedocument.presentationml.slideMaster+xml"/>
  <Override PartName="/ppt/slideMasters/slideMaster372.xml" ContentType="application/vnd.openxmlformats-officedocument.presentationml.slideMaster+xml"/>
  <Override PartName="/ppt/slideMasters/slideMaster373.xml" ContentType="application/vnd.openxmlformats-officedocument.presentationml.slideMaster+xml"/>
  <Override PartName="/ppt/slideMasters/slideMaster374.xml" ContentType="application/vnd.openxmlformats-officedocument.presentationml.slideMaster+xml"/>
  <Override PartName="/ppt/slideMasters/slideMaster375.xml" ContentType="application/vnd.openxmlformats-officedocument.presentationml.slideMaster+xml"/>
  <Override PartName="/ppt/slideMasters/slideMaster376.xml" ContentType="application/vnd.openxmlformats-officedocument.presentationml.slideMaster+xml"/>
  <Override PartName="/ppt/slideMasters/slideMaster377.xml" ContentType="application/vnd.openxmlformats-officedocument.presentationml.slideMaster+xml"/>
  <Override PartName="/ppt/slideMasters/slideMaster378.xml" ContentType="application/vnd.openxmlformats-officedocument.presentationml.slideMaster+xml"/>
  <Override PartName="/ppt/slideMasters/slideMaster379.xml" ContentType="application/vnd.openxmlformats-officedocument.presentationml.slideMaster+xml"/>
  <Override PartName="/ppt/slideMasters/slideMaster380.xml" ContentType="application/vnd.openxmlformats-officedocument.presentationml.slideMaster+xml"/>
  <Override PartName="/ppt/slideMasters/slideMaster381.xml" ContentType="application/vnd.openxmlformats-officedocument.presentationml.slideMaster+xml"/>
  <Override PartName="/ppt/slideMasters/slideMaster382.xml" ContentType="application/vnd.openxmlformats-officedocument.presentationml.slideMaster+xml"/>
  <Override PartName="/ppt/slideMasters/slideMaster383.xml" ContentType="application/vnd.openxmlformats-officedocument.presentationml.slideMaster+xml"/>
  <Override PartName="/ppt/slideMasters/slideMaster384.xml" ContentType="application/vnd.openxmlformats-officedocument.presentationml.slideMaster+xml"/>
  <Override PartName="/ppt/slideMasters/slideMaster385.xml" ContentType="application/vnd.openxmlformats-officedocument.presentationml.slideMaster+xml"/>
  <Override PartName="/ppt/slideMasters/slideMaster386.xml" ContentType="application/vnd.openxmlformats-officedocument.presentationml.slideMaster+xml"/>
  <Override PartName="/ppt/slideMasters/slideMaster387.xml" ContentType="application/vnd.openxmlformats-officedocument.presentationml.slideMaster+xml"/>
  <Override PartName="/ppt/slideMasters/slideMaster388.xml" ContentType="application/vnd.openxmlformats-officedocument.presentationml.slideMaster+xml"/>
  <Override PartName="/ppt/slideMasters/slideMaster389.xml" ContentType="application/vnd.openxmlformats-officedocument.presentationml.slideMaster+xml"/>
  <Override PartName="/ppt/slideMasters/slideMaster390.xml" ContentType="application/vnd.openxmlformats-officedocument.presentationml.slideMaster+xml"/>
  <Override PartName="/ppt/slideMasters/slideMaster391.xml" ContentType="application/vnd.openxmlformats-officedocument.presentationml.slideMaster+xml"/>
  <Override PartName="/ppt/slideMasters/slideMaster392.xml" ContentType="application/vnd.openxmlformats-officedocument.presentationml.slideMaster+xml"/>
  <Override PartName="/ppt/slideMasters/slideMaster393.xml" ContentType="application/vnd.openxmlformats-officedocument.presentationml.slideMaster+xml"/>
  <Override PartName="/ppt/slideMasters/slideMaster394.xml" ContentType="application/vnd.openxmlformats-officedocument.presentationml.slideMaster+xml"/>
  <Override PartName="/ppt/slideMasters/slideMaster395.xml" ContentType="application/vnd.openxmlformats-officedocument.presentationml.slideMaster+xml"/>
  <Override PartName="/ppt/slideMasters/slideMaster396.xml" ContentType="application/vnd.openxmlformats-officedocument.presentationml.slideMaster+xml"/>
  <Override PartName="/ppt/slideMasters/slideMaster397.xml" ContentType="application/vnd.openxmlformats-officedocument.presentationml.slideMaster+xml"/>
  <Override PartName="/ppt/slideMasters/slideMaster398.xml" ContentType="application/vnd.openxmlformats-officedocument.presentationml.slideMaster+xml"/>
  <Override PartName="/ppt/slideMasters/slideMaster399.xml" ContentType="application/vnd.openxmlformats-officedocument.presentationml.slideMaster+xml"/>
  <Override PartName="/ppt/slideMasters/slideMaster400.xml" ContentType="application/vnd.openxmlformats-officedocument.presentationml.slideMaster+xml"/>
  <Override PartName="/ppt/slideMasters/slideMaster401.xml" ContentType="application/vnd.openxmlformats-officedocument.presentationml.slideMaster+xml"/>
  <Override PartName="/ppt/slideMasters/slideMaster402.xml" ContentType="application/vnd.openxmlformats-officedocument.presentationml.slideMaster+xml"/>
  <Override PartName="/ppt/slideMasters/slideMaster403.xml" ContentType="application/vnd.openxmlformats-officedocument.presentationml.slideMaster+xml"/>
  <Override PartName="/ppt/slideMasters/slideMaster404.xml" ContentType="application/vnd.openxmlformats-officedocument.presentationml.slideMaster+xml"/>
  <Override PartName="/ppt/slideMasters/slideMaster405.xml" ContentType="application/vnd.openxmlformats-officedocument.presentationml.slideMaster+xml"/>
  <Override PartName="/ppt/slideMasters/slideMaster406.xml" ContentType="application/vnd.openxmlformats-officedocument.presentationml.slideMaster+xml"/>
  <Override PartName="/ppt/slideMasters/slideMaster407.xml" ContentType="application/vnd.openxmlformats-officedocument.presentationml.slideMaster+xml"/>
  <Override PartName="/ppt/slideMasters/slideMaster408.xml" ContentType="application/vnd.openxmlformats-officedocument.presentationml.slideMaster+xml"/>
  <Override PartName="/ppt/slideMasters/slideMaster409.xml" ContentType="application/vnd.openxmlformats-officedocument.presentationml.slideMaster+xml"/>
  <Override PartName="/ppt/slideMasters/slideMaster410.xml" ContentType="application/vnd.openxmlformats-officedocument.presentationml.slideMaster+xml"/>
  <Override PartName="/ppt/slideMasters/slideMaster411.xml" ContentType="application/vnd.openxmlformats-officedocument.presentationml.slideMaster+xml"/>
  <Override PartName="/ppt/slideMasters/slideMaster412.xml" ContentType="application/vnd.openxmlformats-officedocument.presentationml.slideMaster+xml"/>
  <Override PartName="/ppt/slideMasters/slideMaster413.xml" ContentType="application/vnd.openxmlformats-officedocument.presentationml.slideMaster+xml"/>
  <Override PartName="/ppt/slideMasters/slideMaster414.xml" ContentType="application/vnd.openxmlformats-officedocument.presentationml.slideMaster+xml"/>
  <Override PartName="/ppt/slideMasters/slideMaster415.xml" ContentType="application/vnd.openxmlformats-officedocument.presentationml.slideMaster+xml"/>
  <Override PartName="/ppt/slideMasters/slideMaster416.xml" ContentType="application/vnd.openxmlformats-officedocument.presentationml.slideMaster+xml"/>
  <Override PartName="/ppt/slideMasters/slideMaster417.xml" ContentType="application/vnd.openxmlformats-officedocument.presentationml.slideMaster+xml"/>
  <Override PartName="/ppt/slideMasters/slideMaster418.xml" ContentType="application/vnd.openxmlformats-officedocument.presentationml.slideMaster+xml"/>
  <Override PartName="/ppt/slideMasters/slideMaster419.xml" ContentType="application/vnd.openxmlformats-officedocument.presentationml.slideMaster+xml"/>
  <Override PartName="/ppt/slideMasters/slideMaster420.xml" ContentType="application/vnd.openxmlformats-officedocument.presentationml.slideMaster+xml"/>
  <Override PartName="/ppt/slideMasters/slideMaster421.xml" ContentType="application/vnd.openxmlformats-officedocument.presentationml.slideMaster+xml"/>
  <Override PartName="/ppt/slideMasters/slideMaster422.xml" ContentType="application/vnd.openxmlformats-officedocument.presentationml.slideMaster+xml"/>
  <Override PartName="/ppt/slideMasters/slideMaster423.xml" ContentType="application/vnd.openxmlformats-officedocument.presentationml.slideMaster+xml"/>
  <Override PartName="/ppt/slideMasters/slideMaster424.xml" ContentType="application/vnd.openxmlformats-officedocument.presentationml.slideMaster+xml"/>
  <Override PartName="/ppt/slideMasters/slideMaster425.xml" ContentType="application/vnd.openxmlformats-officedocument.presentationml.slideMaster+xml"/>
  <Override PartName="/ppt/slideMasters/slideMaster426.xml" ContentType="application/vnd.openxmlformats-officedocument.presentationml.slideMaster+xml"/>
  <Override PartName="/ppt/slideMasters/slideMaster427.xml" ContentType="application/vnd.openxmlformats-officedocument.presentationml.slideMaster+xml"/>
  <Override PartName="/ppt/slideMasters/slideMaster428.xml" ContentType="application/vnd.openxmlformats-officedocument.presentationml.slideMaster+xml"/>
  <Override PartName="/ppt/slideMasters/slideMaster429.xml" ContentType="application/vnd.openxmlformats-officedocument.presentationml.slideMaster+xml"/>
  <Override PartName="/ppt/slideMasters/slideMaster430.xml" ContentType="application/vnd.openxmlformats-officedocument.presentationml.slideMaster+xml"/>
  <Override PartName="/ppt/slideMasters/slideMaster431.xml" ContentType="application/vnd.openxmlformats-officedocument.presentationml.slideMaster+xml"/>
  <Override PartName="/ppt/slideMasters/slideMaster432.xml" ContentType="application/vnd.openxmlformats-officedocument.presentationml.slideMaster+xml"/>
  <Override PartName="/ppt/slideMasters/slideMaster433.xml" ContentType="application/vnd.openxmlformats-officedocument.presentationml.slideMaster+xml"/>
  <Override PartName="/ppt/slideMasters/slideMaster434.xml" ContentType="application/vnd.openxmlformats-officedocument.presentationml.slideMaster+xml"/>
  <Override PartName="/ppt/slideMasters/slideMaster435.xml" ContentType="application/vnd.openxmlformats-officedocument.presentationml.slideMaster+xml"/>
  <Override PartName="/ppt/slideMasters/slideMaster436.xml" ContentType="application/vnd.openxmlformats-officedocument.presentationml.slideMaster+xml"/>
  <Override PartName="/ppt/slideMasters/slideMaster437.xml" ContentType="application/vnd.openxmlformats-officedocument.presentationml.slideMaster+xml"/>
  <Override PartName="/ppt/slideMasters/slideMaster438.xml" ContentType="application/vnd.openxmlformats-officedocument.presentationml.slideMaster+xml"/>
  <Override PartName="/ppt/slideMasters/slideMaster439.xml" ContentType="application/vnd.openxmlformats-officedocument.presentationml.slideMaster+xml"/>
  <Override PartName="/ppt/slideMasters/slideMaster440.xml" ContentType="application/vnd.openxmlformats-officedocument.presentationml.slideMaster+xml"/>
  <Override PartName="/ppt/slideMasters/slideMaster441.xml" ContentType="application/vnd.openxmlformats-officedocument.presentationml.slideMaster+xml"/>
  <Override PartName="/ppt/slideMasters/slideMaster442.xml" ContentType="application/vnd.openxmlformats-officedocument.presentationml.slideMaster+xml"/>
  <Override PartName="/ppt/slideMasters/slideMaster443.xml" ContentType="application/vnd.openxmlformats-officedocument.presentationml.slideMaster+xml"/>
  <Override PartName="/ppt/slideMasters/slideMaster444.xml" ContentType="application/vnd.openxmlformats-officedocument.presentationml.slideMaster+xml"/>
  <Override PartName="/ppt/slideMasters/slideMaster445.xml" ContentType="application/vnd.openxmlformats-officedocument.presentationml.slideMaster+xml"/>
  <Override PartName="/ppt/slideMasters/slideMaster446.xml" ContentType="application/vnd.openxmlformats-officedocument.presentationml.slideMaster+xml"/>
  <Override PartName="/ppt/slideMasters/slideMaster447.xml" ContentType="application/vnd.openxmlformats-officedocument.presentationml.slideMaster+xml"/>
  <Override PartName="/ppt/slideMasters/slideMaster448.xml" ContentType="application/vnd.openxmlformats-officedocument.presentationml.slideMaster+xml"/>
  <Override PartName="/ppt/slideMasters/slideMaster449.xml" ContentType="application/vnd.openxmlformats-officedocument.presentationml.slideMaster+xml"/>
  <Override PartName="/ppt/slideMasters/slideMaster450.xml" ContentType="application/vnd.openxmlformats-officedocument.presentationml.slideMaster+xml"/>
  <Override PartName="/ppt/slideMasters/slideMaster451.xml" ContentType="application/vnd.openxmlformats-officedocument.presentationml.slideMaster+xml"/>
  <Override PartName="/ppt/slideMasters/slideMaster452.xml" ContentType="application/vnd.openxmlformats-officedocument.presentationml.slideMaster+xml"/>
  <Override PartName="/ppt/slideMasters/slideMaster453.xml" ContentType="application/vnd.openxmlformats-officedocument.presentationml.slideMaster+xml"/>
  <Override PartName="/ppt/slideMasters/slideMaster454.xml" ContentType="application/vnd.openxmlformats-officedocument.presentationml.slideMaster+xml"/>
  <Override PartName="/ppt/slideMasters/slideMaster455.xml" ContentType="application/vnd.openxmlformats-officedocument.presentationml.slideMaster+xml"/>
  <Override PartName="/ppt/slideMasters/slideMaster456.xml" ContentType="application/vnd.openxmlformats-officedocument.presentationml.slideMaster+xml"/>
  <Override PartName="/ppt/slideMasters/slideMaster457.xml" ContentType="application/vnd.openxmlformats-officedocument.presentationml.slideMaster+xml"/>
  <Override PartName="/ppt/slideMasters/slideMaster458.xml" ContentType="application/vnd.openxmlformats-officedocument.presentationml.slideMaster+xml"/>
  <Override PartName="/ppt/slideMasters/slideMaster459.xml" ContentType="application/vnd.openxmlformats-officedocument.presentationml.slideMaster+xml"/>
  <Override PartName="/ppt/slideMasters/slideMaster460.xml" ContentType="application/vnd.openxmlformats-officedocument.presentationml.slideMaster+xml"/>
  <Override PartName="/ppt/slideMasters/slideMaster461.xml" ContentType="application/vnd.openxmlformats-officedocument.presentationml.slideMaster+xml"/>
  <Override PartName="/ppt/slideMasters/slideMaster462.xml" ContentType="application/vnd.openxmlformats-officedocument.presentationml.slideMaster+xml"/>
  <Override PartName="/ppt/slideMasters/slideMaster463.xml" ContentType="application/vnd.openxmlformats-officedocument.presentationml.slideMaster+xml"/>
  <Override PartName="/ppt/slideMasters/slideMaster464.xml" ContentType="application/vnd.openxmlformats-officedocument.presentationml.slideMaster+xml"/>
  <Override PartName="/ppt/slideMasters/slideMaster465.xml" ContentType="application/vnd.openxmlformats-officedocument.presentationml.slideMaster+xml"/>
  <Override PartName="/ppt/slideMasters/slideMaster466.xml" ContentType="application/vnd.openxmlformats-officedocument.presentationml.slideMaster+xml"/>
  <Override PartName="/ppt/slideMasters/slideMaster46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21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2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23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4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25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6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27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28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29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30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31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32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3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3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3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37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38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3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4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4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42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43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44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45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46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47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48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49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50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5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52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53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4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55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56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57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58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59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60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61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63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64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65.xml" ContentType="application/vnd.openxmlformats-officedocument.theme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66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67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68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69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70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71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72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73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74.xml" ContentType="application/vnd.openxmlformats-officedocument.theme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75.xml" ContentType="application/vnd.openxmlformats-officedocument.them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76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77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theme/theme78.xml" ContentType="application/vnd.openxmlformats-officedocument.theme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theme/theme79.xml" ContentType="application/vnd.openxmlformats-officedocument.theme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0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theme/theme81.xml" ContentType="application/vnd.openxmlformats-officedocument.theme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82.xml" ContentType="application/vnd.openxmlformats-officedocument.theme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83.xml" ContentType="application/vnd.openxmlformats-officedocument.theme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84.xml" ContentType="application/vnd.openxmlformats-officedocument.theme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theme/theme85.xml" ContentType="application/vnd.openxmlformats-officedocument.theme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heme/theme86.xml" ContentType="application/vnd.openxmlformats-officedocument.theme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theme/theme87.xml" ContentType="application/vnd.openxmlformats-officedocument.theme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theme/theme88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89.xml" ContentType="application/vnd.openxmlformats-officedocument.theme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theme/theme90.xml" ContentType="application/vnd.openxmlformats-officedocument.theme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theme/theme91.xml" ContentType="application/vnd.openxmlformats-officedocument.theme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92.xml" ContentType="application/vnd.openxmlformats-officedocument.theme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theme/theme93.xml" ContentType="application/vnd.openxmlformats-officedocument.theme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94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95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96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theme/theme97.xml" ContentType="application/vnd.openxmlformats-officedocument.theme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theme/theme98.xml" ContentType="application/vnd.openxmlformats-officedocument.theme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theme/theme99.xml" ContentType="application/vnd.openxmlformats-officedocument.theme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theme/theme100.xml" ContentType="application/vnd.openxmlformats-officedocument.theme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101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theme/theme102.xml" ContentType="application/vnd.openxmlformats-officedocument.theme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theme/theme103.xml" ContentType="application/vnd.openxmlformats-officedocument.theme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theme/theme104.xml" ContentType="application/vnd.openxmlformats-officedocument.theme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theme/theme105.xml" ContentType="application/vnd.openxmlformats-officedocument.theme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106.xml" ContentType="application/vnd.openxmlformats-officedocument.theme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theme/theme107.xml" ContentType="application/vnd.openxmlformats-officedocument.theme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theme/theme108.xml" ContentType="application/vnd.openxmlformats-officedocument.theme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109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theme/theme110.xml" ContentType="application/vnd.openxmlformats-officedocument.theme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theme/theme111.xml" ContentType="application/vnd.openxmlformats-officedocument.theme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theme/theme112.xml" ContentType="application/vnd.openxmlformats-officedocument.theme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113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theme/theme114.xml" ContentType="application/vnd.openxmlformats-officedocument.theme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115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theme/theme116.xml" ContentType="application/vnd.openxmlformats-officedocument.theme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theme/theme117.xml" ContentType="application/vnd.openxmlformats-officedocument.theme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theme/theme118.xml" ContentType="application/vnd.openxmlformats-officedocument.theme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119.xml" ContentType="application/vnd.openxmlformats-officedocument.theme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theme/theme120.xml" ContentType="application/vnd.openxmlformats-officedocument.theme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theme/theme121.xml" ContentType="application/vnd.openxmlformats-officedocument.theme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theme/theme122.xml" ContentType="application/vnd.openxmlformats-officedocument.theme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theme/theme123.xml" ContentType="application/vnd.openxmlformats-officedocument.theme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theme/theme124.xml" ContentType="application/vnd.openxmlformats-officedocument.theme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theme/theme125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theme/theme126.xml" ContentType="application/vnd.openxmlformats-officedocument.theme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theme/theme127.xml" ContentType="application/vnd.openxmlformats-officedocument.theme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theme/theme128.xml" ContentType="application/vnd.openxmlformats-officedocument.theme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theme/theme129.xml" ContentType="application/vnd.openxmlformats-officedocument.theme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theme/theme130.xml" ContentType="application/vnd.openxmlformats-officedocument.theme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theme/theme131.xml" ContentType="application/vnd.openxmlformats-officedocument.theme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theme/theme132.xml" ContentType="application/vnd.openxmlformats-officedocument.theme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theme/theme133.xml" ContentType="application/vnd.openxmlformats-officedocument.theme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theme/theme134.xml" ContentType="application/vnd.openxmlformats-officedocument.theme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theme/theme135.xml" ContentType="application/vnd.openxmlformats-officedocument.theme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theme/theme136.xml" ContentType="application/vnd.openxmlformats-officedocument.theme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theme/theme137.xml" ContentType="application/vnd.openxmlformats-officedocument.theme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theme/theme138.xml" ContentType="application/vnd.openxmlformats-officedocument.theme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theme/theme139.xml" ContentType="application/vnd.openxmlformats-officedocument.theme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theme/theme140.xml" ContentType="application/vnd.openxmlformats-officedocument.theme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theme/theme141.xml" ContentType="application/vnd.openxmlformats-officedocument.theme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theme/theme142.xml" ContentType="application/vnd.openxmlformats-officedocument.theme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theme/theme143.xml" ContentType="application/vnd.openxmlformats-officedocument.theme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theme/theme144.xml" ContentType="application/vnd.openxmlformats-officedocument.theme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theme/theme145.xml" ContentType="application/vnd.openxmlformats-officedocument.theme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theme/theme146.xml" ContentType="application/vnd.openxmlformats-officedocument.theme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theme/theme147.xml" ContentType="application/vnd.openxmlformats-officedocument.theme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theme/theme148.xml" ContentType="application/vnd.openxmlformats-officedocument.theme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theme/theme149.xml" ContentType="application/vnd.openxmlformats-officedocument.theme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theme/theme150.xml" ContentType="application/vnd.openxmlformats-officedocument.theme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theme/theme151.xml" ContentType="application/vnd.openxmlformats-officedocument.theme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theme/theme152.xml" ContentType="application/vnd.openxmlformats-officedocument.theme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theme/theme153.xml" ContentType="application/vnd.openxmlformats-officedocument.theme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theme/theme154.xml" ContentType="application/vnd.openxmlformats-officedocument.theme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theme/theme155.xml" ContentType="application/vnd.openxmlformats-officedocument.theme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theme/theme156.xml" ContentType="application/vnd.openxmlformats-officedocument.theme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theme/theme157.xml" ContentType="application/vnd.openxmlformats-officedocument.theme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theme/theme158.xml" ContentType="application/vnd.openxmlformats-officedocument.theme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theme/theme159.xml" ContentType="application/vnd.openxmlformats-officedocument.theme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theme/theme160.xml" ContentType="application/vnd.openxmlformats-officedocument.theme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theme/theme161.xml" ContentType="application/vnd.openxmlformats-officedocument.theme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theme/theme162.xml" ContentType="application/vnd.openxmlformats-officedocument.theme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theme/theme163.xml" ContentType="application/vnd.openxmlformats-officedocument.theme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theme/theme164.xml" ContentType="application/vnd.openxmlformats-officedocument.theme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theme/theme165.xml" ContentType="application/vnd.openxmlformats-officedocument.theme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theme/theme166.xml" ContentType="application/vnd.openxmlformats-officedocument.theme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theme/theme167.xml" ContentType="application/vnd.openxmlformats-officedocument.theme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theme/theme168.xml" ContentType="application/vnd.openxmlformats-officedocument.theme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theme/theme169.xml" ContentType="application/vnd.openxmlformats-officedocument.theme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theme/theme170.xml" ContentType="application/vnd.openxmlformats-officedocument.theme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theme/theme171.xml" ContentType="application/vnd.openxmlformats-officedocument.theme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theme/theme172.xml" ContentType="application/vnd.openxmlformats-officedocument.theme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theme/theme173.xml" ContentType="application/vnd.openxmlformats-officedocument.theme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theme/theme174.xml" ContentType="application/vnd.openxmlformats-officedocument.theme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theme/theme175.xml" ContentType="application/vnd.openxmlformats-officedocument.theme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theme/theme176.xml" ContentType="application/vnd.openxmlformats-officedocument.theme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theme/theme177.xml" ContentType="application/vnd.openxmlformats-officedocument.theme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theme/theme178.xml" ContentType="application/vnd.openxmlformats-officedocument.theme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theme/theme179.xml" ContentType="application/vnd.openxmlformats-officedocument.theme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theme/theme180.xml" ContentType="application/vnd.openxmlformats-officedocument.theme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theme/theme181.xml" ContentType="application/vnd.openxmlformats-officedocument.theme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theme/theme182.xml" ContentType="application/vnd.openxmlformats-officedocument.theme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theme/theme183.xml" ContentType="application/vnd.openxmlformats-officedocument.theme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theme/theme184.xml" ContentType="application/vnd.openxmlformats-officedocument.theme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theme/theme185.xml" ContentType="application/vnd.openxmlformats-officedocument.theme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theme/theme186.xml" ContentType="application/vnd.openxmlformats-officedocument.theme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theme/theme187.xml" ContentType="application/vnd.openxmlformats-officedocument.theme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theme/theme188.xml" ContentType="application/vnd.openxmlformats-officedocument.theme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theme/theme189.xml" ContentType="application/vnd.openxmlformats-officedocument.theme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theme/theme190.xml" ContentType="application/vnd.openxmlformats-officedocument.theme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theme/theme191.xml" ContentType="application/vnd.openxmlformats-officedocument.theme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theme/theme192.xml" ContentType="application/vnd.openxmlformats-officedocument.theme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theme/theme193.xml" ContentType="application/vnd.openxmlformats-officedocument.theme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theme/theme194.xml" ContentType="application/vnd.openxmlformats-officedocument.theme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theme/theme195.xml" ContentType="application/vnd.openxmlformats-officedocument.theme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theme/theme196.xml" ContentType="application/vnd.openxmlformats-officedocument.theme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theme/theme197.xml" ContentType="application/vnd.openxmlformats-officedocument.theme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theme/theme198.xml" ContentType="application/vnd.openxmlformats-officedocument.theme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theme/theme199.xml" ContentType="application/vnd.openxmlformats-officedocument.theme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theme/theme200.xml" ContentType="application/vnd.openxmlformats-officedocument.theme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theme/theme201.xml" ContentType="application/vnd.openxmlformats-officedocument.theme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theme/theme202.xml" ContentType="application/vnd.openxmlformats-officedocument.theme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theme/theme203.xml" ContentType="application/vnd.openxmlformats-officedocument.theme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theme/theme204.xml" ContentType="application/vnd.openxmlformats-officedocument.theme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theme/theme205.xml" ContentType="application/vnd.openxmlformats-officedocument.theme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theme/theme206.xml" ContentType="application/vnd.openxmlformats-officedocument.theme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theme/theme207.xml" ContentType="application/vnd.openxmlformats-officedocument.theme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theme/theme208.xml" ContentType="application/vnd.openxmlformats-officedocument.theme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theme/theme209.xml" ContentType="application/vnd.openxmlformats-officedocument.theme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theme/theme210.xml" ContentType="application/vnd.openxmlformats-officedocument.theme+xml"/>
  <Override PartName="/ppt/slideLayouts/slideLayout1202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theme/theme211.xml" ContentType="application/vnd.openxmlformats-officedocument.theme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theme/theme212.xml" ContentType="application/vnd.openxmlformats-officedocument.theme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theme/theme213.xml" ContentType="application/vnd.openxmlformats-officedocument.theme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theme/theme214.xml" ContentType="application/vnd.openxmlformats-officedocument.theme+xml"/>
  <Override PartName="/ppt/slideLayouts/slideLayout1225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theme/theme215.xml" ContentType="application/vnd.openxmlformats-officedocument.theme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theme/theme216.xml" ContentType="application/vnd.openxmlformats-officedocument.theme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theme/theme217.xml" ContentType="application/vnd.openxmlformats-officedocument.theme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theme/theme218.xml" ContentType="application/vnd.openxmlformats-officedocument.theme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theme/theme219.xml" ContentType="application/vnd.openxmlformats-officedocument.theme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theme/theme220.xml" ContentType="application/vnd.openxmlformats-officedocument.theme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theme/theme221.xml" ContentType="application/vnd.openxmlformats-officedocument.theme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theme/theme222.xml" ContentType="application/vnd.openxmlformats-officedocument.theme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theme/theme223.xml" ContentType="application/vnd.openxmlformats-officedocument.theme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theme/theme224.xml" ContentType="application/vnd.openxmlformats-officedocument.theme+xml"/>
  <Override PartName="/ppt/slideLayouts/slideLayout1282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theme/theme225.xml" ContentType="application/vnd.openxmlformats-officedocument.theme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theme/theme226.xml" ContentType="application/vnd.openxmlformats-officedocument.theme+xml"/>
  <Override PartName="/ppt/slideLayouts/slideLayout1292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theme/theme227.xml" ContentType="application/vnd.openxmlformats-officedocument.theme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theme/theme228.xml" ContentType="application/vnd.openxmlformats-officedocument.theme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theme/theme229.xml" ContentType="application/vnd.openxmlformats-officedocument.theme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theme/theme230.xml" ContentType="application/vnd.openxmlformats-officedocument.theme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theme/theme231.xml" ContentType="application/vnd.openxmlformats-officedocument.theme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theme/theme232.xml" ContentType="application/vnd.openxmlformats-officedocument.theme+xml"/>
  <Override PartName="/ppt/slideLayouts/slideLayout1328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theme/theme233.xml" ContentType="application/vnd.openxmlformats-officedocument.theme+xml"/>
  <Override PartName="/ppt/slideLayouts/slideLayout133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theme/theme234.xml" ContentType="application/vnd.openxmlformats-officedocument.theme+xml"/>
  <Override PartName="/ppt/slideLayouts/slideLayout1339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theme/theme235.xml" ContentType="application/vnd.openxmlformats-officedocument.theme+xml"/>
  <Override PartName="/ppt/slideLayouts/slideLayout1345.xml" ContentType="application/vnd.openxmlformats-officedocument.presentationml.slideLayout+xml"/>
  <Override PartName="/ppt/slideLayouts/slideLayout1346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slideLayouts/slideLayout1348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theme/theme236.xml" ContentType="application/vnd.openxmlformats-officedocument.theme+xml"/>
  <Override PartName="/ppt/slideLayouts/slideLayout1350.xml" ContentType="application/vnd.openxmlformats-officedocument.presentationml.slideLayout+xml"/>
  <Override PartName="/ppt/slideLayouts/slideLayout1351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slideLayouts/slideLayout1353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theme/theme237.xml" ContentType="application/vnd.openxmlformats-officedocument.theme+xml"/>
  <Override PartName="/ppt/slideLayouts/slideLayout1355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slideLayouts/slideLayout1357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slideLayouts/slideLayout1359.xml" ContentType="application/vnd.openxmlformats-officedocument.presentationml.slideLayout+xml"/>
  <Override PartName="/ppt/slideLayouts/slideLayout1360.xml" ContentType="application/vnd.openxmlformats-officedocument.presentationml.slideLayout+xml"/>
  <Override PartName="/ppt/slideLayouts/slideLayout1361.xml" ContentType="application/vnd.openxmlformats-officedocument.presentationml.slideLayout+xml"/>
  <Override PartName="/ppt/theme/theme238.xml" ContentType="application/vnd.openxmlformats-officedocument.theme+xml"/>
  <Override PartName="/ppt/slideLayouts/slideLayout1362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slideLayouts/slideLayout1364.xml" ContentType="application/vnd.openxmlformats-officedocument.presentationml.slideLayout+xml"/>
  <Override PartName="/ppt/slideLayouts/slideLayout1365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theme/theme239.xml" ContentType="application/vnd.openxmlformats-officedocument.theme+xml"/>
  <Override PartName="/ppt/slideLayouts/slideLayout1367.xml" ContentType="application/vnd.openxmlformats-officedocument.presentationml.slideLayout+xml"/>
  <Override PartName="/ppt/slideLayouts/slideLayout136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slideLayouts/slideLayout1370.xml" ContentType="application/vnd.openxmlformats-officedocument.presentationml.slideLayout+xml"/>
  <Override PartName="/ppt/slideLayouts/slideLayout1371.xml" ContentType="application/vnd.openxmlformats-officedocument.presentationml.slideLayout+xml"/>
  <Override PartName="/ppt/theme/theme240.xml" ContentType="application/vnd.openxmlformats-officedocument.theme+xml"/>
  <Override PartName="/ppt/slideLayouts/slideLayout1372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slideLayouts/slideLayout1374.xml" ContentType="application/vnd.openxmlformats-officedocument.presentationml.slideLayout+xml"/>
  <Override PartName="/ppt/slideLayouts/slideLayout1375.xml" ContentType="application/vnd.openxmlformats-officedocument.presentationml.slideLayout+xml"/>
  <Override PartName="/ppt/theme/theme241.xml" ContentType="application/vnd.openxmlformats-officedocument.theme+xml"/>
  <Override PartName="/ppt/slideLayouts/slideLayout1376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slideLayouts/slideLayout1379.xml" ContentType="application/vnd.openxmlformats-officedocument.presentationml.slideLayout+xml"/>
  <Override PartName="/ppt/theme/theme242.xml" ContentType="application/vnd.openxmlformats-officedocument.theme+xml"/>
  <Override PartName="/ppt/slideLayouts/slideLayout1380.xml" ContentType="application/vnd.openxmlformats-officedocument.presentationml.slideLayout+xml"/>
  <Override PartName="/ppt/slideLayouts/slideLayout1381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slideLayouts/slideLayout1383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slideLayouts/slideLayout1385.xml" ContentType="application/vnd.openxmlformats-officedocument.presentationml.slideLayout+xml"/>
  <Override PartName="/ppt/slideLayouts/slideLayout1386.xml" ContentType="application/vnd.openxmlformats-officedocument.presentationml.slideLayout+xml"/>
  <Override PartName="/ppt/theme/theme243.xml" ContentType="application/vnd.openxmlformats-officedocument.theme+xml"/>
  <Override PartName="/ppt/slideLayouts/slideLayout138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slideLayouts/slideLayout1389.xml" ContentType="application/vnd.openxmlformats-officedocument.presentationml.slideLayout+xml"/>
  <Override PartName="/ppt/slideLayouts/slideLayout1390.xml" ContentType="application/vnd.openxmlformats-officedocument.presentationml.slideLayout+xml"/>
  <Override PartName="/ppt/slideLayouts/slideLayout1391.xml" ContentType="application/vnd.openxmlformats-officedocument.presentationml.slideLayout+xml"/>
  <Override PartName="/ppt/slideLayouts/slideLayout1392.xml" ContentType="application/vnd.openxmlformats-officedocument.presentationml.slideLayout+xml"/>
  <Override PartName="/ppt/theme/theme244.xml" ContentType="application/vnd.openxmlformats-officedocument.theme+xml"/>
  <Override PartName="/ppt/slideLayouts/slideLayout1393.xml" ContentType="application/vnd.openxmlformats-officedocument.presentationml.slideLayout+xml"/>
  <Override PartName="/ppt/slideLayouts/slideLayout1394.xml" ContentType="application/vnd.openxmlformats-officedocument.presentationml.slideLayout+xml"/>
  <Override PartName="/ppt/slideLayouts/slideLayout1395.xml" ContentType="application/vnd.openxmlformats-officedocument.presentationml.slideLayout+xml"/>
  <Override PartName="/ppt/slideLayouts/slideLayout1396.xml" ContentType="application/vnd.openxmlformats-officedocument.presentationml.slideLayout+xml"/>
  <Override PartName="/ppt/slideLayouts/slideLayout1397.xml" ContentType="application/vnd.openxmlformats-officedocument.presentationml.slideLayout+xml"/>
  <Override PartName="/ppt/theme/theme245.xml" ContentType="application/vnd.openxmlformats-officedocument.theme+xml"/>
  <Override PartName="/ppt/slideLayouts/slideLayout1398.xml" ContentType="application/vnd.openxmlformats-officedocument.presentationml.slideLayout+xml"/>
  <Override PartName="/ppt/slideLayouts/slideLayout1399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slideLayouts/slideLayout1401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theme/theme246.xml" ContentType="application/vnd.openxmlformats-officedocument.theme+xml"/>
  <Override PartName="/ppt/slideLayouts/slideLayout1403.xml" ContentType="application/vnd.openxmlformats-officedocument.presentationml.slideLayout+xml"/>
  <Override PartName="/ppt/slideLayouts/slideLayout1404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slideLayouts/slideLayout1406.xml" ContentType="application/vnd.openxmlformats-officedocument.presentationml.slideLayout+xml"/>
  <Override PartName="/ppt/slideLayouts/slideLayout1407.xml" ContentType="application/vnd.openxmlformats-officedocument.presentationml.slideLayout+xml"/>
  <Override PartName="/ppt/theme/theme247.xml" ContentType="application/vnd.openxmlformats-officedocument.theme+xml"/>
  <Override PartName="/ppt/slideLayouts/slideLayout1408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slideLayouts/slideLayout1411.xml" ContentType="application/vnd.openxmlformats-officedocument.presentationml.slideLayout+xml"/>
  <Override PartName="/ppt/slideLayouts/slideLayout1412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slideLayouts/slideLayout1414.xml" ContentType="application/vnd.openxmlformats-officedocument.presentationml.slideLayout+xml"/>
  <Override PartName="/ppt/theme/theme248.xml" ContentType="application/vnd.openxmlformats-officedocument.theme+xml"/>
  <Override PartName="/ppt/slideLayouts/slideLayout14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Layouts/slideLayout14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theme/theme249.xml" ContentType="application/vnd.openxmlformats-officedocument.theme+xml"/>
  <Override PartName="/ppt/slideLayouts/slideLayout1421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slideLayouts/slideLayout1423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slideLayouts/slideLayout1425.xml" ContentType="application/vnd.openxmlformats-officedocument.presentationml.slideLayout+xml"/>
  <Override PartName="/ppt/theme/theme250.xml" ContentType="application/vnd.openxmlformats-officedocument.theme+xml"/>
  <Override PartName="/ppt/slideLayouts/slideLayout1426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slideLayouts/slideLayout1428.xml" ContentType="application/vnd.openxmlformats-officedocument.presentationml.slideLayout+xml"/>
  <Override PartName="/ppt/slideLayouts/slideLayout1429.xml" ContentType="application/vnd.openxmlformats-officedocument.presentationml.slideLayout+xml"/>
  <Override PartName="/ppt/slideLayouts/slideLayout1430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theme/theme251.xml" ContentType="application/vnd.openxmlformats-officedocument.theme+xml"/>
  <Override PartName="/ppt/slideLayouts/slideLayout1433.xml" ContentType="application/vnd.openxmlformats-officedocument.presentationml.slideLayout+xml"/>
  <Override PartName="/ppt/slideLayouts/slideLayout1434.xml" ContentType="application/vnd.openxmlformats-officedocument.presentationml.slideLayout+xml"/>
  <Override PartName="/ppt/slideLayouts/slideLayout1435.xml" ContentType="application/vnd.openxmlformats-officedocument.presentationml.slideLayout+xml"/>
  <Override PartName="/ppt/slideLayouts/slideLayout1436.xml" ContentType="application/vnd.openxmlformats-officedocument.presentationml.slideLayout+xml"/>
  <Override PartName="/ppt/slideLayouts/slideLayout1437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Layouts/slideLayout1439.xml" ContentType="application/vnd.openxmlformats-officedocument.presentationml.slideLayout+xml"/>
  <Override PartName="/ppt/slideLayouts/slideLayout1440.xml" ContentType="application/vnd.openxmlformats-officedocument.presentationml.slideLayout+xml"/>
  <Override PartName="/ppt/theme/theme252.xml" ContentType="application/vnd.openxmlformats-officedocument.theme+xml"/>
  <Override PartName="/ppt/slideLayouts/slideLayout1441.xml" ContentType="application/vnd.openxmlformats-officedocument.presentationml.slideLayout+xml"/>
  <Override PartName="/ppt/slideLayouts/slideLayout1442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slideLayouts/slideLayout1444.xml" ContentType="application/vnd.openxmlformats-officedocument.presentationml.slideLayout+xml"/>
  <Override PartName="/ppt/slideLayouts/slideLayout1445.xml" ContentType="application/vnd.openxmlformats-officedocument.presentationml.slideLayout+xml"/>
  <Override PartName="/ppt/slideLayouts/slideLayout1446.xml" ContentType="application/vnd.openxmlformats-officedocument.presentationml.slideLayout+xml"/>
  <Override PartName="/ppt/theme/theme253.xml" ContentType="application/vnd.openxmlformats-officedocument.theme+xml"/>
  <Override PartName="/ppt/slideLayouts/slideLayout144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slideLayouts/slideLayout1449.xml" ContentType="application/vnd.openxmlformats-officedocument.presentationml.slideLayout+xml"/>
  <Override PartName="/ppt/slideLayouts/slideLayout1450.xml" ContentType="application/vnd.openxmlformats-officedocument.presentationml.slideLayout+xml"/>
  <Override PartName="/ppt/slideLayouts/slideLayout1451.xml" ContentType="application/vnd.openxmlformats-officedocument.presentationml.slideLayout+xml"/>
  <Override PartName="/ppt/theme/theme254.xml" ContentType="application/vnd.openxmlformats-officedocument.theme+xml"/>
  <Override PartName="/ppt/slideLayouts/slideLayout1452.xml" ContentType="application/vnd.openxmlformats-officedocument.presentationml.slideLayout+xml"/>
  <Override PartName="/ppt/slideLayouts/slideLayout1453.xml" ContentType="application/vnd.openxmlformats-officedocument.presentationml.slideLayout+xml"/>
  <Override PartName="/ppt/slideLayouts/slideLayout1454.xml" ContentType="application/vnd.openxmlformats-officedocument.presentationml.slideLayout+xml"/>
  <Override PartName="/ppt/slideLayouts/slideLayout1455.xml" ContentType="application/vnd.openxmlformats-officedocument.presentationml.slideLayout+xml"/>
  <Override PartName="/ppt/slideLayouts/slideLayout1456.xml" ContentType="application/vnd.openxmlformats-officedocument.presentationml.slideLayout+xml"/>
  <Override PartName="/ppt/theme/theme255.xml" ContentType="application/vnd.openxmlformats-officedocument.theme+xml"/>
  <Override PartName="/ppt/slideLayouts/slideLayout1457.xml" ContentType="application/vnd.openxmlformats-officedocument.presentationml.slideLayout+xml"/>
  <Override PartName="/ppt/slideLayouts/slideLayout1458.xml" ContentType="application/vnd.openxmlformats-officedocument.presentationml.slideLayout+xml"/>
  <Override PartName="/ppt/slideLayouts/slideLayout1459.xml" ContentType="application/vnd.openxmlformats-officedocument.presentationml.slideLayout+xml"/>
  <Override PartName="/ppt/slideLayouts/slideLayout1460.xml" ContentType="application/vnd.openxmlformats-officedocument.presentationml.slideLayout+xml"/>
  <Override PartName="/ppt/slideLayouts/slideLayout1461.xml" ContentType="application/vnd.openxmlformats-officedocument.presentationml.slideLayout+xml"/>
  <Override PartName="/ppt/theme/theme256.xml" ContentType="application/vnd.openxmlformats-officedocument.theme+xml"/>
  <Override PartName="/ppt/slideLayouts/slideLayout1462.xml" ContentType="application/vnd.openxmlformats-officedocument.presentationml.slideLayout+xml"/>
  <Override PartName="/ppt/slideLayouts/slideLayout1463.xml" ContentType="application/vnd.openxmlformats-officedocument.presentationml.slideLayout+xml"/>
  <Override PartName="/ppt/slideLayouts/slideLayout1464.xml" ContentType="application/vnd.openxmlformats-officedocument.presentationml.slideLayout+xml"/>
  <Override PartName="/ppt/slideLayouts/slideLayout1465.xml" ContentType="application/vnd.openxmlformats-officedocument.presentationml.slideLayout+xml"/>
  <Override PartName="/ppt/slideLayouts/slideLayout1466.xml" ContentType="application/vnd.openxmlformats-officedocument.presentationml.slideLayout+xml"/>
  <Override PartName="/ppt/slideLayouts/slideLayout1467.xml" ContentType="application/vnd.openxmlformats-officedocument.presentationml.slideLayout+xml"/>
  <Override PartName="/ppt/theme/theme257.xml" ContentType="application/vnd.openxmlformats-officedocument.theme+xml"/>
  <Override PartName="/ppt/slideLayouts/slideLayout1468.xml" ContentType="application/vnd.openxmlformats-officedocument.presentationml.slideLayout+xml"/>
  <Override PartName="/ppt/slideLayouts/slideLayout1469.xml" ContentType="application/vnd.openxmlformats-officedocument.presentationml.slideLayout+xml"/>
  <Override PartName="/ppt/slideLayouts/slideLayout1470.xml" ContentType="application/vnd.openxmlformats-officedocument.presentationml.slideLayout+xml"/>
  <Override PartName="/ppt/slideLayouts/slideLayout1471.xml" ContentType="application/vnd.openxmlformats-officedocument.presentationml.slideLayout+xml"/>
  <Override PartName="/ppt/slideLayouts/slideLayout1472.xml" ContentType="application/vnd.openxmlformats-officedocument.presentationml.slideLayout+xml"/>
  <Override PartName="/ppt/slideLayouts/slideLayout1473.xml" ContentType="application/vnd.openxmlformats-officedocument.presentationml.slideLayout+xml"/>
  <Override PartName="/ppt/slideLayouts/slideLayout1474.xml" ContentType="application/vnd.openxmlformats-officedocument.presentationml.slideLayout+xml"/>
  <Override PartName="/ppt/slideLayouts/slideLayout1475.xml" ContentType="application/vnd.openxmlformats-officedocument.presentationml.slideLayout+xml"/>
  <Override PartName="/ppt/theme/theme258.xml" ContentType="application/vnd.openxmlformats-officedocument.theme+xml"/>
  <Override PartName="/ppt/slideLayouts/slideLayout1476.xml" ContentType="application/vnd.openxmlformats-officedocument.presentationml.slideLayout+xml"/>
  <Override PartName="/ppt/slideLayouts/slideLayout1477.xml" ContentType="application/vnd.openxmlformats-officedocument.presentationml.slideLayout+xml"/>
  <Override PartName="/ppt/slideLayouts/slideLayout1478.xml" ContentType="application/vnd.openxmlformats-officedocument.presentationml.slideLayout+xml"/>
  <Override PartName="/ppt/slideLayouts/slideLayout1479.xml" ContentType="application/vnd.openxmlformats-officedocument.presentationml.slideLayout+xml"/>
  <Override PartName="/ppt/slideLayouts/slideLayout1480.xml" ContentType="application/vnd.openxmlformats-officedocument.presentationml.slideLayout+xml"/>
  <Override PartName="/ppt/theme/theme259.xml" ContentType="application/vnd.openxmlformats-officedocument.theme+xml"/>
  <Override PartName="/ppt/slideLayouts/slideLayout1481.xml" ContentType="application/vnd.openxmlformats-officedocument.presentationml.slideLayout+xml"/>
  <Override PartName="/ppt/slideLayouts/slideLayout1482.xml" ContentType="application/vnd.openxmlformats-officedocument.presentationml.slideLayout+xml"/>
  <Override PartName="/ppt/slideLayouts/slideLayout1483.xml" ContentType="application/vnd.openxmlformats-officedocument.presentationml.slideLayout+xml"/>
  <Override PartName="/ppt/slideLayouts/slideLayout1484.xml" ContentType="application/vnd.openxmlformats-officedocument.presentationml.slideLayout+xml"/>
  <Override PartName="/ppt/slideLayouts/slideLayout1485.xml" ContentType="application/vnd.openxmlformats-officedocument.presentationml.slideLayout+xml"/>
  <Override PartName="/ppt/theme/theme260.xml" ContentType="application/vnd.openxmlformats-officedocument.theme+xml"/>
  <Override PartName="/ppt/slideLayouts/slideLayout1486.xml" ContentType="application/vnd.openxmlformats-officedocument.presentationml.slideLayout+xml"/>
  <Override PartName="/ppt/slideLayouts/slideLayout1487.xml" ContentType="application/vnd.openxmlformats-officedocument.presentationml.slideLayout+xml"/>
  <Override PartName="/ppt/slideLayouts/slideLayout1488.xml" ContentType="application/vnd.openxmlformats-officedocument.presentationml.slideLayout+xml"/>
  <Override PartName="/ppt/slideLayouts/slideLayout1489.xml" ContentType="application/vnd.openxmlformats-officedocument.presentationml.slideLayout+xml"/>
  <Override PartName="/ppt/slideLayouts/slideLayout1490.xml" ContentType="application/vnd.openxmlformats-officedocument.presentationml.slideLayout+xml"/>
  <Override PartName="/ppt/theme/theme261.xml" ContentType="application/vnd.openxmlformats-officedocument.theme+xml"/>
  <Override PartName="/ppt/slideLayouts/slideLayout1491.xml" ContentType="application/vnd.openxmlformats-officedocument.presentationml.slideLayout+xml"/>
  <Override PartName="/ppt/slideLayouts/slideLayout1492.xml" ContentType="application/vnd.openxmlformats-officedocument.presentationml.slideLayout+xml"/>
  <Override PartName="/ppt/slideLayouts/slideLayout1493.xml" ContentType="application/vnd.openxmlformats-officedocument.presentationml.slideLayout+xml"/>
  <Override PartName="/ppt/slideLayouts/slideLayout1494.xml" ContentType="application/vnd.openxmlformats-officedocument.presentationml.slideLayout+xml"/>
  <Override PartName="/ppt/slideLayouts/slideLayout1495.xml" ContentType="application/vnd.openxmlformats-officedocument.presentationml.slideLayout+xml"/>
  <Override PartName="/ppt/theme/theme262.xml" ContentType="application/vnd.openxmlformats-officedocument.theme+xml"/>
  <Override PartName="/ppt/slideLayouts/slideLayout1496.xml" ContentType="application/vnd.openxmlformats-officedocument.presentationml.slideLayout+xml"/>
  <Override PartName="/ppt/slideLayouts/slideLayout1497.xml" ContentType="application/vnd.openxmlformats-officedocument.presentationml.slideLayout+xml"/>
  <Override PartName="/ppt/slideLayouts/slideLayout1498.xml" ContentType="application/vnd.openxmlformats-officedocument.presentationml.slideLayout+xml"/>
  <Override PartName="/ppt/slideLayouts/slideLayout1499.xml" ContentType="application/vnd.openxmlformats-officedocument.presentationml.slideLayout+xml"/>
  <Override PartName="/ppt/slideLayouts/slideLayout1500.xml" ContentType="application/vnd.openxmlformats-officedocument.presentationml.slideLayout+xml"/>
  <Override PartName="/ppt/slideLayouts/slideLayout1501.xml" ContentType="application/vnd.openxmlformats-officedocument.presentationml.slideLayout+xml"/>
  <Override PartName="/ppt/theme/theme263.xml" ContentType="application/vnd.openxmlformats-officedocument.theme+xml"/>
  <Override PartName="/ppt/slideLayouts/slideLayout1502.xml" ContentType="application/vnd.openxmlformats-officedocument.presentationml.slideLayout+xml"/>
  <Override PartName="/ppt/slideLayouts/slideLayout1503.xml" ContentType="application/vnd.openxmlformats-officedocument.presentationml.slideLayout+xml"/>
  <Override PartName="/ppt/slideLayouts/slideLayout1504.xml" ContentType="application/vnd.openxmlformats-officedocument.presentationml.slideLayout+xml"/>
  <Override PartName="/ppt/slideLayouts/slideLayout1505.xml" ContentType="application/vnd.openxmlformats-officedocument.presentationml.slideLayout+xml"/>
  <Override PartName="/ppt/slideLayouts/slideLayout1506.xml" ContentType="application/vnd.openxmlformats-officedocument.presentationml.slideLayout+xml"/>
  <Override PartName="/ppt/slideLayouts/slideLayout1507.xml" ContentType="application/vnd.openxmlformats-officedocument.presentationml.slideLayout+xml"/>
  <Override PartName="/ppt/slideLayouts/slideLayout1508.xml" ContentType="application/vnd.openxmlformats-officedocument.presentationml.slideLayout+xml"/>
  <Override PartName="/ppt/slideLayouts/slideLayout1509.xml" ContentType="application/vnd.openxmlformats-officedocument.presentationml.slideLayout+xml"/>
  <Override PartName="/ppt/theme/theme264.xml" ContentType="application/vnd.openxmlformats-officedocument.theme+xml"/>
  <Override PartName="/ppt/slideLayouts/slideLayout1510.xml" ContentType="application/vnd.openxmlformats-officedocument.presentationml.slideLayout+xml"/>
  <Override PartName="/ppt/slideLayouts/slideLayout15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515.xml" ContentType="application/vnd.openxmlformats-officedocument.presentationml.slideLayout+xml"/>
  <Override PartName="/ppt/theme/theme265.xml" ContentType="application/vnd.openxmlformats-officedocument.theme+xml"/>
  <Override PartName="/ppt/slideLayouts/slideLayout1516.xml" ContentType="application/vnd.openxmlformats-officedocument.presentationml.slideLayout+xml"/>
  <Override PartName="/ppt/slideLayouts/slideLayout1517.xml" ContentType="application/vnd.openxmlformats-officedocument.presentationml.slideLayout+xml"/>
  <Override PartName="/ppt/slideLayouts/slideLayout1518.xml" ContentType="application/vnd.openxmlformats-officedocument.presentationml.slideLayout+xml"/>
  <Override PartName="/ppt/slideLayouts/slideLayout1519.xml" ContentType="application/vnd.openxmlformats-officedocument.presentationml.slideLayout+xml"/>
  <Override PartName="/ppt/slideLayouts/slideLayout1520.xml" ContentType="application/vnd.openxmlformats-officedocument.presentationml.slideLayout+xml"/>
  <Override PartName="/ppt/theme/theme266.xml" ContentType="application/vnd.openxmlformats-officedocument.theme+xml"/>
  <Override PartName="/ppt/slideLayouts/slideLayout1521.xml" ContentType="application/vnd.openxmlformats-officedocument.presentationml.slideLayout+xml"/>
  <Override PartName="/ppt/slideLayouts/slideLayout1522.xml" ContentType="application/vnd.openxmlformats-officedocument.presentationml.slideLayout+xml"/>
  <Override PartName="/ppt/slideLayouts/slideLayout1523.xml" ContentType="application/vnd.openxmlformats-officedocument.presentationml.slideLayout+xml"/>
  <Override PartName="/ppt/slideLayouts/slideLayout1524.xml" ContentType="application/vnd.openxmlformats-officedocument.presentationml.slideLayout+xml"/>
  <Override PartName="/ppt/slideLayouts/slideLayout1525.xml" ContentType="application/vnd.openxmlformats-officedocument.presentationml.slideLayout+xml"/>
  <Override PartName="/ppt/slideLayouts/slideLayout1526.xml" ContentType="application/vnd.openxmlformats-officedocument.presentationml.slideLayout+xml"/>
  <Override PartName="/ppt/slideLayouts/slideLayout1527.xml" ContentType="application/vnd.openxmlformats-officedocument.presentationml.slideLayout+xml"/>
  <Override PartName="/ppt/theme/theme267.xml" ContentType="application/vnd.openxmlformats-officedocument.theme+xml"/>
  <Override PartName="/ppt/slideLayouts/slideLayout1528.xml" ContentType="application/vnd.openxmlformats-officedocument.presentationml.slideLayout+xml"/>
  <Override PartName="/ppt/slideLayouts/slideLayout1529.xml" ContentType="application/vnd.openxmlformats-officedocument.presentationml.slideLayout+xml"/>
  <Override PartName="/ppt/slideLayouts/slideLayout1530.xml" ContentType="application/vnd.openxmlformats-officedocument.presentationml.slideLayout+xml"/>
  <Override PartName="/ppt/slideLayouts/slideLayout1531.xml" ContentType="application/vnd.openxmlformats-officedocument.presentationml.slideLayout+xml"/>
  <Override PartName="/ppt/slideLayouts/slideLayout1532.xml" ContentType="application/vnd.openxmlformats-officedocument.presentationml.slideLayout+xml"/>
  <Override PartName="/ppt/theme/theme268.xml" ContentType="application/vnd.openxmlformats-officedocument.theme+xml"/>
  <Override PartName="/ppt/slideLayouts/slideLayout1533.xml" ContentType="application/vnd.openxmlformats-officedocument.presentationml.slideLayout+xml"/>
  <Override PartName="/ppt/slideLayouts/slideLayout1534.xml" ContentType="application/vnd.openxmlformats-officedocument.presentationml.slideLayout+xml"/>
  <Override PartName="/ppt/slideLayouts/slideLayout1535.xml" ContentType="application/vnd.openxmlformats-officedocument.presentationml.slideLayout+xml"/>
  <Override PartName="/ppt/slideLayouts/slideLayout1536.xml" ContentType="application/vnd.openxmlformats-officedocument.presentationml.slideLayout+xml"/>
  <Override PartName="/ppt/slideLayouts/slideLayout1537.xml" ContentType="application/vnd.openxmlformats-officedocument.presentationml.slideLayout+xml"/>
  <Override PartName="/ppt/slideLayouts/slideLayout1538.xml" ContentType="application/vnd.openxmlformats-officedocument.presentationml.slideLayout+xml"/>
  <Override PartName="/ppt/theme/theme269.xml" ContentType="application/vnd.openxmlformats-officedocument.theme+xml"/>
  <Override PartName="/ppt/slideLayouts/slideLayout1539.xml" ContentType="application/vnd.openxmlformats-officedocument.presentationml.slideLayout+xml"/>
  <Override PartName="/ppt/slideLayouts/slideLayout1540.xml" ContentType="application/vnd.openxmlformats-officedocument.presentationml.slideLayout+xml"/>
  <Override PartName="/ppt/slideLayouts/slideLayout1541.xml" ContentType="application/vnd.openxmlformats-officedocument.presentationml.slideLayout+xml"/>
  <Override PartName="/ppt/slideLayouts/slideLayout1542.xml" ContentType="application/vnd.openxmlformats-officedocument.presentationml.slideLayout+xml"/>
  <Override PartName="/ppt/slideLayouts/slideLayout1543.xml" ContentType="application/vnd.openxmlformats-officedocument.presentationml.slideLayout+xml"/>
  <Override PartName="/ppt/slideLayouts/slideLayout1544.xml" ContentType="application/vnd.openxmlformats-officedocument.presentationml.slideLayout+xml"/>
  <Override PartName="/ppt/slideLayouts/slideLayout1545.xml" ContentType="application/vnd.openxmlformats-officedocument.presentationml.slideLayout+xml"/>
  <Override PartName="/ppt/theme/theme270.xml" ContentType="application/vnd.openxmlformats-officedocument.theme+xml"/>
  <Override PartName="/ppt/slideLayouts/slideLayout1546.xml" ContentType="application/vnd.openxmlformats-officedocument.presentationml.slideLayout+xml"/>
  <Override PartName="/ppt/slideLayouts/slideLayout1547.xml" ContentType="application/vnd.openxmlformats-officedocument.presentationml.slideLayout+xml"/>
  <Override PartName="/ppt/slideLayouts/slideLayout1548.xml" ContentType="application/vnd.openxmlformats-officedocument.presentationml.slideLayout+xml"/>
  <Override PartName="/ppt/slideLayouts/slideLayout1549.xml" ContentType="application/vnd.openxmlformats-officedocument.presentationml.slideLayout+xml"/>
  <Override PartName="/ppt/slideLayouts/slideLayout1550.xml" ContentType="application/vnd.openxmlformats-officedocument.presentationml.slideLayout+xml"/>
  <Override PartName="/ppt/slideLayouts/slideLayout1551.xml" ContentType="application/vnd.openxmlformats-officedocument.presentationml.slideLayout+xml"/>
  <Override PartName="/ppt/theme/theme271.xml" ContentType="application/vnd.openxmlformats-officedocument.theme+xml"/>
  <Override PartName="/ppt/slideLayouts/slideLayout1552.xml" ContentType="application/vnd.openxmlformats-officedocument.presentationml.slideLayout+xml"/>
  <Override PartName="/ppt/slideLayouts/slideLayout1553.xml" ContentType="application/vnd.openxmlformats-officedocument.presentationml.slideLayout+xml"/>
  <Override PartName="/ppt/slideLayouts/slideLayout1554.xml" ContentType="application/vnd.openxmlformats-officedocument.presentationml.slideLayout+xml"/>
  <Override PartName="/ppt/slideLayouts/slideLayout1555.xml" ContentType="application/vnd.openxmlformats-officedocument.presentationml.slideLayout+xml"/>
  <Override PartName="/ppt/slideLayouts/slideLayout1556.xml" ContentType="application/vnd.openxmlformats-officedocument.presentationml.slideLayout+xml"/>
  <Override PartName="/ppt/theme/theme272.xml" ContentType="application/vnd.openxmlformats-officedocument.theme+xml"/>
  <Override PartName="/ppt/slideLayouts/slideLayout1557.xml" ContentType="application/vnd.openxmlformats-officedocument.presentationml.slideLayout+xml"/>
  <Override PartName="/ppt/slideLayouts/slideLayout1558.xml" ContentType="application/vnd.openxmlformats-officedocument.presentationml.slideLayout+xml"/>
  <Override PartName="/ppt/slideLayouts/slideLayout1559.xml" ContentType="application/vnd.openxmlformats-officedocument.presentationml.slideLayout+xml"/>
  <Override PartName="/ppt/slideLayouts/slideLayout1560.xml" ContentType="application/vnd.openxmlformats-officedocument.presentationml.slideLayout+xml"/>
  <Override PartName="/ppt/slideLayouts/slideLayout1561.xml" ContentType="application/vnd.openxmlformats-officedocument.presentationml.slideLayout+xml"/>
  <Override PartName="/ppt/theme/theme273.xml" ContentType="application/vnd.openxmlformats-officedocument.theme+xml"/>
  <Override PartName="/ppt/slideLayouts/slideLayout1562.xml" ContentType="application/vnd.openxmlformats-officedocument.presentationml.slideLayout+xml"/>
  <Override PartName="/ppt/slideLayouts/slideLayout1563.xml" ContentType="application/vnd.openxmlformats-officedocument.presentationml.slideLayout+xml"/>
  <Override PartName="/ppt/slideLayouts/slideLayout1564.xml" ContentType="application/vnd.openxmlformats-officedocument.presentationml.slideLayout+xml"/>
  <Override PartName="/ppt/slideLayouts/slideLayout1565.xml" ContentType="application/vnd.openxmlformats-officedocument.presentationml.slideLayout+xml"/>
  <Override PartName="/ppt/slideLayouts/slideLayout1566.xml" ContentType="application/vnd.openxmlformats-officedocument.presentationml.slideLayout+xml"/>
  <Override PartName="/ppt/slideLayouts/slideLayout1567.xml" ContentType="application/vnd.openxmlformats-officedocument.presentationml.slideLayout+xml"/>
  <Override PartName="/ppt/slideLayouts/slideLayout1568.xml" ContentType="application/vnd.openxmlformats-officedocument.presentationml.slideLayout+xml"/>
  <Override PartName="/ppt/theme/theme274.xml" ContentType="application/vnd.openxmlformats-officedocument.theme+xml"/>
  <Override PartName="/ppt/slideLayouts/slideLayout1569.xml" ContentType="application/vnd.openxmlformats-officedocument.presentationml.slideLayout+xml"/>
  <Override PartName="/ppt/slideLayouts/slideLayout1570.xml" ContentType="application/vnd.openxmlformats-officedocument.presentationml.slideLayout+xml"/>
  <Override PartName="/ppt/slideLayouts/slideLayout1571.xml" ContentType="application/vnd.openxmlformats-officedocument.presentationml.slideLayout+xml"/>
  <Override PartName="/ppt/slideLayouts/slideLayout1572.xml" ContentType="application/vnd.openxmlformats-officedocument.presentationml.slideLayout+xml"/>
  <Override PartName="/ppt/slideLayouts/slideLayout1573.xml" ContentType="application/vnd.openxmlformats-officedocument.presentationml.slideLayout+xml"/>
  <Override PartName="/ppt/slideLayouts/slideLayout1574.xml" ContentType="application/vnd.openxmlformats-officedocument.presentationml.slideLayout+xml"/>
  <Override PartName="/ppt/theme/theme275.xml" ContentType="application/vnd.openxmlformats-officedocument.theme+xml"/>
  <Override PartName="/ppt/slideLayouts/slideLayout1575.xml" ContentType="application/vnd.openxmlformats-officedocument.presentationml.slideLayout+xml"/>
  <Override PartName="/ppt/slideLayouts/slideLayout1576.xml" ContentType="application/vnd.openxmlformats-officedocument.presentationml.slideLayout+xml"/>
  <Override PartName="/ppt/slideLayouts/slideLayout1577.xml" ContentType="application/vnd.openxmlformats-officedocument.presentationml.slideLayout+xml"/>
  <Override PartName="/ppt/slideLayouts/slideLayout1578.xml" ContentType="application/vnd.openxmlformats-officedocument.presentationml.slideLayout+xml"/>
  <Override PartName="/ppt/slideLayouts/slideLayout1579.xml" ContentType="application/vnd.openxmlformats-officedocument.presentationml.slideLayout+xml"/>
  <Override PartName="/ppt/theme/theme276.xml" ContentType="application/vnd.openxmlformats-officedocument.theme+xml"/>
  <Override PartName="/ppt/slideLayouts/slideLayout1580.xml" ContentType="application/vnd.openxmlformats-officedocument.presentationml.slideLayout+xml"/>
  <Override PartName="/ppt/slideLayouts/slideLayout1581.xml" ContentType="application/vnd.openxmlformats-officedocument.presentationml.slideLayout+xml"/>
  <Override PartName="/ppt/slideLayouts/slideLayout1582.xml" ContentType="application/vnd.openxmlformats-officedocument.presentationml.slideLayout+xml"/>
  <Override PartName="/ppt/slideLayouts/slideLayout1583.xml" ContentType="application/vnd.openxmlformats-officedocument.presentationml.slideLayout+xml"/>
  <Override PartName="/ppt/slideLayouts/slideLayout1584.xml" ContentType="application/vnd.openxmlformats-officedocument.presentationml.slideLayout+xml"/>
  <Override PartName="/ppt/theme/theme277.xml" ContentType="application/vnd.openxmlformats-officedocument.theme+xml"/>
  <Override PartName="/ppt/slideLayouts/slideLayout1585.xml" ContentType="application/vnd.openxmlformats-officedocument.presentationml.slideLayout+xml"/>
  <Override PartName="/ppt/slideLayouts/slideLayout1586.xml" ContentType="application/vnd.openxmlformats-officedocument.presentationml.slideLayout+xml"/>
  <Override PartName="/ppt/slideLayouts/slideLayout1587.xml" ContentType="application/vnd.openxmlformats-officedocument.presentationml.slideLayout+xml"/>
  <Override PartName="/ppt/slideLayouts/slideLayout1588.xml" ContentType="application/vnd.openxmlformats-officedocument.presentationml.slideLayout+xml"/>
  <Override PartName="/ppt/slideLayouts/slideLayout1589.xml" ContentType="application/vnd.openxmlformats-officedocument.presentationml.slideLayout+xml"/>
  <Override PartName="/ppt/slideLayouts/slideLayout1590.xml" ContentType="application/vnd.openxmlformats-officedocument.presentationml.slideLayout+xml"/>
  <Override PartName="/ppt/slideLayouts/slideLayout1591.xml" ContentType="application/vnd.openxmlformats-officedocument.presentationml.slideLayout+xml"/>
  <Override PartName="/ppt/slideLayouts/slideLayout1592.xml" ContentType="application/vnd.openxmlformats-officedocument.presentationml.slideLayout+xml"/>
  <Override PartName="/ppt/theme/theme278.xml" ContentType="application/vnd.openxmlformats-officedocument.theme+xml"/>
  <Override PartName="/ppt/slideLayouts/slideLayout1593.xml" ContentType="application/vnd.openxmlformats-officedocument.presentationml.slideLayout+xml"/>
  <Override PartName="/ppt/slideLayouts/slideLayout1594.xml" ContentType="application/vnd.openxmlformats-officedocument.presentationml.slideLayout+xml"/>
  <Override PartName="/ppt/theme/theme279.xml" ContentType="application/vnd.openxmlformats-officedocument.theme+xml"/>
  <Override PartName="/ppt/slideLayouts/slideLayout1595.xml" ContentType="application/vnd.openxmlformats-officedocument.presentationml.slideLayout+xml"/>
  <Override PartName="/ppt/slideLayouts/slideLayout1596.xml" ContentType="application/vnd.openxmlformats-officedocument.presentationml.slideLayout+xml"/>
  <Override PartName="/ppt/slideLayouts/slideLayout1597.xml" ContentType="application/vnd.openxmlformats-officedocument.presentationml.slideLayout+xml"/>
  <Override PartName="/ppt/slideLayouts/slideLayout1598.xml" ContentType="application/vnd.openxmlformats-officedocument.presentationml.slideLayout+xml"/>
  <Override PartName="/ppt/slideLayouts/slideLayout1599.xml" ContentType="application/vnd.openxmlformats-officedocument.presentationml.slideLayout+xml"/>
  <Override PartName="/ppt/theme/theme280.xml" ContentType="application/vnd.openxmlformats-officedocument.theme+xml"/>
  <Override PartName="/ppt/slideLayouts/slideLayout1600.xml" ContentType="application/vnd.openxmlformats-officedocument.presentationml.slideLayout+xml"/>
  <Override PartName="/ppt/slideLayouts/slideLayout1601.xml" ContentType="application/vnd.openxmlformats-officedocument.presentationml.slideLayout+xml"/>
  <Override PartName="/ppt/slideLayouts/slideLayout1602.xml" ContentType="application/vnd.openxmlformats-officedocument.presentationml.slideLayout+xml"/>
  <Override PartName="/ppt/slideLayouts/slideLayout1603.xml" ContentType="application/vnd.openxmlformats-officedocument.presentationml.slideLayout+xml"/>
  <Override PartName="/ppt/slideLayouts/slideLayout1604.xml" ContentType="application/vnd.openxmlformats-officedocument.presentationml.slideLayout+xml"/>
  <Override PartName="/ppt/slideLayouts/slideLayout1605.xml" ContentType="application/vnd.openxmlformats-officedocument.presentationml.slideLayout+xml"/>
  <Override PartName="/ppt/slideLayouts/slideLayout1606.xml" ContentType="application/vnd.openxmlformats-officedocument.presentationml.slideLayout+xml"/>
  <Override PartName="/ppt/slideLayouts/slideLayout1607.xml" ContentType="application/vnd.openxmlformats-officedocument.presentationml.slideLayout+xml"/>
  <Override PartName="/ppt/theme/theme281.xml" ContentType="application/vnd.openxmlformats-officedocument.theme+xml"/>
  <Override PartName="/ppt/slideLayouts/slideLayout1608.xml" ContentType="application/vnd.openxmlformats-officedocument.presentationml.slideLayout+xml"/>
  <Override PartName="/ppt/slideLayouts/slideLayout1609.xml" ContentType="application/vnd.openxmlformats-officedocument.presentationml.slideLayout+xml"/>
  <Override PartName="/ppt/slideLayouts/slideLayout1610.xml" ContentType="application/vnd.openxmlformats-officedocument.presentationml.slideLayout+xml"/>
  <Override PartName="/ppt/slideLayouts/slideLayout1611.xml" ContentType="application/vnd.openxmlformats-officedocument.presentationml.slideLayout+xml"/>
  <Override PartName="/ppt/slideLayouts/slideLayout1612.xml" ContentType="application/vnd.openxmlformats-officedocument.presentationml.slideLayout+xml"/>
  <Override PartName="/ppt/theme/theme282.xml" ContentType="application/vnd.openxmlformats-officedocument.theme+xml"/>
  <Override PartName="/ppt/slideLayouts/slideLayout1613.xml" ContentType="application/vnd.openxmlformats-officedocument.presentationml.slideLayout+xml"/>
  <Override PartName="/ppt/slideLayouts/slideLayout1614.xml" ContentType="application/vnd.openxmlformats-officedocument.presentationml.slideLayout+xml"/>
  <Override PartName="/ppt/slideLayouts/slideLayout1615.xml" ContentType="application/vnd.openxmlformats-officedocument.presentationml.slideLayout+xml"/>
  <Override PartName="/ppt/slideLayouts/slideLayout1616.xml" ContentType="application/vnd.openxmlformats-officedocument.presentationml.slideLayout+xml"/>
  <Override PartName="/ppt/slideLayouts/slideLayout1617.xml" ContentType="application/vnd.openxmlformats-officedocument.presentationml.slideLayout+xml"/>
  <Override PartName="/ppt/theme/theme283.xml" ContentType="application/vnd.openxmlformats-officedocument.theme+xml"/>
  <Override PartName="/ppt/slideLayouts/slideLayout1618.xml" ContentType="application/vnd.openxmlformats-officedocument.presentationml.slideLayout+xml"/>
  <Override PartName="/ppt/slideLayouts/slideLayout1619.xml" ContentType="application/vnd.openxmlformats-officedocument.presentationml.slideLayout+xml"/>
  <Override PartName="/ppt/slideLayouts/slideLayout1620.xml" ContentType="application/vnd.openxmlformats-officedocument.presentationml.slideLayout+xml"/>
  <Override PartName="/ppt/slideLayouts/slideLayout1621.xml" ContentType="application/vnd.openxmlformats-officedocument.presentationml.slideLayout+xml"/>
  <Override PartName="/ppt/slideLayouts/slideLayout1622.xml" ContentType="application/vnd.openxmlformats-officedocument.presentationml.slideLayout+xml"/>
  <Override PartName="/ppt/slideLayouts/slideLayout1623.xml" ContentType="application/vnd.openxmlformats-officedocument.presentationml.slideLayout+xml"/>
  <Override PartName="/ppt/slideLayouts/slideLayout1624.xml" ContentType="application/vnd.openxmlformats-officedocument.presentationml.slideLayout+xml"/>
  <Override PartName="/ppt/slideLayouts/slideLayout1625.xml" ContentType="application/vnd.openxmlformats-officedocument.presentationml.slideLayout+xml"/>
  <Override PartName="/ppt/theme/theme284.xml" ContentType="application/vnd.openxmlformats-officedocument.theme+xml"/>
  <Override PartName="/ppt/slideLayouts/slideLayout1626.xml" ContentType="application/vnd.openxmlformats-officedocument.presentationml.slideLayout+xml"/>
  <Override PartName="/ppt/slideLayouts/slideLayout1627.xml" ContentType="application/vnd.openxmlformats-officedocument.presentationml.slideLayout+xml"/>
  <Override PartName="/ppt/theme/theme285.xml" ContentType="application/vnd.openxmlformats-officedocument.theme+xml"/>
  <Override PartName="/ppt/slideLayouts/slideLayout1628.xml" ContentType="application/vnd.openxmlformats-officedocument.presentationml.slideLayout+xml"/>
  <Override PartName="/ppt/slideLayouts/slideLayout1629.xml" ContentType="application/vnd.openxmlformats-officedocument.presentationml.slideLayout+xml"/>
  <Override PartName="/ppt/slideLayouts/slideLayout1630.xml" ContentType="application/vnd.openxmlformats-officedocument.presentationml.slideLayout+xml"/>
  <Override PartName="/ppt/slideLayouts/slideLayout1631.xml" ContentType="application/vnd.openxmlformats-officedocument.presentationml.slideLayout+xml"/>
  <Override PartName="/ppt/slideLayouts/slideLayout1632.xml" ContentType="application/vnd.openxmlformats-officedocument.presentationml.slideLayout+xml"/>
  <Override PartName="/ppt/theme/theme286.xml" ContentType="application/vnd.openxmlformats-officedocument.theme+xml"/>
  <Override PartName="/ppt/slideLayouts/slideLayout1633.xml" ContentType="application/vnd.openxmlformats-officedocument.presentationml.slideLayout+xml"/>
  <Override PartName="/ppt/slideLayouts/slideLayout1634.xml" ContentType="application/vnd.openxmlformats-officedocument.presentationml.slideLayout+xml"/>
  <Override PartName="/ppt/slideLayouts/slideLayout1635.xml" ContentType="application/vnd.openxmlformats-officedocument.presentationml.slideLayout+xml"/>
  <Override PartName="/ppt/slideLayouts/slideLayout1636.xml" ContentType="application/vnd.openxmlformats-officedocument.presentationml.slideLayout+xml"/>
  <Override PartName="/ppt/slideLayouts/slideLayout1637.xml" ContentType="application/vnd.openxmlformats-officedocument.presentationml.slideLayout+xml"/>
  <Override PartName="/ppt/slideLayouts/slideLayout1638.xml" ContentType="application/vnd.openxmlformats-officedocument.presentationml.slideLayout+xml"/>
  <Override PartName="/ppt/slideLayouts/slideLayout1639.xml" ContentType="application/vnd.openxmlformats-officedocument.presentationml.slideLayout+xml"/>
  <Override PartName="/ppt/slideLayouts/slideLayout1640.xml" ContentType="application/vnd.openxmlformats-officedocument.presentationml.slideLayout+xml"/>
  <Override PartName="/ppt/theme/theme287.xml" ContentType="application/vnd.openxmlformats-officedocument.theme+xml"/>
  <Override PartName="/ppt/slideLayouts/slideLayout1641.xml" ContentType="application/vnd.openxmlformats-officedocument.presentationml.slideLayout+xml"/>
  <Override PartName="/ppt/slideLayouts/slideLayout1642.xml" ContentType="application/vnd.openxmlformats-officedocument.presentationml.slideLayout+xml"/>
  <Override PartName="/ppt/slideLayouts/slideLayout1643.xml" ContentType="application/vnd.openxmlformats-officedocument.presentationml.slideLayout+xml"/>
  <Override PartName="/ppt/slideLayouts/slideLayout1644.xml" ContentType="application/vnd.openxmlformats-officedocument.presentationml.slideLayout+xml"/>
  <Override PartName="/ppt/slideLayouts/slideLayout1645.xml" ContentType="application/vnd.openxmlformats-officedocument.presentationml.slideLayout+xml"/>
  <Override PartName="/ppt/slideLayouts/slideLayout1646.xml" ContentType="application/vnd.openxmlformats-officedocument.presentationml.slideLayout+xml"/>
  <Override PartName="/ppt/theme/theme288.xml" ContentType="application/vnd.openxmlformats-officedocument.theme+xml"/>
  <Override PartName="/ppt/slideLayouts/slideLayout1647.xml" ContentType="application/vnd.openxmlformats-officedocument.presentationml.slideLayout+xml"/>
  <Override PartName="/ppt/slideLayouts/slideLayout1648.xml" ContentType="application/vnd.openxmlformats-officedocument.presentationml.slideLayout+xml"/>
  <Override PartName="/ppt/slideLayouts/slideLayout1649.xml" ContentType="application/vnd.openxmlformats-officedocument.presentationml.slideLayout+xml"/>
  <Override PartName="/ppt/slideLayouts/slideLayout1650.xml" ContentType="application/vnd.openxmlformats-officedocument.presentationml.slideLayout+xml"/>
  <Override PartName="/ppt/slideLayouts/slideLayout1651.xml" ContentType="application/vnd.openxmlformats-officedocument.presentationml.slideLayout+xml"/>
  <Override PartName="/ppt/theme/theme289.xml" ContentType="application/vnd.openxmlformats-officedocument.theme+xml"/>
  <Override PartName="/ppt/slideLayouts/slideLayout1652.xml" ContentType="application/vnd.openxmlformats-officedocument.presentationml.slideLayout+xml"/>
  <Override PartName="/ppt/slideLayouts/slideLayout1653.xml" ContentType="application/vnd.openxmlformats-officedocument.presentationml.slideLayout+xml"/>
  <Override PartName="/ppt/slideLayouts/slideLayout1654.xml" ContentType="application/vnd.openxmlformats-officedocument.presentationml.slideLayout+xml"/>
  <Override PartName="/ppt/slideLayouts/slideLayout1655.xml" ContentType="application/vnd.openxmlformats-officedocument.presentationml.slideLayout+xml"/>
  <Override PartName="/ppt/slideLayouts/slideLayout1656.xml" ContentType="application/vnd.openxmlformats-officedocument.presentationml.slideLayout+xml"/>
  <Override PartName="/ppt/theme/theme290.xml" ContentType="application/vnd.openxmlformats-officedocument.theme+xml"/>
  <Override PartName="/ppt/slideLayouts/slideLayout1657.xml" ContentType="application/vnd.openxmlformats-officedocument.presentationml.slideLayout+xml"/>
  <Override PartName="/ppt/slideLayouts/slideLayout1658.xml" ContentType="application/vnd.openxmlformats-officedocument.presentationml.slideLayout+xml"/>
  <Override PartName="/ppt/slideLayouts/slideLayout1659.xml" ContentType="application/vnd.openxmlformats-officedocument.presentationml.slideLayout+xml"/>
  <Override PartName="/ppt/slideLayouts/slideLayout1660.xml" ContentType="application/vnd.openxmlformats-officedocument.presentationml.slideLayout+xml"/>
  <Override PartName="/ppt/slideLayouts/slideLayout1661.xml" ContentType="application/vnd.openxmlformats-officedocument.presentationml.slideLayout+xml"/>
  <Override PartName="/ppt/theme/theme291.xml" ContentType="application/vnd.openxmlformats-officedocument.theme+xml"/>
  <Override PartName="/ppt/slideLayouts/slideLayout1662.xml" ContentType="application/vnd.openxmlformats-officedocument.presentationml.slideLayout+xml"/>
  <Override PartName="/ppt/slideLayouts/slideLayout1663.xml" ContentType="application/vnd.openxmlformats-officedocument.presentationml.slideLayout+xml"/>
  <Override PartName="/ppt/slideLayouts/slideLayout1664.xml" ContentType="application/vnd.openxmlformats-officedocument.presentationml.slideLayout+xml"/>
  <Override PartName="/ppt/slideLayouts/slideLayout1665.xml" ContentType="application/vnd.openxmlformats-officedocument.presentationml.slideLayout+xml"/>
  <Override PartName="/ppt/theme/theme292.xml" ContentType="application/vnd.openxmlformats-officedocument.theme+xml"/>
  <Override PartName="/ppt/slideLayouts/slideLayout1666.xml" ContentType="application/vnd.openxmlformats-officedocument.presentationml.slideLayout+xml"/>
  <Override PartName="/ppt/slideLayouts/slideLayout1667.xml" ContentType="application/vnd.openxmlformats-officedocument.presentationml.slideLayout+xml"/>
  <Override PartName="/ppt/slideLayouts/slideLayout1668.xml" ContentType="application/vnd.openxmlformats-officedocument.presentationml.slideLayout+xml"/>
  <Override PartName="/ppt/slideLayouts/slideLayout1669.xml" ContentType="application/vnd.openxmlformats-officedocument.presentationml.slideLayout+xml"/>
  <Override PartName="/ppt/slideLayouts/slideLayout1670.xml" ContentType="application/vnd.openxmlformats-officedocument.presentationml.slideLayout+xml"/>
  <Override PartName="/ppt/theme/theme293.xml" ContentType="application/vnd.openxmlformats-officedocument.theme+xml"/>
  <Override PartName="/ppt/slideLayouts/slideLayout1671.xml" ContentType="application/vnd.openxmlformats-officedocument.presentationml.slideLayout+xml"/>
  <Override PartName="/ppt/slideLayouts/slideLayout1672.xml" ContentType="application/vnd.openxmlformats-officedocument.presentationml.slideLayout+xml"/>
  <Override PartName="/ppt/slideLayouts/slideLayout1673.xml" ContentType="application/vnd.openxmlformats-officedocument.presentationml.slideLayout+xml"/>
  <Override PartName="/ppt/slideLayouts/slideLayout1674.xml" ContentType="application/vnd.openxmlformats-officedocument.presentationml.slideLayout+xml"/>
  <Override PartName="/ppt/slideLayouts/slideLayout1675.xml" ContentType="application/vnd.openxmlformats-officedocument.presentationml.slideLayout+xml"/>
  <Override PartName="/ppt/slideLayouts/slideLayout1676.xml" ContentType="application/vnd.openxmlformats-officedocument.presentationml.slideLayout+xml"/>
  <Override PartName="/ppt/slideLayouts/slideLayout1677.xml" ContentType="application/vnd.openxmlformats-officedocument.presentationml.slideLayout+xml"/>
  <Override PartName="/ppt/theme/theme294.xml" ContentType="application/vnd.openxmlformats-officedocument.theme+xml"/>
  <Override PartName="/ppt/slideLayouts/slideLayout1678.xml" ContentType="application/vnd.openxmlformats-officedocument.presentationml.slideLayout+xml"/>
  <Override PartName="/ppt/slideLayouts/slideLayout1679.xml" ContentType="application/vnd.openxmlformats-officedocument.presentationml.slideLayout+xml"/>
  <Override PartName="/ppt/slideLayouts/slideLayout1680.xml" ContentType="application/vnd.openxmlformats-officedocument.presentationml.slideLayout+xml"/>
  <Override PartName="/ppt/theme/theme295.xml" ContentType="application/vnd.openxmlformats-officedocument.theme+xml"/>
  <Override PartName="/ppt/slideLayouts/slideLayout1681.xml" ContentType="application/vnd.openxmlformats-officedocument.presentationml.slideLayout+xml"/>
  <Override PartName="/ppt/slideLayouts/slideLayout1682.xml" ContentType="application/vnd.openxmlformats-officedocument.presentationml.slideLayout+xml"/>
  <Override PartName="/ppt/slideLayouts/slideLayout1683.xml" ContentType="application/vnd.openxmlformats-officedocument.presentationml.slideLayout+xml"/>
  <Override PartName="/ppt/slideLayouts/slideLayout1684.xml" ContentType="application/vnd.openxmlformats-officedocument.presentationml.slideLayout+xml"/>
  <Override PartName="/ppt/slideLayouts/slideLayout1685.xml" ContentType="application/vnd.openxmlformats-officedocument.presentationml.slideLayout+xml"/>
  <Override PartName="/ppt/theme/theme296.xml" ContentType="application/vnd.openxmlformats-officedocument.theme+xml"/>
  <Override PartName="/ppt/slideLayouts/slideLayout1686.xml" ContentType="application/vnd.openxmlformats-officedocument.presentationml.slideLayout+xml"/>
  <Override PartName="/ppt/slideLayouts/slideLayout1687.xml" ContentType="application/vnd.openxmlformats-officedocument.presentationml.slideLayout+xml"/>
  <Override PartName="/ppt/slideLayouts/slideLayout1688.xml" ContentType="application/vnd.openxmlformats-officedocument.presentationml.slideLayout+xml"/>
  <Override PartName="/ppt/slideLayouts/slideLayout1689.xml" ContentType="application/vnd.openxmlformats-officedocument.presentationml.slideLayout+xml"/>
  <Override PartName="/ppt/slideLayouts/slideLayout1690.xml" ContentType="application/vnd.openxmlformats-officedocument.presentationml.slideLayout+xml"/>
  <Override PartName="/ppt/slideLayouts/slideLayout1691.xml" ContentType="application/vnd.openxmlformats-officedocument.presentationml.slideLayout+xml"/>
  <Override PartName="/ppt/slideLayouts/slideLayout1692.xml" ContentType="application/vnd.openxmlformats-officedocument.presentationml.slideLayout+xml"/>
  <Override PartName="/ppt/slideLayouts/slideLayout1693.xml" ContentType="application/vnd.openxmlformats-officedocument.presentationml.slideLayout+xml"/>
  <Override PartName="/ppt/theme/theme297.xml" ContentType="application/vnd.openxmlformats-officedocument.theme+xml"/>
  <Override PartName="/ppt/slideLayouts/slideLayout1694.xml" ContentType="application/vnd.openxmlformats-officedocument.presentationml.slideLayout+xml"/>
  <Override PartName="/ppt/slideLayouts/slideLayout1695.xml" ContentType="application/vnd.openxmlformats-officedocument.presentationml.slideLayout+xml"/>
  <Override PartName="/ppt/slideLayouts/slideLayout1696.xml" ContentType="application/vnd.openxmlformats-officedocument.presentationml.slideLayout+xml"/>
  <Override PartName="/ppt/slideLayouts/slideLayout1697.xml" ContentType="application/vnd.openxmlformats-officedocument.presentationml.slideLayout+xml"/>
  <Override PartName="/ppt/slideLayouts/slideLayout1698.xml" ContentType="application/vnd.openxmlformats-officedocument.presentationml.slideLayout+xml"/>
  <Override PartName="/ppt/slideLayouts/slideLayout1699.xml" ContentType="application/vnd.openxmlformats-officedocument.presentationml.slideLayout+xml"/>
  <Override PartName="/ppt/slideLayouts/slideLayout1700.xml" ContentType="application/vnd.openxmlformats-officedocument.presentationml.slideLayout+xml"/>
  <Override PartName="/ppt/slideLayouts/slideLayout1701.xml" ContentType="application/vnd.openxmlformats-officedocument.presentationml.slideLayout+xml"/>
  <Override PartName="/ppt/theme/theme298.xml" ContentType="application/vnd.openxmlformats-officedocument.theme+xml"/>
  <Override PartName="/ppt/slideLayouts/slideLayout1702.xml" ContentType="application/vnd.openxmlformats-officedocument.presentationml.slideLayout+xml"/>
  <Override PartName="/ppt/slideLayouts/slideLayout1703.xml" ContentType="application/vnd.openxmlformats-officedocument.presentationml.slideLayout+xml"/>
  <Override PartName="/ppt/slideLayouts/slideLayout1704.xml" ContentType="application/vnd.openxmlformats-officedocument.presentationml.slideLayout+xml"/>
  <Override PartName="/ppt/slideLayouts/slideLayout1705.xml" ContentType="application/vnd.openxmlformats-officedocument.presentationml.slideLayout+xml"/>
  <Override PartName="/ppt/slideLayouts/slideLayout1706.xml" ContentType="application/vnd.openxmlformats-officedocument.presentationml.slideLayout+xml"/>
  <Override PartName="/ppt/theme/theme299.xml" ContentType="application/vnd.openxmlformats-officedocument.theme+xml"/>
  <Override PartName="/ppt/slideLayouts/slideLayout1707.xml" ContentType="application/vnd.openxmlformats-officedocument.presentationml.slideLayout+xml"/>
  <Override PartName="/ppt/slideLayouts/slideLayout1708.xml" ContentType="application/vnd.openxmlformats-officedocument.presentationml.slideLayout+xml"/>
  <Override PartName="/ppt/slideLayouts/slideLayout1709.xml" ContentType="application/vnd.openxmlformats-officedocument.presentationml.slideLayout+xml"/>
  <Override PartName="/ppt/slideLayouts/slideLayout1710.xml" ContentType="application/vnd.openxmlformats-officedocument.presentationml.slideLayout+xml"/>
  <Override PartName="/ppt/slideLayouts/slideLayout1711.xml" ContentType="application/vnd.openxmlformats-officedocument.presentationml.slideLayout+xml"/>
  <Override PartName="/ppt/slideLayouts/slideLayout1712.xml" ContentType="application/vnd.openxmlformats-officedocument.presentationml.slideLayout+xml"/>
  <Override PartName="/ppt/theme/theme300.xml" ContentType="application/vnd.openxmlformats-officedocument.theme+xml"/>
  <Override PartName="/ppt/slideLayouts/slideLayout1713.xml" ContentType="application/vnd.openxmlformats-officedocument.presentationml.slideLayout+xml"/>
  <Override PartName="/ppt/slideLayouts/slideLayout1714.xml" ContentType="application/vnd.openxmlformats-officedocument.presentationml.slideLayout+xml"/>
  <Override PartName="/ppt/slideLayouts/slideLayout1715.xml" ContentType="application/vnd.openxmlformats-officedocument.presentationml.slideLayout+xml"/>
  <Override PartName="/ppt/slideLayouts/slideLayout1716.xml" ContentType="application/vnd.openxmlformats-officedocument.presentationml.slideLayout+xml"/>
  <Override PartName="/ppt/slideLayouts/slideLayout1717.xml" ContentType="application/vnd.openxmlformats-officedocument.presentationml.slideLayout+xml"/>
  <Override PartName="/ppt/slideLayouts/slideLayout1718.xml" ContentType="application/vnd.openxmlformats-officedocument.presentationml.slideLayout+xml"/>
  <Override PartName="/ppt/slideLayouts/slideLayout1719.xml" ContentType="application/vnd.openxmlformats-officedocument.presentationml.slideLayout+xml"/>
  <Override PartName="/ppt/slideLayouts/slideLayout1720.xml" ContentType="application/vnd.openxmlformats-officedocument.presentationml.slideLayout+xml"/>
  <Override PartName="/ppt/theme/theme301.xml" ContentType="application/vnd.openxmlformats-officedocument.theme+xml"/>
  <Override PartName="/ppt/slideLayouts/slideLayout1721.xml" ContentType="application/vnd.openxmlformats-officedocument.presentationml.slideLayout+xml"/>
  <Override PartName="/ppt/slideLayouts/slideLayout1722.xml" ContentType="application/vnd.openxmlformats-officedocument.presentationml.slideLayout+xml"/>
  <Override PartName="/ppt/slideLayouts/slideLayout1723.xml" ContentType="application/vnd.openxmlformats-officedocument.presentationml.slideLayout+xml"/>
  <Override PartName="/ppt/slideLayouts/slideLayout1724.xml" ContentType="application/vnd.openxmlformats-officedocument.presentationml.slideLayout+xml"/>
  <Override PartName="/ppt/slideLayouts/slideLayout1725.xml" ContentType="application/vnd.openxmlformats-officedocument.presentationml.slideLayout+xml"/>
  <Override PartName="/ppt/theme/theme302.xml" ContentType="application/vnd.openxmlformats-officedocument.theme+xml"/>
  <Override PartName="/ppt/slideLayouts/slideLayout1726.xml" ContentType="application/vnd.openxmlformats-officedocument.presentationml.slideLayout+xml"/>
  <Override PartName="/ppt/slideLayouts/slideLayout1727.xml" ContentType="application/vnd.openxmlformats-officedocument.presentationml.slideLayout+xml"/>
  <Override PartName="/ppt/slideLayouts/slideLayout1728.xml" ContentType="application/vnd.openxmlformats-officedocument.presentationml.slideLayout+xml"/>
  <Override PartName="/ppt/slideLayouts/slideLayout1729.xml" ContentType="application/vnd.openxmlformats-officedocument.presentationml.slideLayout+xml"/>
  <Override PartName="/ppt/slideLayouts/slideLayout1730.xml" ContentType="application/vnd.openxmlformats-officedocument.presentationml.slideLayout+xml"/>
  <Override PartName="/ppt/theme/theme303.xml" ContentType="application/vnd.openxmlformats-officedocument.theme+xml"/>
  <Override PartName="/ppt/slideLayouts/slideLayout1731.xml" ContentType="application/vnd.openxmlformats-officedocument.presentationml.slideLayout+xml"/>
  <Override PartName="/ppt/slideLayouts/slideLayout1732.xml" ContentType="application/vnd.openxmlformats-officedocument.presentationml.slideLayout+xml"/>
  <Override PartName="/ppt/slideLayouts/slideLayout1733.xml" ContentType="application/vnd.openxmlformats-officedocument.presentationml.slideLayout+xml"/>
  <Override PartName="/ppt/slideLayouts/slideLayout1734.xml" ContentType="application/vnd.openxmlformats-officedocument.presentationml.slideLayout+xml"/>
  <Override PartName="/ppt/slideLayouts/slideLayout1735.xml" ContentType="application/vnd.openxmlformats-officedocument.presentationml.slideLayout+xml"/>
  <Override PartName="/ppt/slideLayouts/slideLayout1736.xml" ContentType="application/vnd.openxmlformats-officedocument.presentationml.slideLayout+xml"/>
  <Override PartName="/ppt/slideLayouts/slideLayout1737.xml" ContentType="application/vnd.openxmlformats-officedocument.presentationml.slideLayout+xml"/>
  <Override PartName="/ppt/slideLayouts/slideLayout1738.xml" ContentType="application/vnd.openxmlformats-officedocument.presentationml.slideLayout+xml"/>
  <Override PartName="/ppt/theme/theme304.xml" ContentType="application/vnd.openxmlformats-officedocument.theme+xml"/>
  <Override PartName="/ppt/slideLayouts/slideLayout1739.xml" ContentType="application/vnd.openxmlformats-officedocument.presentationml.slideLayout+xml"/>
  <Override PartName="/ppt/slideLayouts/slideLayout1740.xml" ContentType="application/vnd.openxmlformats-officedocument.presentationml.slideLayout+xml"/>
  <Override PartName="/ppt/slideLayouts/slideLayout1741.xml" ContentType="application/vnd.openxmlformats-officedocument.presentationml.slideLayout+xml"/>
  <Override PartName="/ppt/slideLayouts/slideLayout1742.xml" ContentType="application/vnd.openxmlformats-officedocument.presentationml.slideLayout+xml"/>
  <Override PartName="/ppt/slideLayouts/slideLayout1743.xml" ContentType="application/vnd.openxmlformats-officedocument.presentationml.slideLayout+xml"/>
  <Override PartName="/ppt/slideLayouts/slideLayout1744.xml" ContentType="application/vnd.openxmlformats-officedocument.presentationml.slideLayout+xml"/>
  <Override PartName="/ppt/theme/theme305.xml" ContentType="application/vnd.openxmlformats-officedocument.theme+xml"/>
  <Override PartName="/ppt/slideLayouts/slideLayout1745.xml" ContentType="application/vnd.openxmlformats-officedocument.presentationml.slideLayout+xml"/>
  <Override PartName="/ppt/slideLayouts/slideLayout1746.xml" ContentType="application/vnd.openxmlformats-officedocument.presentationml.slideLayout+xml"/>
  <Override PartName="/ppt/slideLayouts/slideLayout1747.xml" ContentType="application/vnd.openxmlformats-officedocument.presentationml.slideLayout+xml"/>
  <Override PartName="/ppt/slideLayouts/slideLayout1748.xml" ContentType="application/vnd.openxmlformats-officedocument.presentationml.slideLayout+xml"/>
  <Override PartName="/ppt/slideLayouts/slideLayout1749.xml" ContentType="application/vnd.openxmlformats-officedocument.presentationml.slideLayout+xml"/>
  <Override PartName="/ppt/theme/theme306.xml" ContentType="application/vnd.openxmlformats-officedocument.theme+xml"/>
  <Override PartName="/ppt/slideLayouts/slideLayout1750.xml" ContentType="application/vnd.openxmlformats-officedocument.presentationml.slideLayout+xml"/>
  <Override PartName="/ppt/slideLayouts/slideLayout1751.xml" ContentType="application/vnd.openxmlformats-officedocument.presentationml.slideLayout+xml"/>
  <Override PartName="/ppt/slideLayouts/slideLayout1752.xml" ContentType="application/vnd.openxmlformats-officedocument.presentationml.slideLayout+xml"/>
  <Override PartName="/ppt/slideLayouts/slideLayout1753.xml" ContentType="application/vnd.openxmlformats-officedocument.presentationml.slideLayout+xml"/>
  <Override PartName="/ppt/slideLayouts/slideLayout1754.xml" ContentType="application/vnd.openxmlformats-officedocument.presentationml.slideLayout+xml"/>
  <Override PartName="/ppt/theme/theme307.xml" ContentType="application/vnd.openxmlformats-officedocument.theme+xml"/>
  <Override PartName="/ppt/slideLayouts/slideLayout1755.xml" ContentType="application/vnd.openxmlformats-officedocument.presentationml.slideLayout+xml"/>
  <Override PartName="/ppt/slideLayouts/slideLayout1756.xml" ContentType="application/vnd.openxmlformats-officedocument.presentationml.slideLayout+xml"/>
  <Override PartName="/ppt/slideLayouts/slideLayout1757.xml" ContentType="application/vnd.openxmlformats-officedocument.presentationml.slideLayout+xml"/>
  <Override PartName="/ppt/slideLayouts/slideLayout1758.xml" ContentType="application/vnd.openxmlformats-officedocument.presentationml.slideLayout+xml"/>
  <Override PartName="/ppt/slideLayouts/slideLayout1759.xml" ContentType="application/vnd.openxmlformats-officedocument.presentationml.slideLayout+xml"/>
  <Override PartName="/ppt/theme/theme308.xml" ContentType="application/vnd.openxmlformats-officedocument.theme+xml"/>
  <Override PartName="/ppt/slideLayouts/slideLayout1760.xml" ContentType="application/vnd.openxmlformats-officedocument.presentationml.slideLayout+xml"/>
  <Override PartName="/ppt/slideLayouts/slideLayout1761.xml" ContentType="application/vnd.openxmlformats-officedocument.presentationml.slideLayout+xml"/>
  <Override PartName="/ppt/slideLayouts/slideLayout1762.xml" ContentType="application/vnd.openxmlformats-officedocument.presentationml.slideLayout+xml"/>
  <Override PartName="/ppt/slideLayouts/slideLayout1763.xml" ContentType="application/vnd.openxmlformats-officedocument.presentationml.slideLayout+xml"/>
  <Override PartName="/ppt/slideLayouts/slideLayout1764.xml" ContentType="application/vnd.openxmlformats-officedocument.presentationml.slideLayout+xml"/>
  <Override PartName="/ppt/slideLayouts/slideLayout1765.xml" ContentType="application/vnd.openxmlformats-officedocument.presentationml.slideLayout+xml"/>
  <Override PartName="/ppt/slideLayouts/slideLayout1766.xml" ContentType="application/vnd.openxmlformats-officedocument.presentationml.slideLayout+xml"/>
  <Override PartName="/ppt/slideLayouts/slideLayout1767.xml" ContentType="application/vnd.openxmlformats-officedocument.presentationml.slideLayout+xml"/>
  <Override PartName="/ppt/theme/theme309.xml" ContentType="application/vnd.openxmlformats-officedocument.theme+xml"/>
  <Override PartName="/ppt/slideLayouts/slideLayout1768.xml" ContentType="application/vnd.openxmlformats-officedocument.presentationml.slideLayout+xml"/>
  <Override PartName="/ppt/slideLayouts/slideLayout1769.xml" ContentType="application/vnd.openxmlformats-officedocument.presentationml.slideLayout+xml"/>
  <Override PartName="/ppt/slideLayouts/slideLayout1770.xml" ContentType="application/vnd.openxmlformats-officedocument.presentationml.slideLayout+xml"/>
  <Override PartName="/ppt/slideLayouts/slideLayout1771.xml" ContentType="application/vnd.openxmlformats-officedocument.presentationml.slideLayout+xml"/>
  <Override PartName="/ppt/slideLayouts/slideLayout1772.xml" ContentType="application/vnd.openxmlformats-officedocument.presentationml.slideLayout+xml"/>
  <Override PartName="/ppt/theme/theme310.xml" ContentType="application/vnd.openxmlformats-officedocument.theme+xml"/>
  <Override PartName="/ppt/slideLayouts/slideLayout1773.xml" ContentType="application/vnd.openxmlformats-officedocument.presentationml.slideLayout+xml"/>
  <Override PartName="/ppt/slideLayouts/slideLayout1774.xml" ContentType="application/vnd.openxmlformats-officedocument.presentationml.slideLayout+xml"/>
  <Override PartName="/ppt/slideLayouts/slideLayout1775.xml" ContentType="application/vnd.openxmlformats-officedocument.presentationml.slideLayout+xml"/>
  <Override PartName="/ppt/slideLayouts/slideLayout1776.xml" ContentType="application/vnd.openxmlformats-officedocument.presentationml.slideLayout+xml"/>
  <Override PartName="/ppt/slideLayouts/slideLayout1777.xml" ContentType="application/vnd.openxmlformats-officedocument.presentationml.slideLayout+xml"/>
  <Override PartName="/ppt/slideLayouts/slideLayout1778.xml" ContentType="application/vnd.openxmlformats-officedocument.presentationml.slideLayout+xml"/>
  <Override PartName="/ppt/slideLayouts/slideLayout1779.xml" ContentType="application/vnd.openxmlformats-officedocument.presentationml.slideLayout+xml"/>
  <Override PartName="/ppt/slideLayouts/slideLayout1780.xml" ContentType="application/vnd.openxmlformats-officedocument.presentationml.slideLayout+xml"/>
  <Override PartName="/ppt/theme/theme311.xml" ContentType="application/vnd.openxmlformats-officedocument.theme+xml"/>
  <Override PartName="/ppt/slideLayouts/slideLayout1781.xml" ContentType="application/vnd.openxmlformats-officedocument.presentationml.slideLayout+xml"/>
  <Override PartName="/ppt/slideLayouts/slideLayout1782.xml" ContentType="application/vnd.openxmlformats-officedocument.presentationml.slideLayout+xml"/>
  <Override PartName="/ppt/slideLayouts/slideLayout1783.xml" ContentType="application/vnd.openxmlformats-officedocument.presentationml.slideLayout+xml"/>
  <Override PartName="/ppt/slideLayouts/slideLayout1784.xml" ContentType="application/vnd.openxmlformats-officedocument.presentationml.slideLayout+xml"/>
  <Override PartName="/ppt/slideLayouts/slideLayout1785.xml" ContentType="application/vnd.openxmlformats-officedocument.presentationml.slideLayout+xml"/>
  <Override PartName="/ppt/slideLayouts/slideLayout1786.xml" ContentType="application/vnd.openxmlformats-officedocument.presentationml.slideLayout+xml"/>
  <Override PartName="/ppt/theme/theme312.xml" ContentType="application/vnd.openxmlformats-officedocument.theme+xml"/>
  <Override PartName="/ppt/slideLayouts/slideLayout1787.xml" ContentType="application/vnd.openxmlformats-officedocument.presentationml.slideLayout+xml"/>
  <Override PartName="/ppt/slideLayouts/slideLayout1788.xml" ContentType="application/vnd.openxmlformats-officedocument.presentationml.slideLayout+xml"/>
  <Override PartName="/ppt/slideLayouts/slideLayout1789.xml" ContentType="application/vnd.openxmlformats-officedocument.presentationml.slideLayout+xml"/>
  <Override PartName="/ppt/slideLayouts/slideLayout1790.xml" ContentType="application/vnd.openxmlformats-officedocument.presentationml.slideLayout+xml"/>
  <Override PartName="/ppt/slideLayouts/slideLayout1791.xml" ContentType="application/vnd.openxmlformats-officedocument.presentationml.slideLayout+xml"/>
  <Override PartName="/ppt/slideLayouts/slideLayout1792.xml" ContentType="application/vnd.openxmlformats-officedocument.presentationml.slideLayout+xml"/>
  <Override PartName="/ppt/slideLayouts/slideLayout1793.xml" ContentType="application/vnd.openxmlformats-officedocument.presentationml.slideLayout+xml"/>
  <Override PartName="/ppt/slideLayouts/slideLayout1794.xml" ContentType="application/vnd.openxmlformats-officedocument.presentationml.slideLayout+xml"/>
  <Override PartName="/ppt/theme/theme313.xml" ContentType="application/vnd.openxmlformats-officedocument.theme+xml"/>
  <Override PartName="/ppt/slideLayouts/slideLayout1795.xml" ContentType="application/vnd.openxmlformats-officedocument.presentationml.slideLayout+xml"/>
  <Override PartName="/ppt/slideLayouts/slideLayout1796.xml" ContentType="application/vnd.openxmlformats-officedocument.presentationml.slideLayout+xml"/>
  <Override PartName="/ppt/slideLayouts/slideLayout1797.xml" ContentType="application/vnd.openxmlformats-officedocument.presentationml.slideLayout+xml"/>
  <Override PartName="/ppt/slideLayouts/slideLayout1798.xml" ContentType="application/vnd.openxmlformats-officedocument.presentationml.slideLayout+xml"/>
  <Override PartName="/ppt/slideLayouts/slideLayout1799.xml" ContentType="application/vnd.openxmlformats-officedocument.presentationml.slideLayout+xml"/>
  <Override PartName="/ppt/theme/theme314.xml" ContentType="application/vnd.openxmlformats-officedocument.theme+xml"/>
  <Override PartName="/ppt/slideLayouts/slideLayout1800.xml" ContentType="application/vnd.openxmlformats-officedocument.presentationml.slideLayout+xml"/>
  <Override PartName="/ppt/slideLayouts/slideLayout1801.xml" ContentType="application/vnd.openxmlformats-officedocument.presentationml.slideLayout+xml"/>
  <Override PartName="/ppt/slideLayouts/slideLayout1802.xml" ContentType="application/vnd.openxmlformats-officedocument.presentationml.slideLayout+xml"/>
  <Override PartName="/ppt/slideLayouts/slideLayout1803.xml" ContentType="application/vnd.openxmlformats-officedocument.presentationml.slideLayout+xml"/>
  <Override PartName="/ppt/slideLayouts/slideLayout1804.xml" ContentType="application/vnd.openxmlformats-officedocument.presentationml.slideLayout+xml"/>
  <Override PartName="/ppt/theme/theme315.xml" ContentType="application/vnd.openxmlformats-officedocument.theme+xml"/>
  <Override PartName="/ppt/slideLayouts/slideLayout1805.xml" ContentType="application/vnd.openxmlformats-officedocument.presentationml.slideLayout+xml"/>
  <Override PartName="/ppt/slideLayouts/slideLayout1806.xml" ContentType="application/vnd.openxmlformats-officedocument.presentationml.slideLayout+xml"/>
  <Override PartName="/ppt/slideLayouts/slideLayout1807.xml" ContentType="application/vnd.openxmlformats-officedocument.presentationml.slideLayout+xml"/>
  <Override PartName="/ppt/slideLayouts/slideLayout1808.xml" ContentType="application/vnd.openxmlformats-officedocument.presentationml.slideLayout+xml"/>
  <Override PartName="/ppt/slideLayouts/slideLayout1809.xml" ContentType="application/vnd.openxmlformats-officedocument.presentationml.slideLayout+xml"/>
  <Override PartName="/ppt/slideLayouts/slideLayout1810.xml" ContentType="application/vnd.openxmlformats-officedocument.presentationml.slideLayout+xml"/>
  <Override PartName="/ppt/theme/theme316.xml" ContentType="application/vnd.openxmlformats-officedocument.theme+xml"/>
  <Override PartName="/ppt/slideLayouts/slideLayout1811.xml" ContentType="application/vnd.openxmlformats-officedocument.presentationml.slideLayout+xml"/>
  <Override PartName="/ppt/slideLayouts/slideLayout1812.xml" ContentType="application/vnd.openxmlformats-officedocument.presentationml.slideLayout+xml"/>
  <Override PartName="/ppt/slideLayouts/slideLayout1813.xml" ContentType="application/vnd.openxmlformats-officedocument.presentationml.slideLayout+xml"/>
  <Override PartName="/ppt/slideLayouts/slideLayout1814.xml" ContentType="application/vnd.openxmlformats-officedocument.presentationml.slideLayout+xml"/>
  <Override PartName="/ppt/slideLayouts/slideLayout1815.xml" ContentType="application/vnd.openxmlformats-officedocument.presentationml.slideLayout+xml"/>
  <Override PartName="/ppt/theme/theme317.xml" ContentType="application/vnd.openxmlformats-officedocument.theme+xml"/>
  <Override PartName="/ppt/slideLayouts/slideLayout1816.xml" ContentType="application/vnd.openxmlformats-officedocument.presentationml.slideLayout+xml"/>
  <Override PartName="/ppt/slideLayouts/slideLayout1817.xml" ContentType="application/vnd.openxmlformats-officedocument.presentationml.slideLayout+xml"/>
  <Override PartName="/ppt/slideLayouts/slideLayout1818.xml" ContentType="application/vnd.openxmlformats-officedocument.presentationml.slideLayout+xml"/>
  <Override PartName="/ppt/slideLayouts/slideLayout1819.xml" ContentType="application/vnd.openxmlformats-officedocument.presentationml.slideLayout+xml"/>
  <Override PartName="/ppt/slideLayouts/slideLayout1820.xml" ContentType="application/vnd.openxmlformats-officedocument.presentationml.slideLayout+xml"/>
  <Override PartName="/ppt/slideLayouts/slideLayout1821.xml" ContentType="application/vnd.openxmlformats-officedocument.presentationml.slideLayout+xml"/>
  <Override PartName="/ppt/slideLayouts/slideLayout1822.xml" ContentType="application/vnd.openxmlformats-officedocument.presentationml.slideLayout+xml"/>
  <Override PartName="/ppt/slideLayouts/slideLayout1823.xml" ContentType="application/vnd.openxmlformats-officedocument.presentationml.slideLayout+xml"/>
  <Override PartName="/ppt/theme/theme318.xml" ContentType="application/vnd.openxmlformats-officedocument.theme+xml"/>
  <Override PartName="/ppt/slideLayouts/slideLayout1824.xml" ContentType="application/vnd.openxmlformats-officedocument.presentationml.slideLayout+xml"/>
  <Override PartName="/ppt/slideLayouts/slideLayout1825.xml" ContentType="application/vnd.openxmlformats-officedocument.presentationml.slideLayout+xml"/>
  <Override PartName="/ppt/slideLayouts/slideLayout1826.xml" ContentType="application/vnd.openxmlformats-officedocument.presentationml.slideLayout+xml"/>
  <Override PartName="/ppt/slideLayouts/slideLayout1827.xml" ContentType="application/vnd.openxmlformats-officedocument.presentationml.slideLayout+xml"/>
  <Override PartName="/ppt/slideLayouts/slideLayout1828.xml" ContentType="application/vnd.openxmlformats-officedocument.presentationml.slideLayout+xml"/>
  <Override PartName="/ppt/theme/theme319.xml" ContentType="application/vnd.openxmlformats-officedocument.theme+xml"/>
  <Override PartName="/ppt/slideLayouts/slideLayout1829.xml" ContentType="application/vnd.openxmlformats-officedocument.presentationml.slideLayout+xml"/>
  <Override PartName="/ppt/slideLayouts/slideLayout1830.xml" ContentType="application/vnd.openxmlformats-officedocument.presentationml.slideLayout+xml"/>
  <Override PartName="/ppt/slideLayouts/slideLayout1831.xml" ContentType="application/vnd.openxmlformats-officedocument.presentationml.slideLayout+xml"/>
  <Override PartName="/ppt/slideLayouts/slideLayout1832.xml" ContentType="application/vnd.openxmlformats-officedocument.presentationml.slideLayout+xml"/>
  <Override PartName="/ppt/slideLayouts/slideLayout1833.xml" ContentType="application/vnd.openxmlformats-officedocument.presentationml.slideLayout+xml"/>
  <Override PartName="/ppt/slideLayouts/slideLayout1834.xml" ContentType="application/vnd.openxmlformats-officedocument.presentationml.slideLayout+xml"/>
  <Override PartName="/ppt/theme/theme320.xml" ContentType="application/vnd.openxmlformats-officedocument.theme+xml"/>
  <Override PartName="/ppt/slideLayouts/slideLayout1835.xml" ContentType="application/vnd.openxmlformats-officedocument.presentationml.slideLayout+xml"/>
  <Override PartName="/ppt/slideLayouts/slideLayout1836.xml" ContentType="application/vnd.openxmlformats-officedocument.presentationml.slideLayout+xml"/>
  <Override PartName="/ppt/slideLayouts/slideLayout1837.xml" ContentType="application/vnd.openxmlformats-officedocument.presentationml.slideLayout+xml"/>
  <Override PartName="/ppt/slideLayouts/slideLayout1838.xml" ContentType="application/vnd.openxmlformats-officedocument.presentationml.slideLayout+xml"/>
  <Override PartName="/ppt/slideLayouts/slideLayout1839.xml" ContentType="application/vnd.openxmlformats-officedocument.presentationml.slideLayout+xml"/>
  <Override PartName="/ppt/theme/theme321.xml" ContentType="application/vnd.openxmlformats-officedocument.theme+xml"/>
  <Override PartName="/ppt/slideLayouts/slideLayout1840.xml" ContentType="application/vnd.openxmlformats-officedocument.presentationml.slideLayout+xml"/>
  <Override PartName="/ppt/slideLayouts/slideLayout1841.xml" ContentType="application/vnd.openxmlformats-officedocument.presentationml.slideLayout+xml"/>
  <Override PartName="/ppt/slideLayouts/slideLayout1842.xml" ContentType="application/vnd.openxmlformats-officedocument.presentationml.slideLayout+xml"/>
  <Override PartName="/ppt/slideLayouts/slideLayout1843.xml" ContentType="application/vnd.openxmlformats-officedocument.presentationml.slideLayout+xml"/>
  <Override PartName="/ppt/slideLayouts/slideLayout1844.xml" ContentType="application/vnd.openxmlformats-officedocument.presentationml.slideLayout+xml"/>
  <Override PartName="/ppt/slideLayouts/slideLayout1845.xml" ContentType="application/vnd.openxmlformats-officedocument.presentationml.slideLayout+xml"/>
  <Override PartName="/ppt/slideLayouts/slideLayout1846.xml" ContentType="application/vnd.openxmlformats-officedocument.presentationml.slideLayout+xml"/>
  <Override PartName="/ppt/slideLayouts/slideLayout1847.xml" ContentType="application/vnd.openxmlformats-officedocument.presentationml.slideLayout+xml"/>
  <Override PartName="/ppt/theme/theme322.xml" ContentType="application/vnd.openxmlformats-officedocument.theme+xml"/>
  <Override PartName="/ppt/slideLayouts/slideLayout1848.xml" ContentType="application/vnd.openxmlformats-officedocument.presentationml.slideLayout+xml"/>
  <Override PartName="/ppt/slideLayouts/slideLayout1849.xml" ContentType="application/vnd.openxmlformats-officedocument.presentationml.slideLayout+xml"/>
  <Override PartName="/ppt/slideLayouts/slideLayout1850.xml" ContentType="application/vnd.openxmlformats-officedocument.presentationml.slideLayout+xml"/>
  <Override PartName="/ppt/slideLayouts/slideLayout1851.xml" ContentType="application/vnd.openxmlformats-officedocument.presentationml.slideLayout+xml"/>
  <Override PartName="/ppt/slideLayouts/slideLayout1852.xml" ContentType="application/vnd.openxmlformats-officedocument.presentationml.slideLayout+xml"/>
  <Override PartName="/ppt/theme/theme323.xml" ContentType="application/vnd.openxmlformats-officedocument.theme+xml"/>
  <Override PartName="/ppt/slideLayouts/slideLayout1853.xml" ContentType="application/vnd.openxmlformats-officedocument.presentationml.slideLayout+xml"/>
  <Override PartName="/ppt/slideLayouts/slideLayout1854.xml" ContentType="application/vnd.openxmlformats-officedocument.presentationml.slideLayout+xml"/>
  <Override PartName="/ppt/slideLayouts/slideLayout1855.xml" ContentType="application/vnd.openxmlformats-officedocument.presentationml.slideLayout+xml"/>
  <Override PartName="/ppt/slideLayouts/slideLayout1856.xml" ContentType="application/vnd.openxmlformats-officedocument.presentationml.slideLayout+xml"/>
  <Override PartName="/ppt/slideLayouts/slideLayout1857.xml" ContentType="application/vnd.openxmlformats-officedocument.presentationml.slideLayout+xml"/>
  <Override PartName="/ppt/theme/theme324.xml" ContentType="application/vnd.openxmlformats-officedocument.theme+xml"/>
  <Override PartName="/ppt/slideLayouts/slideLayout1858.xml" ContentType="application/vnd.openxmlformats-officedocument.presentationml.slideLayout+xml"/>
  <Override PartName="/ppt/slideLayouts/slideLayout1859.xml" ContentType="application/vnd.openxmlformats-officedocument.presentationml.slideLayout+xml"/>
  <Override PartName="/ppt/slideLayouts/slideLayout1860.xml" ContentType="application/vnd.openxmlformats-officedocument.presentationml.slideLayout+xml"/>
  <Override PartName="/ppt/slideLayouts/slideLayout1861.xml" ContentType="application/vnd.openxmlformats-officedocument.presentationml.slideLayout+xml"/>
  <Override PartName="/ppt/slideLayouts/slideLayout1862.xml" ContentType="application/vnd.openxmlformats-officedocument.presentationml.slideLayout+xml"/>
  <Override PartName="/ppt/slideLayouts/slideLayout1863.xml" ContentType="application/vnd.openxmlformats-officedocument.presentationml.slideLayout+xml"/>
  <Override PartName="/ppt/theme/theme325.xml" ContentType="application/vnd.openxmlformats-officedocument.theme+xml"/>
  <Override PartName="/ppt/slideLayouts/slideLayout1864.xml" ContentType="application/vnd.openxmlformats-officedocument.presentationml.slideLayout+xml"/>
  <Override PartName="/ppt/slideLayouts/slideLayout1865.xml" ContentType="application/vnd.openxmlformats-officedocument.presentationml.slideLayout+xml"/>
  <Override PartName="/ppt/slideLayouts/slideLayout1866.xml" ContentType="application/vnd.openxmlformats-officedocument.presentationml.slideLayout+xml"/>
  <Override PartName="/ppt/slideLayouts/slideLayout1867.xml" ContentType="application/vnd.openxmlformats-officedocument.presentationml.slideLayout+xml"/>
  <Override PartName="/ppt/slideLayouts/slideLayout1868.xml" ContentType="application/vnd.openxmlformats-officedocument.presentationml.slideLayout+xml"/>
  <Override PartName="/ppt/slideLayouts/slideLayout1869.xml" ContentType="application/vnd.openxmlformats-officedocument.presentationml.slideLayout+xml"/>
  <Override PartName="/ppt/slideLayouts/slideLayout1870.xml" ContentType="application/vnd.openxmlformats-officedocument.presentationml.slideLayout+xml"/>
  <Override PartName="/ppt/slideLayouts/slideLayout1871.xml" ContentType="application/vnd.openxmlformats-officedocument.presentationml.slideLayout+xml"/>
  <Override PartName="/ppt/theme/theme326.xml" ContentType="application/vnd.openxmlformats-officedocument.theme+xml"/>
  <Override PartName="/ppt/slideLayouts/slideLayout1872.xml" ContentType="application/vnd.openxmlformats-officedocument.presentationml.slideLayout+xml"/>
  <Override PartName="/ppt/slideLayouts/slideLayout1873.xml" ContentType="application/vnd.openxmlformats-officedocument.presentationml.slideLayout+xml"/>
  <Override PartName="/ppt/slideLayouts/slideLayout1874.xml" ContentType="application/vnd.openxmlformats-officedocument.presentationml.slideLayout+xml"/>
  <Override PartName="/ppt/slideLayouts/slideLayout1875.xml" ContentType="application/vnd.openxmlformats-officedocument.presentationml.slideLayout+xml"/>
  <Override PartName="/ppt/slideLayouts/slideLayout1876.xml" ContentType="application/vnd.openxmlformats-officedocument.presentationml.slideLayout+xml"/>
  <Override PartName="/ppt/theme/theme327.xml" ContentType="application/vnd.openxmlformats-officedocument.theme+xml"/>
  <Override PartName="/ppt/slideLayouts/slideLayout1877.xml" ContentType="application/vnd.openxmlformats-officedocument.presentationml.slideLayout+xml"/>
  <Override PartName="/ppt/slideLayouts/slideLayout1878.xml" ContentType="application/vnd.openxmlformats-officedocument.presentationml.slideLayout+xml"/>
  <Override PartName="/ppt/slideLayouts/slideLayout1879.xml" ContentType="application/vnd.openxmlformats-officedocument.presentationml.slideLayout+xml"/>
  <Override PartName="/ppt/slideLayouts/slideLayout1880.xml" ContentType="application/vnd.openxmlformats-officedocument.presentationml.slideLayout+xml"/>
  <Override PartName="/ppt/slideLayouts/slideLayout1881.xml" ContentType="application/vnd.openxmlformats-officedocument.presentationml.slideLayout+xml"/>
  <Override PartName="/ppt/slideLayouts/slideLayout1882.xml" ContentType="application/vnd.openxmlformats-officedocument.presentationml.slideLayout+xml"/>
  <Override PartName="/ppt/theme/theme328.xml" ContentType="application/vnd.openxmlformats-officedocument.theme+xml"/>
  <Override PartName="/ppt/slideLayouts/slideLayout1883.xml" ContentType="application/vnd.openxmlformats-officedocument.presentationml.slideLayout+xml"/>
  <Override PartName="/ppt/slideLayouts/slideLayout1884.xml" ContentType="application/vnd.openxmlformats-officedocument.presentationml.slideLayout+xml"/>
  <Override PartName="/ppt/slideLayouts/slideLayout1885.xml" ContentType="application/vnd.openxmlformats-officedocument.presentationml.slideLayout+xml"/>
  <Override PartName="/ppt/slideLayouts/slideLayout1886.xml" ContentType="application/vnd.openxmlformats-officedocument.presentationml.slideLayout+xml"/>
  <Override PartName="/ppt/slideLayouts/slideLayout1887.xml" ContentType="application/vnd.openxmlformats-officedocument.presentationml.slideLayout+xml"/>
  <Override PartName="/ppt/theme/theme329.xml" ContentType="application/vnd.openxmlformats-officedocument.theme+xml"/>
  <Override PartName="/ppt/slideLayouts/slideLayout1888.xml" ContentType="application/vnd.openxmlformats-officedocument.presentationml.slideLayout+xml"/>
  <Override PartName="/ppt/slideLayouts/slideLayout1889.xml" ContentType="application/vnd.openxmlformats-officedocument.presentationml.slideLayout+xml"/>
  <Override PartName="/ppt/slideLayouts/slideLayout1890.xml" ContentType="application/vnd.openxmlformats-officedocument.presentationml.slideLayout+xml"/>
  <Override PartName="/ppt/slideLayouts/slideLayout1891.xml" ContentType="application/vnd.openxmlformats-officedocument.presentationml.slideLayout+xml"/>
  <Override PartName="/ppt/slideLayouts/slideLayout1892.xml" ContentType="application/vnd.openxmlformats-officedocument.presentationml.slideLayout+xml"/>
  <Override PartName="/ppt/theme/theme330.xml" ContentType="application/vnd.openxmlformats-officedocument.theme+xml"/>
  <Override PartName="/ppt/slideLayouts/slideLayout1893.xml" ContentType="application/vnd.openxmlformats-officedocument.presentationml.slideLayout+xml"/>
  <Override PartName="/ppt/slideLayouts/slideLayout1894.xml" ContentType="application/vnd.openxmlformats-officedocument.presentationml.slideLayout+xml"/>
  <Override PartName="/ppt/slideLayouts/slideLayout1895.xml" ContentType="application/vnd.openxmlformats-officedocument.presentationml.slideLayout+xml"/>
  <Override PartName="/ppt/slideLayouts/slideLayout1896.xml" ContentType="application/vnd.openxmlformats-officedocument.presentationml.slideLayout+xml"/>
  <Override PartName="/ppt/slideLayouts/slideLayout1897.xml" ContentType="application/vnd.openxmlformats-officedocument.presentationml.slideLayout+xml"/>
  <Override PartName="/ppt/slideLayouts/slideLayout1898.xml" ContentType="application/vnd.openxmlformats-officedocument.presentationml.slideLayout+xml"/>
  <Override PartName="/ppt/theme/theme331.xml" ContentType="application/vnd.openxmlformats-officedocument.theme+xml"/>
  <Override PartName="/ppt/slideLayouts/slideLayout1899.xml" ContentType="application/vnd.openxmlformats-officedocument.presentationml.slideLayout+xml"/>
  <Override PartName="/ppt/slideLayouts/slideLayout1900.xml" ContentType="application/vnd.openxmlformats-officedocument.presentationml.slideLayout+xml"/>
  <Override PartName="/ppt/slideLayouts/slideLayout1901.xml" ContentType="application/vnd.openxmlformats-officedocument.presentationml.slideLayout+xml"/>
  <Override PartName="/ppt/slideLayouts/slideLayout1902.xml" ContentType="application/vnd.openxmlformats-officedocument.presentationml.slideLayout+xml"/>
  <Override PartName="/ppt/slideLayouts/slideLayout1903.xml" ContentType="application/vnd.openxmlformats-officedocument.presentationml.slideLayout+xml"/>
  <Override PartName="/ppt/theme/theme332.xml" ContentType="application/vnd.openxmlformats-officedocument.theme+xml"/>
  <Override PartName="/ppt/slideLayouts/slideLayout1904.xml" ContentType="application/vnd.openxmlformats-officedocument.presentationml.slideLayout+xml"/>
  <Override PartName="/ppt/slideLayouts/slideLayout1905.xml" ContentType="application/vnd.openxmlformats-officedocument.presentationml.slideLayout+xml"/>
  <Override PartName="/ppt/slideLayouts/slideLayout1906.xml" ContentType="application/vnd.openxmlformats-officedocument.presentationml.slideLayout+xml"/>
  <Override PartName="/ppt/slideLayouts/slideLayout1907.xml" ContentType="application/vnd.openxmlformats-officedocument.presentationml.slideLayout+xml"/>
  <Override PartName="/ppt/slideLayouts/slideLayout1908.xml" ContentType="application/vnd.openxmlformats-officedocument.presentationml.slideLayout+xml"/>
  <Override PartName="/ppt/theme/theme333.xml" ContentType="application/vnd.openxmlformats-officedocument.theme+xml"/>
  <Override PartName="/ppt/slideLayouts/slideLayout1909.xml" ContentType="application/vnd.openxmlformats-officedocument.presentationml.slideLayout+xml"/>
  <Override PartName="/ppt/slideLayouts/slideLayout1910.xml" ContentType="application/vnd.openxmlformats-officedocument.presentationml.slideLayout+xml"/>
  <Override PartName="/ppt/slideLayouts/slideLayout1911.xml" ContentType="application/vnd.openxmlformats-officedocument.presentationml.slideLayout+xml"/>
  <Override PartName="/ppt/slideLayouts/slideLayout1912.xml" ContentType="application/vnd.openxmlformats-officedocument.presentationml.slideLayout+xml"/>
  <Override PartName="/ppt/slideLayouts/slideLayout1913.xml" ContentType="application/vnd.openxmlformats-officedocument.presentationml.slideLayout+xml"/>
  <Override PartName="/ppt/slideLayouts/slideLayout1914.xml" ContentType="application/vnd.openxmlformats-officedocument.presentationml.slideLayout+xml"/>
  <Override PartName="/ppt/theme/theme334.xml" ContentType="application/vnd.openxmlformats-officedocument.theme+xml"/>
  <Override PartName="/ppt/slideLayouts/slideLayout1915.xml" ContentType="application/vnd.openxmlformats-officedocument.presentationml.slideLayout+xml"/>
  <Override PartName="/ppt/slideLayouts/slideLayout1916.xml" ContentType="application/vnd.openxmlformats-officedocument.presentationml.slideLayout+xml"/>
  <Override PartName="/ppt/slideLayouts/slideLayout1917.xml" ContentType="application/vnd.openxmlformats-officedocument.presentationml.slideLayout+xml"/>
  <Override PartName="/ppt/slideLayouts/slideLayout1918.xml" ContentType="application/vnd.openxmlformats-officedocument.presentationml.slideLayout+xml"/>
  <Override PartName="/ppt/slideLayouts/slideLayout1919.xml" ContentType="application/vnd.openxmlformats-officedocument.presentationml.slideLayout+xml"/>
  <Override PartName="/ppt/theme/theme335.xml" ContentType="application/vnd.openxmlformats-officedocument.theme+xml"/>
  <Override PartName="/ppt/slideLayouts/slideLayout1920.xml" ContentType="application/vnd.openxmlformats-officedocument.presentationml.slideLayout+xml"/>
  <Override PartName="/ppt/slideLayouts/slideLayout1921.xml" ContentType="application/vnd.openxmlformats-officedocument.presentationml.slideLayout+xml"/>
  <Override PartName="/ppt/slideLayouts/slideLayout1922.xml" ContentType="application/vnd.openxmlformats-officedocument.presentationml.slideLayout+xml"/>
  <Override PartName="/ppt/slideLayouts/slideLayout1923.xml" ContentType="application/vnd.openxmlformats-officedocument.presentationml.slideLayout+xml"/>
  <Override PartName="/ppt/slideLayouts/slideLayout1924.xml" ContentType="application/vnd.openxmlformats-officedocument.presentationml.slideLayout+xml"/>
  <Override PartName="/ppt/slideLayouts/slideLayout1925.xml" ContentType="application/vnd.openxmlformats-officedocument.presentationml.slideLayout+xml"/>
  <Override PartName="/ppt/slideLayouts/slideLayout1926.xml" ContentType="application/vnd.openxmlformats-officedocument.presentationml.slideLayout+xml"/>
  <Override PartName="/ppt/slideLayouts/slideLayout1927.xml" ContentType="application/vnd.openxmlformats-officedocument.presentationml.slideLayout+xml"/>
  <Override PartName="/ppt/theme/theme336.xml" ContentType="application/vnd.openxmlformats-officedocument.theme+xml"/>
  <Override PartName="/ppt/slideLayouts/slideLayout1928.xml" ContentType="application/vnd.openxmlformats-officedocument.presentationml.slideLayout+xml"/>
  <Override PartName="/ppt/slideLayouts/slideLayout1929.xml" ContentType="application/vnd.openxmlformats-officedocument.presentationml.slideLayout+xml"/>
  <Override PartName="/ppt/slideLayouts/slideLayout1930.xml" ContentType="application/vnd.openxmlformats-officedocument.presentationml.slideLayout+xml"/>
  <Override PartName="/ppt/slideLayouts/slideLayout1931.xml" ContentType="application/vnd.openxmlformats-officedocument.presentationml.slideLayout+xml"/>
  <Override PartName="/ppt/slideLayouts/slideLayout1932.xml" ContentType="application/vnd.openxmlformats-officedocument.presentationml.slideLayout+xml"/>
  <Override PartName="/ppt/slideLayouts/slideLayout1933.xml" ContentType="application/vnd.openxmlformats-officedocument.presentationml.slideLayout+xml"/>
  <Override PartName="/ppt/theme/theme337.xml" ContentType="application/vnd.openxmlformats-officedocument.theme+xml"/>
  <Override PartName="/ppt/slideLayouts/slideLayout1934.xml" ContentType="application/vnd.openxmlformats-officedocument.presentationml.slideLayout+xml"/>
  <Override PartName="/ppt/slideLayouts/slideLayout1935.xml" ContentType="application/vnd.openxmlformats-officedocument.presentationml.slideLayout+xml"/>
  <Override PartName="/ppt/slideLayouts/slideLayout1936.xml" ContentType="application/vnd.openxmlformats-officedocument.presentationml.slideLayout+xml"/>
  <Override PartName="/ppt/slideLayouts/slideLayout1937.xml" ContentType="application/vnd.openxmlformats-officedocument.presentationml.slideLayout+xml"/>
  <Override PartName="/ppt/slideLayouts/slideLayout1938.xml" ContentType="application/vnd.openxmlformats-officedocument.presentationml.slideLayout+xml"/>
  <Override PartName="/ppt/theme/theme338.xml" ContentType="application/vnd.openxmlformats-officedocument.theme+xml"/>
  <Override PartName="/ppt/slideLayouts/slideLayout1939.xml" ContentType="application/vnd.openxmlformats-officedocument.presentationml.slideLayout+xml"/>
  <Override PartName="/ppt/slideLayouts/slideLayout1940.xml" ContentType="application/vnd.openxmlformats-officedocument.presentationml.slideLayout+xml"/>
  <Override PartName="/ppt/slideLayouts/slideLayout1941.xml" ContentType="application/vnd.openxmlformats-officedocument.presentationml.slideLayout+xml"/>
  <Override PartName="/ppt/slideLayouts/slideLayout1942.xml" ContentType="application/vnd.openxmlformats-officedocument.presentationml.slideLayout+xml"/>
  <Override PartName="/ppt/slideLayouts/slideLayout1943.xml" ContentType="application/vnd.openxmlformats-officedocument.presentationml.slideLayout+xml"/>
  <Override PartName="/ppt/slideLayouts/slideLayout1944.xml" ContentType="application/vnd.openxmlformats-officedocument.presentationml.slideLayout+xml"/>
  <Override PartName="/ppt/theme/theme339.xml" ContentType="application/vnd.openxmlformats-officedocument.theme+xml"/>
  <Override PartName="/ppt/slideLayouts/slideLayout1945.xml" ContentType="application/vnd.openxmlformats-officedocument.presentationml.slideLayout+xml"/>
  <Override PartName="/ppt/slideLayouts/slideLayout1946.xml" ContentType="application/vnd.openxmlformats-officedocument.presentationml.slideLayout+xml"/>
  <Override PartName="/ppt/slideLayouts/slideLayout1947.xml" ContentType="application/vnd.openxmlformats-officedocument.presentationml.slideLayout+xml"/>
  <Override PartName="/ppt/slideLayouts/slideLayout1948.xml" ContentType="application/vnd.openxmlformats-officedocument.presentationml.slideLayout+xml"/>
  <Override PartName="/ppt/slideLayouts/slideLayout1949.xml" ContentType="application/vnd.openxmlformats-officedocument.presentationml.slideLayout+xml"/>
  <Override PartName="/ppt/theme/theme340.xml" ContentType="application/vnd.openxmlformats-officedocument.theme+xml"/>
  <Override PartName="/ppt/slideLayouts/slideLayout1950.xml" ContentType="application/vnd.openxmlformats-officedocument.presentationml.slideLayout+xml"/>
  <Override PartName="/ppt/slideLayouts/slideLayout1951.xml" ContentType="application/vnd.openxmlformats-officedocument.presentationml.slideLayout+xml"/>
  <Override PartName="/ppt/slideLayouts/slideLayout1952.xml" ContentType="application/vnd.openxmlformats-officedocument.presentationml.slideLayout+xml"/>
  <Override PartName="/ppt/slideLayouts/slideLayout1953.xml" ContentType="application/vnd.openxmlformats-officedocument.presentationml.slideLayout+xml"/>
  <Override PartName="/ppt/slideLayouts/slideLayout1954.xml" ContentType="application/vnd.openxmlformats-officedocument.presentationml.slideLayout+xml"/>
  <Override PartName="/ppt/theme/theme341.xml" ContentType="application/vnd.openxmlformats-officedocument.theme+xml"/>
  <Override PartName="/ppt/slideLayouts/slideLayout1955.xml" ContentType="application/vnd.openxmlformats-officedocument.presentationml.slideLayout+xml"/>
  <Override PartName="/ppt/slideLayouts/slideLayout1956.xml" ContentType="application/vnd.openxmlformats-officedocument.presentationml.slideLayout+xml"/>
  <Override PartName="/ppt/slideLayouts/slideLayout1957.xml" ContentType="application/vnd.openxmlformats-officedocument.presentationml.slideLayout+xml"/>
  <Override PartName="/ppt/slideLayouts/slideLayout1958.xml" ContentType="application/vnd.openxmlformats-officedocument.presentationml.slideLayout+xml"/>
  <Override PartName="/ppt/slideLayouts/slideLayout1959.xml" ContentType="application/vnd.openxmlformats-officedocument.presentationml.slideLayout+xml"/>
  <Override PartName="/ppt/slideLayouts/slideLayout1960.xml" ContentType="application/vnd.openxmlformats-officedocument.presentationml.slideLayout+xml"/>
  <Override PartName="/ppt/theme/theme342.xml" ContentType="application/vnd.openxmlformats-officedocument.theme+xml"/>
  <Override PartName="/ppt/slideLayouts/slideLayout1961.xml" ContentType="application/vnd.openxmlformats-officedocument.presentationml.slideLayout+xml"/>
  <Override PartName="/ppt/slideLayouts/slideLayout1962.xml" ContentType="application/vnd.openxmlformats-officedocument.presentationml.slideLayout+xml"/>
  <Override PartName="/ppt/slideLayouts/slideLayout1963.xml" ContentType="application/vnd.openxmlformats-officedocument.presentationml.slideLayout+xml"/>
  <Override PartName="/ppt/slideLayouts/slideLayout1964.xml" ContentType="application/vnd.openxmlformats-officedocument.presentationml.slideLayout+xml"/>
  <Override PartName="/ppt/slideLayouts/slideLayout1965.xml" ContentType="application/vnd.openxmlformats-officedocument.presentationml.slideLayout+xml"/>
  <Override PartName="/ppt/theme/theme343.xml" ContentType="application/vnd.openxmlformats-officedocument.theme+xml"/>
  <Override PartName="/ppt/slideLayouts/slideLayout1966.xml" ContentType="application/vnd.openxmlformats-officedocument.presentationml.slideLayout+xml"/>
  <Override PartName="/ppt/slideLayouts/slideLayout1967.xml" ContentType="application/vnd.openxmlformats-officedocument.presentationml.slideLayout+xml"/>
  <Override PartName="/ppt/slideLayouts/slideLayout1968.xml" ContentType="application/vnd.openxmlformats-officedocument.presentationml.slideLayout+xml"/>
  <Override PartName="/ppt/slideLayouts/slideLayout1969.xml" ContentType="application/vnd.openxmlformats-officedocument.presentationml.slideLayout+xml"/>
  <Override PartName="/ppt/slideLayouts/slideLayout1970.xml" ContentType="application/vnd.openxmlformats-officedocument.presentationml.slideLayout+xml"/>
  <Override PartName="/ppt/theme/theme344.xml" ContentType="application/vnd.openxmlformats-officedocument.theme+xml"/>
  <Override PartName="/ppt/slideLayouts/slideLayout1971.xml" ContentType="application/vnd.openxmlformats-officedocument.presentationml.slideLayout+xml"/>
  <Override PartName="/ppt/slideLayouts/slideLayout1972.xml" ContentType="application/vnd.openxmlformats-officedocument.presentationml.slideLayout+xml"/>
  <Override PartName="/ppt/slideLayouts/slideLayout1973.xml" ContentType="application/vnd.openxmlformats-officedocument.presentationml.slideLayout+xml"/>
  <Override PartName="/ppt/slideLayouts/slideLayout1974.xml" ContentType="application/vnd.openxmlformats-officedocument.presentationml.slideLayout+xml"/>
  <Override PartName="/ppt/slideLayouts/slideLayout1975.xml" ContentType="application/vnd.openxmlformats-officedocument.presentationml.slideLayout+xml"/>
  <Override PartName="/ppt/theme/theme345.xml" ContentType="application/vnd.openxmlformats-officedocument.theme+xml"/>
  <Override PartName="/ppt/slideLayouts/slideLayout1976.xml" ContentType="application/vnd.openxmlformats-officedocument.presentationml.slideLayout+xml"/>
  <Override PartName="/ppt/slideLayouts/slideLayout1977.xml" ContentType="application/vnd.openxmlformats-officedocument.presentationml.slideLayout+xml"/>
  <Override PartName="/ppt/slideLayouts/slideLayout1978.xml" ContentType="application/vnd.openxmlformats-officedocument.presentationml.slideLayout+xml"/>
  <Override PartName="/ppt/slideLayouts/slideLayout1979.xml" ContentType="application/vnd.openxmlformats-officedocument.presentationml.slideLayout+xml"/>
  <Override PartName="/ppt/slideLayouts/slideLayout1980.xml" ContentType="application/vnd.openxmlformats-officedocument.presentationml.slideLayout+xml"/>
  <Override PartName="/ppt/slideLayouts/slideLayout1981.xml" ContentType="application/vnd.openxmlformats-officedocument.presentationml.slideLayout+xml"/>
  <Override PartName="/ppt/theme/theme346.xml" ContentType="application/vnd.openxmlformats-officedocument.theme+xml"/>
  <Override PartName="/ppt/slideLayouts/slideLayout1982.xml" ContentType="application/vnd.openxmlformats-officedocument.presentationml.slideLayout+xml"/>
  <Override PartName="/ppt/slideLayouts/slideLayout1983.xml" ContentType="application/vnd.openxmlformats-officedocument.presentationml.slideLayout+xml"/>
  <Override PartName="/ppt/slideLayouts/slideLayout1984.xml" ContentType="application/vnd.openxmlformats-officedocument.presentationml.slideLayout+xml"/>
  <Override PartName="/ppt/slideLayouts/slideLayout1985.xml" ContentType="application/vnd.openxmlformats-officedocument.presentationml.slideLayout+xml"/>
  <Override PartName="/ppt/slideLayouts/slideLayout1986.xml" ContentType="application/vnd.openxmlformats-officedocument.presentationml.slideLayout+xml"/>
  <Override PartName="/ppt/theme/theme347.xml" ContentType="application/vnd.openxmlformats-officedocument.theme+xml"/>
  <Override PartName="/ppt/slideLayouts/slideLayout1987.xml" ContentType="application/vnd.openxmlformats-officedocument.presentationml.slideLayout+xml"/>
  <Override PartName="/ppt/slideLayouts/slideLayout1988.xml" ContentType="application/vnd.openxmlformats-officedocument.presentationml.slideLayout+xml"/>
  <Override PartName="/ppt/slideLayouts/slideLayout1989.xml" ContentType="application/vnd.openxmlformats-officedocument.presentationml.slideLayout+xml"/>
  <Override PartName="/ppt/slideLayouts/slideLayout1990.xml" ContentType="application/vnd.openxmlformats-officedocument.presentationml.slideLayout+xml"/>
  <Override PartName="/ppt/slideLayouts/slideLayout1991.xml" ContentType="application/vnd.openxmlformats-officedocument.presentationml.slideLayout+xml"/>
  <Override PartName="/ppt/theme/theme348.xml" ContentType="application/vnd.openxmlformats-officedocument.theme+xml"/>
  <Override PartName="/ppt/slideLayouts/slideLayout1992.xml" ContentType="application/vnd.openxmlformats-officedocument.presentationml.slideLayout+xml"/>
  <Override PartName="/ppt/slideLayouts/slideLayout1993.xml" ContentType="application/vnd.openxmlformats-officedocument.presentationml.slideLayout+xml"/>
  <Override PartName="/ppt/slideLayouts/slideLayout1994.xml" ContentType="application/vnd.openxmlformats-officedocument.presentationml.slideLayout+xml"/>
  <Override PartName="/ppt/slideLayouts/slideLayout1995.xml" ContentType="application/vnd.openxmlformats-officedocument.presentationml.slideLayout+xml"/>
  <Override PartName="/ppt/slideLayouts/slideLayout1996.xml" ContentType="application/vnd.openxmlformats-officedocument.presentationml.slideLayout+xml"/>
  <Override PartName="/ppt/theme/theme349.xml" ContentType="application/vnd.openxmlformats-officedocument.theme+xml"/>
  <Override PartName="/ppt/slideLayouts/slideLayout1997.xml" ContentType="application/vnd.openxmlformats-officedocument.presentationml.slideLayout+xml"/>
  <Override PartName="/ppt/slideLayouts/slideLayout1998.xml" ContentType="application/vnd.openxmlformats-officedocument.presentationml.slideLayout+xml"/>
  <Override PartName="/ppt/slideLayouts/slideLayout1999.xml" ContentType="application/vnd.openxmlformats-officedocument.presentationml.slideLayout+xml"/>
  <Override PartName="/ppt/slideLayouts/slideLayout2000.xml" ContentType="application/vnd.openxmlformats-officedocument.presentationml.slideLayout+xml"/>
  <Override PartName="/ppt/slideLayouts/slideLayout2001.xml" ContentType="application/vnd.openxmlformats-officedocument.presentationml.slideLayout+xml"/>
  <Override PartName="/ppt/theme/theme350.xml" ContentType="application/vnd.openxmlformats-officedocument.theme+xml"/>
  <Override PartName="/ppt/slideLayouts/slideLayout2002.xml" ContentType="application/vnd.openxmlformats-officedocument.presentationml.slideLayout+xml"/>
  <Override PartName="/ppt/slideLayouts/slideLayout2003.xml" ContentType="application/vnd.openxmlformats-officedocument.presentationml.slideLayout+xml"/>
  <Override PartName="/ppt/slideLayouts/slideLayout2004.xml" ContentType="application/vnd.openxmlformats-officedocument.presentationml.slideLayout+xml"/>
  <Override PartName="/ppt/slideLayouts/slideLayout2005.xml" ContentType="application/vnd.openxmlformats-officedocument.presentationml.slideLayout+xml"/>
  <Override PartName="/ppt/slideLayouts/slideLayout2006.xml" ContentType="application/vnd.openxmlformats-officedocument.presentationml.slideLayout+xml"/>
  <Override PartName="/ppt/theme/theme351.xml" ContentType="application/vnd.openxmlformats-officedocument.theme+xml"/>
  <Override PartName="/ppt/slideLayouts/slideLayout2007.xml" ContentType="application/vnd.openxmlformats-officedocument.presentationml.slideLayout+xml"/>
  <Override PartName="/ppt/slideLayouts/slideLayout2008.xml" ContentType="application/vnd.openxmlformats-officedocument.presentationml.slideLayout+xml"/>
  <Override PartName="/ppt/slideLayouts/slideLayout2009.xml" ContentType="application/vnd.openxmlformats-officedocument.presentationml.slideLayout+xml"/>
  <Override PartName="/ppt/slideLayouts/slideLayout2010.xml" ContentType="application/vnd.openxmlformats-officedocument.presentationml.slideLayout+xml"/>
  <Override PartName="/ppt/slideLayouts/slideLayout2011.xml" ContentType="application/vnd.openxmlformats-officedocument.presentationml.slideLayout+xml"/>
  <Override PartName="/ppt/slideLayouts/slideLayout2012.xml" ContentType="application/vnd.openxmlformats-officedocument.presentationml.slideLayout+xml"/>
  <Override PartName="/ppt/theme/theme352.xml" ContentType="application/vnd.openxmlformats-officedocument.theme+xml"/>
  <Override PartName="/ppt/slideLayouts/slideLayout2013.xml" ContentType="application/vnd.openxmlformats-officedocument.presentationml.slideLayout+xml"/>
  <Override PartName="/ppt/slideLayouts/slideLayout2014.xml" ContentType="application/vnd.openxmlformats-officedocument.presentationml.slideLayout+xml"/>
  <Override PartName="/ppt/slideLayouts/slideLayout2015.xml" ContentType="application/vnd.openxmlformats-officedocument.presentationml.slideLayout+xml"/>
  <Override PartName="/ppt/slideLayouts/slideLayout2016.xml" ContentType="application/vnd.openxmlformats-officedocument.presentationml.slideLayout+xml"/>
  <Override PartName="/ppt/slideLayouts/slideLayout2017.xml" ContentType="application/vnd.openxmlformats-officedocument.presentationml.slideLayout+xml"/>
  <Override PartName="/ppt/slideLayouts/slideLayout2018.xml" ContentType="application/vnd.openxmlformats-officedocument.presentationml.slideLayout+xml"/>
  <Override PartName="/ppt/theme/theme353.xml" ContentType="application/vnd.openxmlformats-officedocument.theme+xml"/>
  <Override PartName="/ppt/slideLayouts/slideLayout2019.xml" ContentType="application/vnd.openxmlformats-officedocument.presentationml.slideLayout+xml"/>
  <Override PartName="/ppt/slideLayouts/slideLayout2020.xml" ContentType="application/vnd.openxmlformats-officedocument.presentationml.slideLayout+xml"/>
  <Override PartName="/ppt/slideLayouts/slideLayout2021.xml" ContentType="application/vnd.openxmlformats-officedocument.presentationml.slideLayout+xml"/>
  <Override PartName="/ppt/slideLayouts/slideLayout2022.xml" ContentType="application/vnd.openxmlformats-officedocument.presentationml.slideLayout+xml"/>
  <Override PartName="/ppt/slideLayouts/slideLayout2023.xml" ContentType="application/vnd.openxmlformats-officedocument.presentationml.slideLayout+xml"/>
  <Override PartName="/ppt/theme/theme354.xml" ContentType="application/vnd.openxmlformats-officedocument.theme+xml"/>
  <Override PartName="/ppt/slideLayouts/slideLayout2024.xml" ContentType="application/vnd.openxmlformats-officedocument.presentationml.slideLayout+xml"/>
  <Override PartName="/ppt/slideLayouts/slideLayout2025.xml" ContentType="application/vnd.openxmlformats-officedocument.presentationml.slideLayout+xml"/>
  <Override PartName="/ppt/slideLayouts/slideLayout2026.xml" ContentType="application/vnd.openxmlformats-officedocument.presentationml.slideLayout+xml"/>
  <Override PartName="/ppt/slideLayouts/slideLayout2027.xml" ContentType="application/vnd.openxmlformats-officedocument.presentationml.slideLayout+xml"/>
  <Override PartName="/ppt/slideLayouts/slideLayout2028.xml" ContentType="application/vnd.openxmlformats-officedocument.presentationml.slideLayout+xml"/>
  <Override PartName="/ppt/theme/theme355.xml" ContentType="application/vnd.openxmlformats-officedocument.theme+xml"/>
  <Override PartName="/ppt/slideLayouts/slideLayout2029.xml" ContentType="application/vnd.openxmlformats-officedocument.presentationml.slideLayout+xml"/>
  <Override PartName="/ppt/slideLayouts/slideLayout2030.xml" ContentType="application/vnd.openxmlformats-officedocument.presentationml.slideLayout+xml"/>
  <Override PartName="/ppt/slideLayouts/slideLayout2031.xml" ContentType="application/vnd.openxmlformats-officedocument.presentationml.slideLayout+xml"/>
  <Override PartName="/ppt/slideLayouts/slideLayout2032.xml" ContentType="application/vnd.openxmlformats-officedocument.presentationml.slideLayout+xml"/>
  <Override PartName="/ppt/slideLayouts/slideLayout2033.xml" ContentType="application/vnd.openxmlformats-officedocument.presentationml.slideLayout+xml"/>
  <Override PartName="/ppt/theme/theme356.xml" ContentType="application/vnd.openxmlformats-officedocument.theme+xml"/>
  <Override PartName="/ppt/slideLayouts/slideLayout2034.xml" ContentType="application/vnd.openxmlformats-officedocument.presentationml.slideLayout+xml"/>
  <Override PartName="/ppt/slideLayouts/slideLayout2035.xml" ContentType="application/vnd.openxmlformats-officedocument.presentationml.slideLayout+xml"/>
  <Override PartName="/ppt/slideLayouts/slideLayout2036.xml" ContentType="application/vnd.openxmlformats-officedocument.presentationml.slideLayout+xml"/>
  <Override PartName="/ppt/slideLayouts/slideLayout2037.xml" ContentType="application/vnd.openxmlformats-officedocument.presentationml.slideLayout+xml"/>
  <Override PartName="/ppt/slideLayouts/slideLayout2038.xml" ContentType="application/vnd.openxmlformats-officedocument.presentationml.slideLayout+xml"/>
  <Override PartName="/ppt/slideLayouts/slideLayout2039.xml" ContentType="application/vnd.openxmlformats-officedocument.presentationml.slideLayout+xml"/>
  <Override PartName="/ppt/theme/theme357.xml" ContentType="application/vnd.openxmlformats-officedocument.theme+xml"/>
  <Override PartName="/ppt/slideLayouts/slideLayout2040.xml" ContentType="application/vnd.openxmlformats-officedocument.presentationml.slideLayout+xml"/>
  <Override PartName="/ppt/slideLayouts/slideLayout2041.xml" ContentType="application/vnd.openxmlformats-officedocument.presentationml.slideLayout+xml"/>
  <Override PartName="/ppt/slideLayouts/slideLayout2042.xml" ContentType="application/vnd.openxmlformats-officedocument.presentationml.slideLayout+xml"/>
  <Override PartName="/ppt/slideLayouts/slideLayout2043.xml" ContentType="application/vnd.openxmlformats-officedocument.presentationml.slideLayout+xml"/>
  <Override PartName="/ppt/slideLayouts/slideLayout2044.xml" ContentType="application/vnd.openxmlformats-officedocument.presentationml.slideLayout+xml"/>
  <Override PartName="/ppt/theme/theme358.xml" ContentType="application/vnd.openxmlformats-officedocument.theme+xml"/>
  <Override PartName="/ppt/slideLayouts/slideLayout2045.xml" ContentType="application/vnd.openxmlformats-officedocument.presentationml.slideLayout+xml"/>
  <Override PartName="/ppt/slideLayouts/slideLayout2046.xml" ContentType="application/vnd.openxmlformats-officedocument.presentationml.slideLayout+xml"/>
  <Override PartName="/ppt/slideLayouts/slideLayout2047.xml" ContentType="application/vnd.openxmlformats-officedocument.presentationml.slideLayout+xml"/>
  <Override PartName="/ppt/slideLayouts/slideLayout2048.xml" ContentType="application/vnd.openxmlformats-officedocument.presentationml.slideLayout+xml"/>
  <Override PartName="/ppt/slideLayouts/slideLayout2049.xml" ContentType="application/vnd.openxmlformats-officedocument.presentationml.slideLayout+xml"/>
  <Override PartName="/ppt/theme/theme359.xml" ContentType="application/vnd.openxmlformats-officedocument.theme+xml"/>
  <Override PartName="/ppt/slideLayouts/slideLayout2050.xml" ContentType="application/vnd.openxmlformats-officedocument.presentationml.slideLayout+xml"/>
  <Override PartName="/ppt/slideLayouts/slideLayout2051.xml" ContentType="application/vnd.openxmlformats-officedocument.presentationml.slideLayout+xml"/>
  <Override PartName="/ppt/slideLayouts/slideLayout2052.xml" ContentType="application/vnd.openxmlformats-officedocument.presentationml.slideLayout+xml"/>
  <Override PartName="/ppt/slideLayouts/slideLayout2053.xml" ContentType="application/vnd.openxmlformats-officedocument.presentationml.slideLayout+xml"/>
  <Override PartName="/ppt/slideLayouts/slideLayout2054.xml" ContentType="application/vnd.openxmlformats-officedocument.presentationml.slideLayout+xml"/>
  <Override PartName="/ppt/theme/theme360.xml" ContentType="application/vnd.openxmlformats-officedocument.theme+xml"/>
  <Override PartName="/ppt/slideLayouts/slideLayout2055.xml" ContentType="application/vnd.openxmlformats-officedocument.presentationml.slideLayout+xml"/>
  <Override PartName="/ppt/slideLayouts/slideLayout2056.xml" ContentType="application/vnd.openxmlformats-officedocument.presentationml.slideLayout+xml"/>
  <Override PartName="/ppt/slideLayouts/slideLayout2057.xml" ContentType="application/vnd.openxmlformats-officedocument.presentationml.slideLayout+xml"/>
  <Override PartName="/ppt/slideLayouts/slideLayout2058.xml" ContentType="application/vnd.openxmlformats-officedocument.presentationml.slideLayout+xml"/>
  <Override PartName="/ppt/slideLayouts/slideLayout2059.xml" ContentType="application/vnd.openxmlformats-officedocument.presentationml.slideLayout+xml"/>
  <Override PartName="/ppt/theme/theme361.xml" ContentType="application/vnd.openxmlformats-officedocument.theme+xml"/>
  <Override PartName="/ppt/slideLayouts/slideLayout2060.xml" ContentType="application/vnd.openxmlformats-officedocument.presentationml.slideLayout+xml"/>
  <Override PartName="/ppt/slideLayouts/slideLayout2061.xml" ContentType="application/vnd.openxmlformats-officedocument.presentationml.slideLayout+xml"/>
  <Override PartName="/ppt/slideLayouts/slideLayout2062.xml" ContentType="application/vnd.openxmlformats-officedocument.presentationml.slideLayout+xml"/>
  <Override PartName="/ppt/slideLayouts/slideLayout2063.xml" ContentType="application/vnd.openxmlformats-officedocument.presentationml.slideLayout+xml"/>
  <Override PartName="/ppt/slideLayouts/slideLayout2064.xml" ContentType="application/vnd.openxmlformats-officedocument.presentationml.slideLayout+xml"/>
  <Override PartName="/ppt/theme/theme362.xml" ContentType="application/vnd.openxmlformats-officedocument.theme+xml"/>
  <Override PartName="/ppt/slideLayouts/slideLayout2065.xml" ContentType="application/vnd.openxmlformats-officedocument.presentationml.slideLayout+xml"/>
  <Override PartName="/ppt/slideLayouts/slideLayout2066.xml" ContentType="application/vnd.openxmlformats-officedocument.presentationml.slideLayout+xml"/>
  <Override PartName="/ppt/slideLayouts/slideLayout2067.xml" ContentType="application/vnd.openxmlformats-officedocument.presentationml.slideLayout+xml"/>
  <Override PartName="/ppt/slideLayouts/slideLayout2068.xml" ContentType="application/vnd.openxmlformats-officedocument.presentationml.slideLayout+xml"/>
  <Override PartName="/ppt/slideLayouts/slideLayout2069.xml" ContentType="application/vnd.openxmlformats-officedocument.presentationml.slideLayout+xml"/>
  <Override PartName="/ppt/slideLayouts/slideLayout2070.xml" ContentType="application/vnd.openxmlformats-officedocument.presentationml.slideLayout+xml"/>
  <Override PartName="/ppt/theme/theme363.xml" ContentType="application/vnd.openxmlformats-officedocument.theme+xml"/>
  <Override PartName="/ppt/slideLayouts/slideLayout2071.xml" ContentType="application/vnd.openxmlformats-officedocument.presentationml.slideLayout+xml"/>
  <Override PartName="/ppt/slideLayouts/slideLayout2072.xml" ContentType="application/vnd.openxmlformats-officedocument.presentationml.slideLayout+xml"/>
  <Override PartName="/ppt/slideLayouts/slideLayout2073.xml" ContentType="application/vnd.openxmlformats-officedocument.presentationml.slideLayout+xml"/>
  <Override PartName="/ppt/slideLayouts/slideLayout2074.xml" ContentType="application/vnd.openxmlformats-officedocument.presentationml.slideLayout+xml"/>
  <Override PartName="/ppt/slideLayouts/slideLayout2075.xml" ContentType="application/vnd.openxmlformats-officedocument.presentationml.slideLayout+xml"/>
  <Override PartName="/ppt/theme/theme364.xml" ContentType="application/vnd.openxmlformats-officedocument.theme+xml"/>
  <Override PartName="/ppt/slideLayouts/slideLayout2076.xml" ContentType="application/vnd.openxmlformats-officedocument.presentationml.slideLayout+xml"/>
  <Override PartName="/ppt/slideLayouts/slideLayout2077.xml" ContentType="application/vnd.openxmlformats-officedocument.presentationml.slideLayout+xml"/>
  <Override PartName="/ppt/slideLayouts/slideLayout2078.xml" ContentType="application/vnd.openxmlformats-officedocument.presentationml.slideLayout+xml"/>
  <Override PartName="/ppt/slideLayouts/slideLayout2079.xml" ContentType="application/vnd.openxmlformats-officedocument.presentationml.slideLayout+xml"/>
  <Override PartName="/ppt/slideLayouts/slideLayout2080.xml" ContentType="application/vnd.openxmlformats-officedocument.presentationml.slideLayout+xml"/>
  <Override PartName="/ppt/theme/theme365.xml" ContentType="application/vnd.openxmlformats-officedocument.theme+xml"/>
  <Override PartName="/ppt/slideLayouts/slideLayout2081.xml" ContentType="application/vnd.openxmlformats-officedocument.presentationml.slideLayout+xml"/>
  <Override PartName="/ppt/slideLayouts/slideLayout2082.xml" ContentType="application/vnd.openxmlformats-officedocument.presentationml.slideLayout+xml"/>
  <Override PartName="/ppt/slideLayouts/slideLayout2083.xml" ContentType="application/vnd.openxmlformats-officedocument.presentationml.slideLayout+xml"/>
  <Override PartName="/ppt/slideLayouts/slideLayout2084.xml" ContentType="application/vnd.openxmlformats-officedocument.presentationml.slideLayout+xml"/>
  <Override PartName="/ppt/slideLayouts/slideLayout2085.xml" ContentType="application/vnd.openxmlformats-officedocument.presentationml.slideLayout+xml"/>
  <Override PartName="/ppt/theme/theme366.xml" ContentType="application/vnd.openxmlformats-officedocument.theme+xml"/>
  <Override PartName="/ppt/slideLayouts/slideLayout2086.xml" ContentType="application/vnd.openxmlformats-officedocument.presentationml.slideLayout+xml"/>
  <Override PartName="/ppt/slideLayouts/slideLayout2087.xml" ContentType="application/vnd.openxmlformats-officedocument.presentationml.slideLayout+xml"/>
  <Override PartName="/ppt/slideLayouts/slideLayout2088.xml" ContentType="application/vnd.openxmlformats-officedocument.presentationml.slideLayout+xml"/>
  <Override PartName="/ppt/slideLayouts/slideLayout2089.xml" ContentType="application/vnd.openxmlformats-officedocument.presentationml.slideLayout+xml"/>
  <Override PartName="/ppt/slideLayouts/slideLayout2090.xml" ContentType="application/vnd.openxmlformats-officedocument.presentationml.slideLayout+xml"/>
  <Override PartName="/ppt/theme/theme367.xml" ContentType="application/vnd.openxmlformats-officedocument.theme+xml"/>
  <Override PartName="/ppt/slideLayouts/slideLayout2091.xml" ContentType="application/vnd.openxmlformats-officedocument.presentationml.slideLayout+xml"/>
  <Override PartName="/ppt/slideLayouts/slideLayout2092.xml" ContentType="application/vnd.openxmlformats-officedocument.presentationml.slideLayout+xml"/>
  <Override PartName="/ppt/slideLayouts/slideLayout2093.xml" ContentType="application/vnd.openxmlformats-officedocument.presentationml.slideLayout+xml"/>
  <Override PartName="/ppt/slideLayouts/slideLayout2094.xml" ContentType="application/vnd.openxmlformats-officedocument.presentationml.slideLayout+xml"/>
  <Override PartName="/ppt/slideLayouts/slideLayout2095.xml" ContentType="application/vnd.openxmlformats-officedocument.presentationml.slideLayout+xml"/>
  <Override PartName="/ppt/theme/theme368.xml" ContentType="application/vnd.openxmlformats-officedocument.theme+xml"/>
  <Override PartName="/ppt/slideLayouts/slideLayout2096.xml" ContentType="application/vnd.openxmlformats-officedocument.presentationml.slideLayout+xml"/>
  <Override PartName="/ppt/slideLayouts/slideLayout2097.xml" ContentType="application/vnd.openxmlformats-officedocument.presentationml.slideLayout+xml"/>
  <Override PartName="/ppt/slideLayouts/slideLayout2098.xml" ContentType="application/vnd.openxmlformats-officedocument.presentationml.slideLayout+xml"/>
  <Override PartName="/ppt/slideLayouts/slideLayout2099.xml" ContentType="application/vnd.openxmlformats-officedocument.presentationml.slideLayout+xml"/>
  <Override PartName="/ppt/slideLayouts/slideLayout2100.xml" ContentType="application/vnd.openxmlformats-officedocument.presentationml.slideLayout+xml"/>
  <Override PartName="/ppt/theme/theme369.xml" ContentType="application/vnd.openxmlformats-officedocument.theme+xml"/>
  <Override PartName="/ppt/slideLayouts/slideLayout2101.xml" ContentType="application/vnd.openxmlformats-officedocument.presentationml.slideLayout+xml"/>
  <Override PartName="/ppt/slideLayouts/slideLayout2102.xml" ContentType="application/vnd.openxmlformats-officedocument.presentationml.slideLayout+xml"/>
  <Override PartName="/ppt/slideLayouts/slideLayout2103.xml" ContentType="application/vnd.openxmlformats-officedocument.presentationml.slideLayout+xml"/>
  <Override PartName="/ppt/slideLayouts/slideLayout2104.xml" ContentType="application/vnd.openxmlformats-officedocument.presentationml.slideLayout+xml"/>
  <Override PartName="/ppt/slideLayouts/slideLayout2105.xml" ContentType="application/vnd.openxmlformats-officedocument.presentationml.slideLayout+xml"/>
  <Override PartName="/ppt/theme/theme370.xml" ContentType="application/vnd.openxmlformats-officedocument.theme+xml"/>
  <Override PartName="/ppt/slideLayouts/slideLayout2106.xml" ContentType="application/vnd.openxmlformats-officedocument.presentationml.slideLayout+xml"/>
  <Override PartName="/ppt/slideLayouts/slideLayout2107.xml" ContentType="application/vnd.openxmlformats-officedocument.presentationml.slideLayout+xml"/>
  <Override PartName="/ppt/slideLayouts/slideLayout2108.xml" ContentType="application/vnd.openxmlformats-officedocument.presentationml.slideLayout+xml"/>
  <Override PartName="/ppt/slideLayouts/slideLayout2109.xml" ContentType="application/vnd.openxmlformats-officedocument.presentationml.slideLayout+xml"/>
  <Override PartName="/ppt/slideLayouts/slideLayout2110.xml" ContentType="application/vnd.openxmlformats-officedocument.presentationml.slideLayout+xml"/>
  <Override PartName="/ppt/slideLayouts/slideLayout2111.xml" ContentType="application/vnd.openxmlformats-officedocument.presentationml.slideLayout+xml"/>
  <Override PartName="/ppt/theme/theme371.xml" ContentType="application/vnd.openxmlformats-officedocument.theme+xml"/>
  <Override PartName="/ppt/slideLayouts/slideLayout2112.xml" ContentType="application/vnd.openxmlformats-officedocument.presentationml.slideLayout+xml"/>
  <Override PartName="/ppt/slideLayouts/slideLayout2113.xml" ContentType="application/vnd.openxmlformats-officedocument.presentationml.slideLayout+xml"/>
  <Override PartName="/ppt/slideLayouts/slideLayout2114.xml" ContentType="application/vnd.openxmlformats-officedocument.presentationml.slideLayout+xml"/>
  <Override PartName="/ppt/slideLayouts/slideLayout2115.xml" ContentType="application/vnd.openxmlformats-officedocument.presentationml.slideLayout+xml"/>
  <Override PartName="/ppt/slideLayouts/slideLayout2116.xml" ContentType="application/vnd.openxmlformats-officedocument.presentationml.slideLayout+xml"/>
  <Override PartName="/ppt/theme/theme372.xml" ContentType="application/vnd.openxmlformats-officedocument.theme+xml"/>
  <Override PartName="/ppt/slideLayouts/slideLayout2117.xml" ContentType="application/vnd.openxmlformats-officedocument.presentationml.slideLayout+xml"/>
  <Override PartName="/ppt/slideLayouts/slideLayout2118.xml" ContentType="application/vnd.openxmlformats-officedocument.presentationml.slideLayout+xml"/>
  <Override PartName="/ppt/slideLayouts/slideLayout2119.xml" ContentType="application/vnd.openxmlformats-officedocument.presentationml.slideLayout+xml"/>
  <Override PartName="/ppt/slideLayouts/slideLayout2120.xml" ContentType="application/vnd.openxmlformats-officedocument.presentationml.slideLayout+xml"/>
  <Override PartName="/ppt/slideLayouts/slideLayout2121.xml" ContentType="application/vnd.openxmlformats-officedocument.presentationml.slideLayout+xml"/>
  <Override PartName="/ppt/theme/theme373.xml" ContentType="application/vnd.openxmlformats-officedocument.theme+xml"/>
  <Override PartName="/ppt/slideLayouts/slideLayout2122.xml" ContentType="application/vnd.openxmlformats-officedocument.presentationml.slideLayout+xml"/>
  <Override PartName="/ppt/slideLayouts/slideLayout2123.xml" ContentType="application/vnd.openxmlformats-officedocument.presentationml.slideLayout+xml"/>
  <Override PartName="/ppt/slideLayouts/slideLayout2124.xml" ContentType="application/vnd.openxmlformats-officedocument.presentationml.slideLayout+xml"/>
  <Override PartName="/ppt/slideLayouts/slideLayout2125.xml" ContentType="application/vnd.openxmlformats-officedocument.presentationml.slideLayout+xml"/>
  <Override PartName="/ppt/slideLayouts/slideLayout2126.xml" ContentType="application/vnd.openxmlformats-officedocument.presentationml.slideLayout+xml"/>
  <Override PartName="/ppt/theme/theme374.xml" ContentType="application/vnd.openxmlformats-officedocument.theme+xml"/>
  <Override PartName="/ppt/slideLayouts/slideLayout2127.xml" ContentType="application/vnd.openxmlformats-officedocument.presentationml.slideLayout+xml"/>
  <Override PartName="/ppt/slideLayouts/slideLayout2128.xml" ContentType="application/vnd.openxmlformats-officedocument.presentationml.slideLayout+xml"/>
  <Override PartName="/ppt/slideLayouts/slideLayout2129.xml" ContentType="application/vnd.openxmlformats-officedocument.presentationml.slideLayout+xml"/>
  <Override PartName="/ppt/slideLayouts/slideLayout2130.xml" ContentType="application/vnd.openxmlformats-officedocument.presentationml.slideLayout+xml"/>
  <Override PartName="/ppt/slideLayouts/slideLayout2131.xml" ContentType="application/vnd.openxmlformats-officedocument.presentationml.slideLayout+xml"/>
  <Override PartName="/ppt/theme/theme375.xml" ContentType="application/vnd.openxmlformats-officedocument.theme+xml"/>
  <Override PartName="/ppt/slideLayouts/slideLayout2132.xml" ContentType="application/vnd.openxmlformats-officedocument.presentationml.slideLayout+xml"/>
  <Override PartName="/ppt/slideLayouts/slideLayout2133.xml" ContentType="application/vnd.openxmlformats-officedocument.presentationml.slideLayout+xml"/>
  <Override PartName="/ppt/slideLayouts/slideLayout2134.xml" ContentType="application/vnd.openxmlformats-officedocument.presentationml.slideLayout+xml"/>
  <Override PartName="/ppt/slideLayouts/slideLayout2135.xml" ContentType="application/vnd.openxmlformats-officedocument.presentationml.slideLayout+xml"/>
  <Override PartName="/ppt/slideLayouts/slideLayout2136.xml" ContentType="application/vnd.openxmlformats-officedocument.presentationml.slideLayout+xml"/>
  <Override PartName="/ppt/theme/theme376.xml" ContentType="application/vnd.openxmlformats-officedocument.theme+xml"/>
  <Override PartName="/ppt/slideLayouts/slideLayout2137.xml" ContentType="application/vnd.openxmlformats-officedocument.presentationml.slideLayout+xml"/>
  <Override PartName="/ppt/slideLayouts/slideLayout2138.xml" ContentType="application/vnd.openxmlformats-officedocument.presentationml.slideLayout+xml"/>
  <Override PartName="/ppt/slideLayouts/slideLayout2139.xml" ContentType="application/vnd.openxmlformats-officedocument.presentationml.slideLayout+xml"/>
  <Override PartName="/ppt/slideLayouts/slideLayout2140.xml" ContentType="application/vnd.openxmlformats-officedocument.presentationml.slideLayout+xml"/>
  <Override PartName="/ppt/slideLayouts/slideLayout2141.xml" ContentType="application/vnd.openxmlformats-officedocument.presentationml.slideLayout+xml"/>
  <Override PartName="/ppt/theme/theme377.xml" ContentType="application/vnd.openxmlformats-officedocument.theme+xml"/>
  <Override PartName="/ppt/slideLayouts/slideLayout2142.xml" ContentType="application/vnd.openxmlformats-officedocument.presentationml.slideLayout+xml"/>
  <Override PartName="/ppt/slideLayouts/slideLayout2143.xml" ContentType="application/vnd.openxmlformats-officedocument.presentationml.slideLayout+xml"/>
  <Override PartName="/ppt/slideLayouts/slideLayout2144.xml" ContentType="application/vnd.openxmlformats-officedocument.presentationml.slideLayout+xml"/>
  <Override PartName="/ppt/slideLayouts/slideLayout2145.xml" ContentType="application/vnd.openxmlformats-officedocument.presentationml.slideLayout+xml"/>
  <Override PartName="/ppt/slideLayouts/slideLayout2146.xml" ContentType="application/vnd.openxmlformats-officedocument.presentationml.slideLayout+xml"/>
  <Override PartName="/ppt/slideLayouts/slideLayout2147.xml" ContentType="application/vnd.openxmlformats-officedocument.presentationml.slideLayout+xml"/>
  <Override PartName="/ppt/slideLayouts/slideLayout2148.xml" ContentType="application/vnd.openxmlformats-officedocument.presentationml.slideLayout+xml"/>
  <Override PartName="/ppt/slideLayouts/slideLayout2149.xml" ContentType="application/vnd.openxmlformats-officedocument.presentationml.slideLayout+xml"/>
  <Override PartName="/ppt/theme/theme378.xml" ContentType="application/vnd.openxmlformats-officedocument.theme+xml"/>
  <Override PartName="/ppt/slideLayouts/slideLayout2150.xml" ContentType="application/vnd.openxmlformats-officedocument.presentationml.slideLayout+xml"/>
  <Override PartName="/ppt/slideLayouts/slideLayout2151.xml" ContentType="application/vnd.openxmlformats-officedocument.presentationml.slideLayout+xml"/>
  <Override PartName="/ppt/slideLayouts/slideLayout2152.xml" ContentType="application/vnd.openxmlformats-officedocument.presentationml.slideLayout+xml"/>
  <Override PartName="/ppt/slideLayouts/slideLayout2153.xml" ContentType="application/vnd.openxmlformats-officedocument.presentationml.slideLayout+xml"/>
  <Override PartName="/ppt/slideLayouts/slideLayout2154.xml" ContentType="application/vnd.openxmlformats-officedocument.presentationml.slideLayout+xml"/>
  <Override PartName="/ppt/slideLayouts/slideLayout2155.xml" ContentType="application/vnd.openxmlformats-officedocument.presentationml.slideLayout+xml"/>
  <Override PartName="/ppt/theme/theme379.xml" ContentType="application/vnd.openxmlformats-officedocument.theme+xml"/>
  <Override PartName="/ppt/slideLayouts/slideLayout2156.xml" ContentType="application/vnd.openxmlformats-officedocument.presentationml.slideLayout+xml"/>
  <Override PartName="/ppt/slideLayouts/slideLayout2157.xml" ContentType="application/vnd.openxmlformats-officedocument.presentationml.slideLayout+xml"/>
  <Override PartName="/ppt/slideLayouts/slideLayout2158.xml" ContentType="application/vnd.openxmlformats-officedocument.presentationml.slideLayout+xml"/>
  <Override PartName="/ppt/slideLayouts/slideLayout2159.xml" ContentType="application/vnd.openxmlformats-officedocument.presentationml.slideLayout+xml"/>
  <Override PartName="/ppt/slideLayouts/slideLayout2160.xml" ContentType="application/vnd.openxmlformats-officedocument.presentationml.slideLayout+xml"/>
  <Override PartName="/ppt/slideLayouts/slideLayout2161.xml" ContentType="application/vnd.openxmlformats-officedocument.presentationml.slideLayout+xml"/>
  <Override PartName="/ppt/theme/theme380.xml" ContentType="application/vnd.openxmlformats-officedocument.theme+xml"/>
  <Override PartName="/ppt/slideLayouts/slideLayout2162.xml" ContentType="application/vnd.openxmlformats-officedocument.presentationml.slideLayout+xml"/>
  <Override PartName="/ppt/slideLayouts/slideLayout2163.xml" ContentType="application/vnd.openxmlformats-officedocument.presentationml.slideLayout+xml"/>
  <Override PartName="/ppt/slideLayouts/slideLayout2164.xml" ContentType="application/vnd.openxmlformats-officedocument.presentationml.slideLayout+xml"/>
  <Override PartName="/ppt/slideLayouts/slideLayout2165.xml" ContentType="application/vnd.openxmlformats-officedocument.presentationml.slideLayout+xml"/>
  <Override PartName="/ppt/slideLayouts/slideLayout2166.xml" ContentType="application/vnd.openxmlformats-officedocument.presentationml.slideLayout+xml"/>
  <Override PartName="/ppt/theme/theme381.xml" ContentType="application/vnd.openxmlformats-officedocument.theme+xml"/>
  <Override PartName="/ppt/slideLayouts/slideLayout2167.xml" ContentType="application/vnd.openxmlformats-officedocument.presentationml.slideLayout+xml"/>
  <Override PartName="/ppt/slideLayouts/slideLayout2168.xml" ContentType="application/vnd.openxmlformats-officedocument.presentationml.slideLayout+xml"/>
  <Override PartName="/ppt/slideLayouts/slideLayout2169.xml" ContentType="application/vnd.openxmlformats-officedocument.presentationml.slideLayout+xml"/>
  <Override PartName="/ppt/slideLayouts/slideLayout2170.xml" ContentType="application/vnd.openxmlformats-officedocument.presentationml.slideLayout+xml"/>
  <Override PartName="/ppt/slideLayouts/slideLayout2171.xml" ContentType="application/vnd.openxmlformats-officedocument.presentationml.slideLayout+xml"/>
  <Override PartName="/ppt/theme/theme382.xml" ContentType="application/vnd.openxmlformats-officedocument.theme+xml"/>
  <Override PartName="/ppt/slideLayouts/slideLayout2172.xml" ContentType="application/vnd.openxmlformats-officedocument.presentationml.slideLayout+xml"/>
  <Override PartName="/ppt/slideLayouts/slideLayout2173.xml" ContentType="application/vnd.openxmlformats-officedocument.presentationml.slideLayout+xml"/>
  <Override PartName="/ppt/slideLayouts/slideLayout2174.xml" ContentType="application/vnd.openxmlformats-officedocument.presentationml.slideLayout+xml"/>
  <Override PartName="/ppt/slideLayouts/slideLayout2175.xml" ContentType="application/vnd.openxmlformats-officedocument.presentationml.slideLayout+xml"/>
  <Override PartName="/ppt/slideLayouts/slideLayout2176.xml" ContentType="application/vnd.openxmlformats-officedocument.presentationml.slideLayout+xml"/>
  <Override PartName="/ppt/slideLayouts/slideLayout2177.xml" ContentType="application/vnd.openxmlformats-officedocument.presentationml.slideLayout+xml"/>
  <Override PartName="/ppt/slideLayouts/slideLayout2178.xml" ContentType="application/vnd.openxmlformats-officedocument.presentationml.slideLayout+xml"/>
  <Override PartName="/ppt/theme/theme383.xml" ContentType="application/vnd.openxmlformats-officedocument.theme+xml"/>
  <Override PartName="/ppt/slideLayouts/slideLayout2179.xml" ContentType="application/vnd.openxmlformats-officedocument.presentationml.slideLayout+xml"/>
  <Override PartName="/ppt/slideLayouts/slideLayout2180.xml" ContentType="application/vnd.openxmlformats-officedocument.presentationml.slideLayout+xml"/>
  <Override PartName="/ppt/slideLayouts/slideLayout2181.xml" ContentType="application/vnd.openxmlformats-officedocument.presentationml.slideLayout+xml"/>
  <Override PartName="/ppt/slideLayouts/slideLayout2182.xml" ContentType="application/vnd.openxmlformats-officedocument.presentationml.slideLayout+xml"/>
  <Override PartName="/ppt/slideLayouts/slideLayout2183.xml" ContentType="application/vnd.openxmlformats-officedocument.presentationml.slideLayout+xml"/>
  <Override PartName="/ppt/slideLayouts/slideLayout2184.xml" ContentType="application/vnd.openxmlformats-officedocument.presentationml.slideLayout+xml"/>
  <Override PartName="/ppt/theme/theme384.xml" ContentType="application/vnd.openxmlformats-officedocument.theme+xml"/>
  <Override PartName="/ppt/slideLayouts/slideLayout2185.xml" ContentType="application/vnd.openxmlformats-officedocument.presentationml.slideLayout+xml"/>
  <Override PartName="/ppt/slideLayouts/slideLayout2186.xml" ContentType="application/vnd.openxmlformats-officedocument.presentationml.slideLayout+xml"/>
  <Override PartName="/ppt/slideLayouts/slideLayout2187.xml" ContentType="application/vnd.openxmlformats-officedocument.presentationml.slideLayout+xml"/>
  <Override PartName="/ppt/slideLayouts/slideLayout2188.xml" ContentType="application/vnd.openxmlformats-officedocument.presentationml.slideLayout+xml"/>
  <Override PartName="/ppt/slideLayouts/slideLayout2189.xml" ContentType="application/vnd.openxmlformats-officedocument.presentationml.slideLayout+xml"/>
  <Override PartName="/ppt/slideLayouts/slideLayout2190.xml" ContentType="application/vnd.openxmlformats-officedocument.presentationml.slideLayout+xml"/>
  <Override PartName="/ppt/slideLayouts/slideLayout2191.xml" ContentType="application/vnd.openxmlformats-officedocument.presentationml.slideLayout+xml"/>
  <Override PartName="/ppt/slideLayouts/slideLayout2192.xml" ContentType="application/vnd.openxmlformats-officedocument.presentationml.slideLayout+xml"/>
  <Override PartName="/ppt/theme/theme385.xml" ContentType="application/vnd.openxmlformats-officedocument.theme+xml"/>
  <Override PartName="/ppt/slideLayouts/slideLayout2193.xml" ContentType="application/vnd.openxmlformats-officedocument.presentationml.slideLayout+xml"/>
  <Override PartName="/ppt/slideLayouts/slideLayout2194.xml" ContentType="application/vnd.openxmlformats-officedocument.presentationml.slideLayout+xml"/>
  <Override PartName="/ppt/slideLayouts/slideLayout2195.xml" ContentType="application/vnd.openxmlformats-officedocument.presentationml.slideLayout+xml"/>
  <Override PartName="/ppt/slideLayouts/slideLayout2196.xml" ContentType="application/vnd.openxmlformats-officedocument.presentationml.slideLayout+xml"/>
  <Override PartName="/ppt/slideLayouts/slideLayout2197.xml" ContentType="application/vnd.openxmlformats-officedocument.presentationml.slideLayout+xml"/>
  <Override PartName="/ppt/slideLayouts/slideLayout2198.xml" ContentType="application/vnd.openxmlformats-officedocument.presentationml.slideLayout+xml"/>
  <Override PartName="/ppt/theme/theme386.xml" ContentType="application/vnd.openxmlformats-officedocument.theme+xml"/>
  <Override PartName="/ppt/slideLayouts/slideLayout2199.xml" ContentType="application/vnd.openxmlformats-officedocument.presentationml.slideLayout+xml"/>
  <Override PartName="/ppt/slideLayouts/slideLayout2200.xml" ContentType="application/vnd.openxmlformats-officedocument.presentationml.slideLayout+xml"/>
  <Override PartName="/ppt/slideLayouts/slideLayout2201.xml" ContentType="application/vnd.openxmlformats-officedocument.presentationml.slideLayout+xml"/>
  <Override PartName="/ppt/slideLayouts/slideLayout2202.xml" ContentType="application/vnd.openxmlformats-officedocument.presentationml.slideLayout+xml"/>
  <Override PartName="/ppt/slideLayouts/slideLayout2203.xml" ContentType="application/vnd.openxmlformats-officedocument.presentationml.slideLayout+xml"/>
  <Override PartName="/ppt/theme/theme387.xml" ContentType="application/vnd.openxmlformats-officedocument.theme+xml"/>
  <Override PartName="/ppt/slideLayouts/slideLayout2204.xml" ContentType="application/vnd.openxmlformats-officedocument.presentationml.slideLayout+xml"/>
  <Override PartName="/ppt/slideLayouts/slideLayout2205.xml" ContentType="application/vnd.openxmlformats-officedocument.presentationml.slideLayout+xml"/>
  <Override PartName="/ppt/slideLayouts/slideLayout2206.xml" ContentType="application/vnd.openxmlformats-officedocument.presentationml.slideLayout+xml"/>
  <Override PartName="/ppt/theme/theme388.xml" ContentType="application/vnd.openxmlformats-officedocument.theme+xml"/>
  <Override PartName="/ppt/slideLayouts/slideLayout2207.xml" ContentType="application/vnd.openxmlformats-officedocument.presentationml.slideLayout+xml"/>
  <Override PartName="/ppt/slideLayouts/slideLayout2208.xml" ContentType="application/vnd.openxmlformats-officedocument.presentationml.slideLayout+xml"/>
  <Override PartName="/ppt/slideLayouts/slideLayout2209.xml" ContentType="application/vnd.openxmlformats-officedocument.presentationml.slideLayout+xml"/>
  <Override PartName="/ppt/slideLayouts/slideLayout2210.xml" ContentType="application/vnd.openxmlformats-officedocument.presentationml.slideLayout+xml"/>
  <Override PartName="/ppt/slideLayouts/slideLayout2211.xml" ContentType="application/vnd.openxmlformats-officedocument.presentationml.slideLayout+xml"/>
  <Override PartName="/ppt/slideLayouts/slideLayout2212.xml" ContentType="application/vnd.openxmlformats-officedocument.presentationml.slideLayout+xml"/>
  <Override PartName="/ppt/slideLayouts/slideLayout2213.xml" ContentType="application/vnd.openxmlformats-officedocument.presentationml.slideLayout+xml"/>
  <Override PartName="/ppt/theme/theme389.xml" ContentType="application/vnd.openxmlformats-officedocument.theme+xml"/>
  <Override PartName="/ppt/slideLayouts/slideLayout2214.xml" ContentType="application/vnd.openxmlformats-officedocument.presentationml.slideLayout+xml"/>
  <Override PartName="/ppt/slideLayouts/slideLayout2215.xml" ContentType="application/vnd.openxmlformats-officedocument.presentationml.slideLayout+xml"/>
  <Override PartName="/ppt/slideLayouts/slideLayout2216.xml" ContentType="application/vnd.openxmlformats-officedocument.presentationml.slideLayout+xml"/>
  <Override PartName="/ppt/slideLayouts/slideLayout2217.xml" ContentType="application/vnd.openxmlformats-officedocument.presentationml.slideLayout+xml"/>
  <Override PartName="/ppt/slideLayouts/slideLayout2218.xml" ContentType="application/vnd.openxmlformats-officedocument.presentationml.slideLayout+xml"/>
  <Override PartName="/ppt/theme/theme390.xml" ContentType="application/vnd.openxmlformats-officedocument.theme+xml"/>
  <Override PartName="/ppt/slideLayouts/slideLayout2219.xml" ContentType="application/vnd.openxmlformats-officedocument.presentationml.slideLayout+xml"/>
  <Override PartName="/ppt/slideLayouts/slideLayout2220.xml" ContentType="application/vnd.openxmlformats-officedocument.presentationml.slideLayout+xml"/>
  <Override PartName="/ppt/slideLayouts/slideLayout2221.xml" ContentType="application/vnd.openxmlformats-officedocument.presentationml.slideLayout+xml"/>
  <Override PartName="/ppt/slideLayouts/slideLayout2222.xml" ContentType="application/vnd.openxmlformats-officedocument.presentationml.slideLayout+xml"/>
  <Override PartName="/ppt/slideLayouts/slideLayout2223.xml" ContentType="application/vnd.openxmlformats-officedocument.presentationml.slideLayout+xml"/>
  <Override PartName="/ppt/slideLayouts/slideLayout2224.xml" ContentType="application/vnd.openxmlformats-officedocument.presentationml.slideLayout+xml"/>
  <Override PartName="/ppt/theme/theme391.xml" ContentType="application/vnd.openxmlformats-officedocument.theme+xml"/>
  <Override PartName="/ppt/slideLayouts/slideLayout2225.xml" ContentType="application/vnd.openxmlformats-officedocument.presentationml.slideLayout+xml"/>
  <Override PartName="/ppt/slideLayouts/slideLayout2226.xml" ContentType="application/vnd.openxmlformats-officedocument.presentationml.slideLayout+xml"/>
  <Override PartName="/ppt/slideLayouts/slideLayout2227.xml" ContentType="application/vnd.openxmlformats-officedocument.presentationml.slideLayout+xml"/>
  <Override PartName="/ppt/slideLayouts/slideLayout2228.xml" ContentType="application/vnd.openxmlformats-officedocument.presentationml.slideLayout+xml"/>
  <Override PartName="/ppt/slideLayouts/slideLayout2229.xml" ContentType="application/vnd.openxmlformats-officedocument.presentationml.slideLayout+xml"/>
  <Override PartName="/ppt/theme/theme392.xml" ContentType="application/vnd.openxmlformats-officedocument.theme+xml"/>
  <Override PartName="/ppt/slideLayouts/slideLayout2230.xml" ContentType="application/vnd.openxmlformats-officedocument.presentationml.slideLayout+xml"/>
  <Override PartName="/ppt/slideLayouts/slideLayout2231.xml" ContentType="application/vnd.openxmlformats-officedocument.presentationml.slideLayout+xml"/>
  <Override PartName="/ppt/slideLayouts/slideLayout2232.xml" ContentType="application/vnd.openxmlformats-officedocument.presentationml.slideLayout+xml"/>
  <Override PartName="/ppt/slideLayouts/slideLayout2233.xml" ContentType="application/vnd.openxmlformats-officedocument.presentationml.slideLayout+xml"/>
  <Override PartName="/ppt/slideLayouts/slideLayout2234.xml" ContentType="application/vnd.openxmlformats-officedocument.presentationml.slideLayout+xml"/>
  <Override PartName="/ppt/slideLayouts/slideLayout2235.xml" ContentType="application/vnd.openxmlformats-officedocument.presentationml.slideLayout+xml"/>
  <Override PartName="/ppt/slideLayouts/slideLayout2236.xml" ContentType="application/vnd.openxmlformats-officedocument.presentationml.slideLayout+xml"/>
  <Override PartName="/ppt/slideLayouts/slideLayout2237.xml" ContentType="application/vnd.openxmlformats-officedocument.presentationml.slideLayout+xml"/>
  <Override PartName="/ppt/theme/theme393.xml" ContentType="application/vnd.openxmlformats-officedocument.theme+xml"/>
  <Override PartName="/ppt/slideLayouts/slideLayout2238.xml" ContentType="application/vnd.openxmlformats-officedocument.presentationml.slideLayout+xml"/>
  <Override PartName="/ppt/slideLayouts/slideLayout2239.xml" ContentType="application/vnd.openxmlformats-officedocument.presentationml.slideLayout+xml"/>
  <Override PartName="/ppt/slideLayouts/slideLayout2240.xml" ContentType="application/vnd.openxmlformats-officedocument.presentationml.slideLayout+xml"/>
  <Override PartName="/ppt/slideLayouts/slideLayout2241.xml" ContentType="application/vnd.openxmlformats-officedocument.presentationml.slideLayout+xml"/>
  <Override PartName="/ppt/slideLayouts/slideLayout2242.xml" ContentType="application/vnd.openxmlformats-officedocument.presentationml.slideLayout+xml"/>
  <Override PartName="/ppt/slideLayouts/slideLayout2243.xml" ContentType="application/vnd.openxmlformats-officedocument.presentationml.slideLayout+xml"/>
  <Override PartName="/ppt/slideLayouts/slideLayout2244.xml" ContentType="application/vnd.openxmlformats-officedocument.presentationml.slideLayout+xml"/>
  <Override PartName="/ppt/theme/theme394.xml" ContentType="application/vnd.openxmlformats-officedocument.theme+xml"/>
  <Override PartName="/ppt/slideLayouts/slideLayout2245.xml" ContentType="application/vnd.openxmlformats-officedocument.presentationml.slideLayout+xml"/>
  <Override PartName="/ppt/slideLayouts/slideLayout2246.xml" ContentType="application/vnd.openxmlformats-officedocument.presentationml.slideLayout+xml"/>
  <Override PartName="/ppt/slideLayouts/slideLayout2247.xml" ContentType="application/vnd.openxmlformats-officedocument.presentationml.slideLayout+xml"/>
  <Override PartName="/ppt/slideLayouts/slideLayout2248.xml" ContentType="application/vnd.openxmlformats-officedocument.presentationml.slideLayout+xml"/>
  <Override PartName="/ppt/slideLayouts/slideLayout2249.xml" ContentType="application/vnd.openxmlformats-officedocument.presentationml.slideLayout+xml"/>
  <Override PartName="/ppt/theme/theme395.xml" ContentType="application/vnd.openxmlformats-officedocument.theme+xml"/>
  <Override PartName="/ppt/slideLayouts/slideLayout2250.xml" ContentType="application/vnd.openxmlformats-officedocument.presentationml.slideLayout+xml"/>
  <Override PartName="/ppt/slideLayouts/slideLayout2251.xml" ContentType="application/vnd.openxmlformats-officedocument.presentationml.slideLayout+xml"/>
  <Override PartName="/ppt/slideLayouts/slideLayout2252.xml" ContentType="application/vnd.openxmlformats-officedocument.presentationml.slideLayout+xml"/>
  <Override PartName="/ppt/slideLayouts/slideLayout2253.xml" ContentType="application/vnd.openxmlformats-officedocument.presentationml.slideLayout+xml"/>
  <Override PartName="/ppt/slideLayouts/slideLayout2254.xml" ContentType="application/vnd.openxmlformats-officedocument.presentationml.slideLayout+xml"/>
  <Override PartName="/ppt/theme/theme396.xml" ContentType="application/vnd.openxmlformats-officedocument.theme+xml"/>
  <Override PartName="/ppt/slideLayouts/slideLayout2255.xml" ContentType="application/vnd.openxmlformats-officedocument.presentationml.slideLayout+xml"/>
  <Override PartName="/ppt/slideLayouts/slideLayout2256.xml" ContentType="application/vnd.openxmlformats-officedocument.presentationml.slideLayout+xml"/>
  <Override PartName="/ppt/slideLayouts/slideLayout2257.xml" ContentType="application/vnd.openxmlformats-officedocument.presentationml.slideLayout+xml"/>
  <Override PartName="/ppt/slideLayouts/slideLayout2258.xml" ContentType="application/vnd.openxmlformats-officedocument.presentationml.slideLayout+xml"/>
  <Override PartName="/ppt/slideLayouts/slideLayout2259.xml" ContentType="application/vnd.openxmlformats-officedocument.presentationml.slideLayout+xml"/>
  <Override PartName="/ppt/theme/theme397.xml" ContentType="application/vnd.openxmlformats-officedocument.theme+xml"/>
  <Override PartName="/ppt/slideLayouts/slideLayout2260.xml" ContentType="application/vnd.openxmlformats-officedocument.presentationml.slideLayout+xml"/>
  <Override PartName="/ppt/slideLayouts/slideLayout2261.xml" ContentType="application/vnd.openxmlformats-officedocument.presentationml.slideLayout+xml"/>
  <Override PartName="/ppt/slideLayouts/slideLayout2262.xml" ContentType="application/vnd.openxmlformats-officedocument.presentationml.slideLayout+xml"/>
  <Override PartName="/ppt/slideLayouts/slideLayout2263.xml" ContentType="application/vnd.openxmlformats-officedocument.presentationml.slideLayout+xml"/>
  <Override PartName="/ppt/slideLayouts/slideLayout2264.xml" ContentType="application/vnd.openxmlformats-officedocument.presentationml.slideLayout+xml"/>
  <Override PartName="/ppt/slideLayouts/slideLayout2265.xml" ContentType="application/vnd.openxmlformats-officedocument.presentationml.slideLayout+xml"/>
  <Override PartName="/ppt/theme/theme398.xml" ContentType="application/vnd.openxmlformats-officedocument.theme+xml"/>
  <Override PartName="/ppt/slideLayouts/slideLayout2266.xml" ContentType="application/vnd.openxmlformats-officedocument.presentationml.slideLayout+xml"/>
  <Override PartName="/ppt/slideLayouts/slideLayout2267.xml" ContentType="application/vnd.openxmlformats-officedocument.presentationml.slideLayout+xml"/>
  <Override PartName="/ppt/slideLayouts/slideLayout2268.xml" ContentType="application/vnd.openxmlformats-officedocument.presentationml.slideLayout+xml"/>
  <Override PartName="/ppt/slideLayouts/slideLayout2269.xml" ContentType="application/vnd.openxmlformats-officedocument.presentationml.slideLayout+xml"/>
  <Override PartName="/ppt/slideLayouts/slideLayout2270.xml" ContentType="application/vnd.openxmlformats-officedocument.presentationml.slideLayout+xml"/>
  <Override PartName="/ppt/theme/theme399.xml" ContentType="application/vnd.openxmlformats-officedocument.theme+xml"/>
  <Override PartName="/ppt/slideLayouts/slideLayout2271.xml" ContentType="application/vnd.openxmlformats-officedocument.presentationml.slideLayout+xml"/>
  <Override PartName="/ppt/slideLayouts/slideLayout2272.xml" ContentType="application/vnd.openxmlformats-officedocument.presentationml.slideLayout+xml"/>
  <Override PartName="/ppt/slideLayouts/slideLayout2273.xml" ContentType="application/vnd.openxmlformats-officedocument.presentationml.slideLayout+xml"/>
  <Override PartName="/ppt/slideLayouts/slideLayout2274.xml" ContentType="application/vnd.openxmlformats-officedocument.presentationml.slideLayout+xml"/>
  <Override PartName="/ppt/slideLayouts/slideLayout2275.xml" ContentType="application/vnd.openxmlformats-officedocument.presentationml.slideLayout+xml"/>
  <Override PartName="/ppt/slideLayouts/slideLayout2276.xml" ContentType="application/vnd.openxmlformats-officedocument.presentationml.slideLayout+xml"/>
  <Override PartName="/ppt/theme/theme400.xml" ContentType="application/vnd.openxmlformats-officedocument.theme+xml"/>
  <Override PartName="/ppt/slideLayouts/slideLayout2277.xml" ContentType="application/vnd.openxmlformats-officedocument.presentationml.slideLayout+xml"/>
  <Override PartName="/ppt/slideLayouts/slideLayout2278.xml" ContentType="application/vnd.openxmlformats-officedocument.presentationml.slideLayout+xml"/>
  <Override PartName="/ppt/slideLayouts/slideLayout2279.xml" ContentType="application/vnd.openxmlformats-officedocument.presentationml.slideLayout+xml"/>
  <Override PartName="/ppt/slideLayouts/slideLayout2280.xml" ContentType="application/vnd.openxmlformats-officedocument.presentationml.slideLayout+xml"/>
  <Override PartName="/ppt/slideLayouts/slideLayout2281.xml" ContentType="application/vnd.openxmlformats-officedocument.presentationml.slideLayout+xml"/>
  <Override PartName="/ppt/theme/theme401.xml" ContentType="application/vnd.openxmlformats-officedocument.theme+xml"/>
  <Override PartName="/ppt/slideLayouts/slideLayout2282.xml" ContentType="application/vnd.openxmlformats-officedocument.presentationml.slideLayout+xml"/>
  <Override PartName="/ppt/slideLayouts/slideLayout2283.xml" ContentType="application/vnd.openxmlformats-officedocument.presentationml.slideLayout+xml"/>
  <Override PartName="/ppt/slideLayouts/slideLayout2284.xml" ContentType="application/vnd.openxmlformats-officedocument.presentationml.slideLayout+xml"/>
  <Override PartName="/ppt/slideLayouts/slideLayout2285.xml" ContentType="application/vnd.openxmlformats-officedocument.presentationml.slideLayout+xml"/>
  <Override PartName="/ppt/slideLayouts/slideLayout2286.xml" ContentType="application/vnd.openxmlformats-officedocument.presentationml.slideLayout+xml"/>
  <Override PartName="/ppt/theme/theme402.xml" ContentType="application/vnd.openxmlformats-officedocument.theme+xml"/>
  <Override PartName="/ppt/slideLayouts/slideLayout2287.xml" ContentType="application/vnd.openxmlformats-officedocument.presentationml.slideLayout+xml"/>
  <Override PartName="/ppt/slideLayouts/slideLayout2288.xml" ContentType="application/vnd.openxmlformats-officedocument.presentationml.slideLayout+xml"/>
  <Override PartName="/ppt/slideLayouts/slideLayout2289.xml" ContentType="application/vnd.openxmlformats-officedocument.presentationml.slideLayout+xml"/>
  <Override PartName="/ppt/slideLayouts/slideLayout2290.xml" ContentType="application/vnd.openxmlformats-officedocument.presentationml.slideLayout+xml"/>
  <Override PartName="/ppt/slideLayouts/slideLayout2291.xml" ContentType="application/vnd.openxmlformats-officedocument.presentationml.slideLayout+xml"/>
  <Override PartName="/ppt/slideLayouts/slideLayout2292.xml" ContentType="application/vnd.openxmlformats-officedocument.presentationml.slideLayout+xml"/>
  <Override PartName="/ppt/slideLayouts/slideLayout2293.xml" ContentType="application/vnd.openxmlformats-officedocument.presentationml.slideLayout+xml"/>
  <Override PartName="/ppt/theme/theme403.xml" ContentType="application/vnd.openxmlformats-officedocument.theme+xml"/>
  <Override PartName="/ppt/slideLayouts/slideLayout2294.xml" ContentType="application/vnd.openxmlformats-officedocument.presentationml.slideLayout+xml"/>
  <Override PartName="/ppt/slideLayouts/slideLayout2295.xml" ContentType="application/vnd.openxmlformats-officedocument.presentationml.slideLayout+xml"/>
  <Override PartName="/ppt/slideLayouts/slideLayout2296.xml" ContentType="application/vnd.openxmlformats-officedocument.presentationml.slideLayout+xml"/>
  <Override PartName="/ppt/slideLayouts/slideLayout2297.xml" ContentType="application/vnd.openxmlformats-officedocument.presentationml.slideLayout+xml"/>
  <Override PartName="/ppt/slideLayouts/slideLayout2298.xml" ContentType="application/vnd.openxmlformats-officedocument.presentationml.slideLayout+xml"/>
  <Override PartName="/ppt/theme/theme404.xml" ContentType="application/vnd.openxmlformats-officedocument.theme+xml"/>
  <Override PartName="/ppt/slideLayouts/slideLayout2299.xml" ContentType="application/vnd.openxmlformats-officedocument.presentationml.slideLayout+xml"/>
  <Override PartName="/ppt/slideLayouts/slideLayout2300.xml" ContentType="application/vnd.openxmlformats-officedocument.presentationml.slideLayout+xml"/>
  <Override PartName="/ppt/slideLayouts/slideLayout2301.xml" ContentType="application/vnd.openxmlformats-officedocument.presentationml.slideLayout+xml"/>
  <Override PartName="/ppt/slideLayouts/slideLayout2302.xml" ContentType="application/vnd.openxmlformats-officedocument.presentationml.slideLayout+xml"/>
  <Override PartName="/ppt/slideLayouts/slideLayout2303.xml" ContentType="application/vnd.openxmlformats-officedocument.presentationml.slideLayout+xml"/>
  <Override PartName="/ppt/theme/theme405.xml" ContentType="application/vnd.openxmlformats-officedocument.theme+xml"/>
  <Override PartName="/ppt/slideLayouts/slideLayout2304.xml" ContentType="application/vnd.openxmlformats-officedocument.presentationml.slideLayout+xml"/>
  <Override PartName="/ppt/slideLayouts/slideLayout2305.xml" ContentType="application/vnd.openxmlformats-officedocument.presentationml.slideLayout+xml"/>
  <Override PartName="/ppt/slideLayouts/slideLayout2306.xml" ContentType="application/vnd.openxmlformats-officedocument.presentationml.slideLayout+xml"/>
  <Override PartName="/ppt/slideLayouts/slideLayout2307.xml" ContentType="application/vnd.openxmlformats-officedocument.presentationml.slideLayout+xml"/>
  <Override PartName="/ppt/slideLayouts/slideLayout2308.xml" ContentType="application/vnd.openxmlformats-officedocument.presentationml.slideLayout+xml"/>
  <Override PartName="/ppt/theme/theme406.xml" ContentType="application/vnd.openxmlformats-officedocument.theme+xml"/>
  <Override PartName="/ppt/slideLayouts/slideLayout2309.xml" ContentType="application/vnd.openxmlformats-officedocument.presentationml.slideLayout+xml"/>
  <Override PartName="/ppt/slideLayouts/slideLayout2310.xml" ContentType="application/vnd.openxmlformats-officedocument.presentationml.slideLayout+xml"/>
  <Override PartName="/ppt/slideLayouts/slideLayout2311.xml" ContentType="application/vnd.openxmlformats-officedocument.presentationml.slideLayout+xml"/>
  <Override PartName="/ppt/slideLayouts/slideLayout2312.xml" ContentType="application/vnd.openxmlformats-officedocument.presentationml.slideLayout+xml"/>
  <Override PartName="/ppt/slideLayouts/slideLayout2313.xml" ContentType="application/vnd.openxmlformats-officedocument.presentationml.slideLayout+xml"/>
  <Override PartName="/ppt/theme/theme407.xml" ContentType="application/vnd.openxmlformats-officedocument.theme+xml"/>
  <Override PartName="/ppt/slideLayouts/slideLayout2314.xml" ContentType="application/vnd.openxmlformats-officedocument.presentationml.slideLayout+xml"/>
  <Override PartName="/ppt/slideLayouts/slideLayout2315.xml" ContentType="application/vnd.openxmlformats-officedocument.presentationml.slideLayout+xml"/>
  <Override PartName="/ppt/slideLayouts/slideLayout2316.xml" ContentType="application/vnd.openxmlformats-officedocument.presentationml.slideLayout+xml"/>
  <Override PartName="/ppt/slideLayouts/slideLayout2317.xml" ContentType="application/vnd.openxmlformats-officedocument.presentationml.slideLayout+xml"/>
  <Override PartName="/ppt/slideLayouts/slideLayout2318.xml" ContentType="application/vnd.openxmlformats-officedocument.presentationml.slideLayout+xml"/>
  <Override PartName="/ppt/theme/theme408.xml" ContentType="application/vnd.openxmlformats-officedocument.theme+xml"/>
  <Override PartName="/ppt/slideLayouts/slideLayout2319.xml" ContentType="application/vnd.openxmlformats-officedocument.presentationml.slideLayout+xml"/>
  <Override PartName="/ppt/slideLayouts/slideLayout2320.xml" ContentType="application/vnd.openxmlformats-officedocument.presentationml.slideLayout+xml"/>
  <Override PartName="/ppt/slideLayouts/slideLayout2321.xml" ContentType="application/vnd.openxmlformats-officedocument.presentationml.slideLayout+xml"/>
  <Override PartName="/ppt/slideLayouts/slideLayout2322.xml" ContentType="application/vnd.openxmlformats-officedocument.presentationml.slideLayout+xml"/>
  <Override PartName="/ppt/slideLayouts/slideLayout2323.xml" ContentType="application/vnd.openxmlformats-officedocument.presentationml.slideLayout+xml"/>
  <Override PartName="/ppt/theme/theme409.xml" ContentType="application/vnd.openxmlformats-officedocument.theme+xml"/>
  <Override PartName="/ppt/slideLayouts/slideLayout2324.xml" ContentType="application/vnd.openxmlformats-officedocument.presentationml.slideLayout+xml"/>
  <Override PartName="/ppt/slideLayouts/slideLayout2325.xml" ContentType="application/vnd.openxmlformats-officedocument.presentationml.slideLayout+xml"/>
  <Override PartName="/ppt/slideLayouts/slideLayout2326.xml" ContentType="application/vnd.openxmlformats-officedocument.presentationml.slideLayout+xml"/>
  <Override PartName="/ppt/slideLayouts/slideLayout2327.xml" ContentType="application/vnd.openxmlformats-officedocument.presentationml.slideLayout+xml"/>
  <Override PartName="/ppt/slideLayouts/slideLayout2328.xml" ContentType="application/vnd.openxmlformats-officedocument.presentationml.slideLayout+xml"/>
  <Override PartName="/ppt/theme/theme410.xml" ContentType="application/vnd.openxmlformats-officedocument.theme+xml"/>
  <Override PartName="/ppt/slideLayouts/slideLayout2329.xml" ContentType="application/vnd.openxmlformats-officedocument.presentationml.slideLayout+xml"/>
  <Override PartName="/ppt/slideLayouts/slideLayout2330.xml" ContentType="application/vnd.openxmlformats-officedocument.presentationml.slideLayout+xml"/>
  <Override PartName="/ppt/slideLayouts/slideLayout2331.xml" ContentType="application/vnd.openxmlformats-officedocument.presentationml.slideLayout+xml"/>
  <Override PartName="/ppt/slideLayouts/slideLayout2332.xml" ContentType="application/vnd.openxmlformats-officedocument.presentationml.slideLayout+xml"/>
  <Override PartName="/ppt/slideLayouts/slideLayout2333.xml" ContentType="application/vnd.openxmlformats-officedocument.presentationml.slideLayout+xml"/>
  <Override PartName="/ppt/theme/theme411.xml" ContentType="application/vnd.openxmlformats-officedocument.theme+xml"/>
  <Override PartName="/ppt/slideLayouts/slideLayout2334.xml" ContentType="application/vnd.openxmlformats-officedocument.presentationml.slideLayout+xml"/>
  <Override PartName="/ppt/slideLayouts/slideLayout2335.xml" ContentType="application/vnd.openxmlformats-officedocument.presentationml.slideLayout+xml"/>
  <Override PartName="/ppt/slideLayouts/slideLayout2336.xml" ContentType="application/vnd.openxmlformats-officedocument.presentationml.slideLayout+xml"/>
  <Override PartName="/ppt/slideLayouts/slideLayout2337.xml" ContentType="application/vnd.openxmlformats-officedocument.presentationml.slideLayout+xml"/>
  <Override PartName="/ppt/slideLayouts/slideLayout2338.xml" ContentType="application/vnd.openxmlformats-officedocument.presentationml.slideLayout+xml"/>
  <Override PartName="/ppt/theme/theme412.xml" ContentType="application/vnd.openxmlformats-officedocument.theme+xml"/>
  <Override PartName="/ppt/slideLayouts/slideLayout2339.xml" ContentType="application/vnd.openxmlformats-officedocument.presentationml.slideLayout+xml"/>
  <Override PartName="/ppt/slideLayouts/slideLayout2340.xml" ContentType="application/vnd.openxmlformats-officedocument.presentationml.slideLayout+xml"/>
  <Override PartName="/ppt/slideLayouts/slideLayout2341.xml" ContentType="application/vnd.openxmlformats-officedocument.presentationml.slideLayout+xml"/>
  <Override PartName="/ppt/slideLayouts/slideLayout2342.xml" ContentType="application/vnd.openxmlformats-officedocument.presentationml.slideLayout+xml"/>
  <Override PartName="/ppt/slideLayouts/slideLayout2343.xml" ContentType="application/vnd.openxmlformats-officedocument.presentationml.slideLayout+xml"/>
  <Override PartName="/ppt/theme/theme413.xml" ContentType="application/vnd.openxmlformats-officedocument.theme+xml"/>
  <Override PartName="/ppt/slideLayouts/slideLayout2344.xml" ContentType="application/vnd.openxmlformats-officedocument.presentationml.slideLayout+xml"/>
  <Override PartName="/ppt/slideLayouts/slideLayout2345.xml" ContentType="application/vnd.openxmlformats-officedocument.presentationml.slideLayout+xml"/>
  <Override PartName="/ppt/slideLayouts/slideLayout2346.xml" ContentType="application/vnd.openxmlformats-officedocument.presentationml.slideLayout+xml"/>
  <Override PartName="/ppt/slideLayouts/slideLayout2347.xml" ContentType="application/vnd.openxmlformats-officedocument.presentationml.slideLayout+xml"/>
  <Override PartName="/ppt/slideLayouts/slideLayout2348.xml" ContentType="application/vnd.openxmlformats-officedocument.presentationml.slideLayout+xml"/>
  <Override PartName="/ppt/theme/theme414.xml" ContentType="application/vnd.openxmlformats-officedocument.theme+xml"/>
  <Override PartName="/ppt/slideLayouts/slideLayout2349.xml" ContentType="application/vnd.openxmlformats-officedocument.presentationml.slideLayout+xml"/>
  <Override PartName="/ppt/slideLayouts/slideLayout2350.xml" ContentType="application/vnd.openxmlformats-officedocument.presentationml.slideLayout+xml"/>
  <Override PartName="/ppt/slideLayouts/slideLayout2351.xml" ContentType="application/vnd.openxmlformats-officedocument.presentationml.slideLayout+xml"/>
  <Override PartName="/ppt/slideLayouts/slideLayout2352.xml" ContentType="application/vnd.openxmlformats-officedocument.presentationml.slideLayout+xml"/>
  <Override PartName="/ppt/slideLayouts/slideLayout2353.xml" ContentType="application/vnd.openxmlformats-officedocument.presentationml.slideLayout+xml"/>
  <Override PartName="/ppt/theme/theme415.xml" ContentType="application/vnd.openxmlformats-officedocument.theme+xml"/>
  <Override PartName="/ppt/slideLayouts/slideLayout2354.xml" ContentType="application/vnd.openxmlformats-officedocument.presentationml.slideLayout+xml"/>
  <Override PartName="/ppt/slideLayouts/slideLayout2355.xml" ContentType="application/vnd.openxmlformats-officedocument.presentationml.slideLayout+xml"/>
  <Override PartName="/ppt/slideLayouts/slideLayout2356.xml" ContentType="application/vnd.openxmlformats-officedocument.presentationml.slideLayout+xml"/>
  <Override PartName="/ppt/slideLayouts/slideLayout2357.xml" ContentType="application/vnd.openxmlformats-officedocument.presentationml.slideLayout+xml"/>
  <Override PartName="/ppt/slideLayouts/slideLayout2358.xml" ContentType="application/vnd.openxmlformats-officedocument.presentationml.slideLayout+xml"/>
  <Override PartName="/ppt/slideLayouts/slideLayout2359.xml" ContentType="application/vnd.openxmlformats-officedocument.presentationml.slideLayout+xml"/>
  <Override PartName="/ppt/slideLayouts/slideLayout2360.xml" ContentType="application/vnd.openxmlformats-officedocument.presentationml.slideLayout+xml"/>
  <Override PartName="/ppt/slideLayouts/slideLayout2361.xml" ContentType="application/vnd.openxmlformats-officedocument.presentationml.slideLayout+xml"/>
  <Override PartName="/ppt/theme/theme416.xml" ContentType="application/vnd.openxmlformats-officedocument.theme+xml"/>
  <Override PartName="/ppt/slideLayouts/slideLayout2362.xml" ContentType="application/vnd.openxmlformats-officedocument.presentationml.slideLayout+xml"/>
  <Override PartName="/ppt/slideLayouts/slideLayout2363.xml" ContentType="application/vnd.openxmlformats-officedocument.presentationml.slideLayout+xml"/>
  <Override PartName="/ppt/slideLayouts/slideLayout2364.xml" ContentType="application/vnd.openxmlformats-officedocument.presentationml.slideLayout+xml"/>
  <Override PartName="/ppt/slideLayouts/slideLayout2365.xml" ContentType="application/vnd.openxmlformats-officedocument.presentationml.slideLayout+xml"/>
  <Override PartName="/ppt/slideLayouts/slideLayout2366.xml" ContentType="application/vnd.openxmlformats-officedocument.presentationml.slideLayout+xml"/>
  <Override PartName="/ppt/slideLayouts/slideLayout2367.xml" ContentType="application/vnd.openxmlformats-officedocument.presentationml.slideLayout+xml"/>
  <Override PartName="/ppt/theme/theme417.xml" ContentType="application/vnd.openxmlformats-officedocument.theme+xml"/>
  <Override PartName="/ppt/slideLayouts/slideLayout2368.xml" ContentType="application/vnd.openxmlformats-officedocument.presentationml.slideLayout+xml"/>
  <Override PartName="/ppt/slideLayouts/slideLayout2369.xml" ContentType="application/vnd.openxmlformats-officedocument.presentationml.slideLayout+xml"/>
  <Override PartName="/ppt/slideLayouts/slideLayout2370.xml" ContentType="application/vnd.openxmlformats-officedocument.presentationml.slideLayout+xml"/>
  <Override PartName="/ppt/slideLayouts/slideLayout2371.xml" ContentType="application/vnd.openxmlformats-officedocument.presentationml.slideLayout+xml"/>
  <Override PartName="/ppt/slideLayouts/slideLayout2372.xml" ContentType="application/vnd.openxmlformats-officedocument.presentationml.slideLayout+xml"/>
  <Override PartName="/ppt/theme/theme418.xml" ContentType="application/vnd.openxmlformats-officedocument.theme+xml"/>
  <Override PartName="/ppt/slideLayouts/slideLayout2373.xml" ContentType="application/vnd.openxmlformats-officedocument.presentationml.slideLayout+xml"/>
  <Override PartName="/ppt/slideLayouts/slideLayout2374.xml" ContentType="application/vnd.openxmlformats-officedocument.presentationml.slideLayout+xml"/>
  <Override PartName="/ppt/slideLayouts/slideLayout2375.xml" ContentType="application/vnd.openxmlformats-officedocument.presentationml.slideLayout+xml"/>
  <Override PartName="/ppt/slideLayouts/slideLayout2376.xml" ContentType="application/vnd.openxmlformats-officedocument.presentationml.slideLayout+xml"/>
  <Override PartName="/ppt/slideLayouts/slideLayout2377.xml" ContentType="application/vnd.openxmlformats-officedocument.presentationml.slideLayout+xml"/>
  <Override PartName="/ppt/theme/theme419.xml" ContentType="application/vnd.openxmlformats-officedocument.theme+xml"/>
  <Override PartName="/ppt/slideLayouts/slideLayout2378.xml" ContentType="application/vnd.openxmlformats-officedocument.presentationml.slideLayout+xml"/>
  <Override PartName="/ppt/slideLayouts/slideLayout2379.xml" ContentType="application/vnd.openxmlformats-officedocument.presentationml.slideLayout+xml"/>
  <Override PartName="/ppt/slideLayouts/slideLayout2380.xml" ContentType="application/vnd.openxmlformats-officedocument.presentationml.slideLayout+xml"/>
  <Override PartName="/ppt/slideLayouts/slideLayout2381.xml" ContentType="application/vnd.openxmlformats-officedocument.presentationml.slideLayout+xml"/>
  <Override PartName="/ppt/slideLayouts/slideLayout2382.xml" ContentType="application/vnd.openxmlformats-officedocument.presentationml.slideLayout+xml"/>
  <Override PartName="/ppt/slideLayouts/slideLayout2383.xml" ContentType="application/vnd.openxmlformats-officedocument.presentationml.slideLayout+xml"/>
  <Override PartName="/ppt/slideLayouts/slideLayout2384.xml" ContentType="application/vnd.openxmlformats-officedocument.presentationml.slideLayout+xml"/>
  <Override PartName="/ppt/theme/theme420.xml" ContentType="application/vnd.openxmlformats-officedocument.theme+xml"/>
  <Override PartName="/ppt/slideLayouts/slideLayout2385.xml" ContentType="application/vnd.openxmlformats-officedocument.presentationml.slideLayout+xml"/>
  <Override PartName="/ppt/slideLayouts/slideLayout2386.xml" ContentType="application/vnd.openxmlformats-officedocument.presentationml.slideLayout+xml"/>
  <Override PartName="/ppt/slideLayouts/slideLayout2387.xml" ContentType="application/vnd.openxmlformats-officedocument.presentationml.slideLayout+xml"/>
  <Override PartName="/ppt/slideLayouts/slideLayout2388.xml" ContentType="application/vnd.openxmlformats-officedocument.presentationml.slideLayout+xml"/>
  <Override PartName="/ppt/slideLayouts/slideLayout2389.xml" ContentType="application/vnd.openxmlformats-officedocument.presentationml.slideLayout+xml"/>
  <Override PartName="/ppt/theme/theme421.xml" ContentType="application/vnd.openxmlformats-officedocument.theme+xml"/>
  <Override PartName="/ppt/slideLayouts/slideLayout2390.xml" ContentType="application/vnd.openxmlformats-officedocument.presentationml.slideLayout+xml"/>
  <Override PartName="/ppt/slideLayouts/slideLayout2391.xml" ContentType="application/vnd.openxmlformats-officedocument.presentationml.slideLayout+xml"/>
  <Override PartName="/ppt/slideLayouts/slideLayout2392.xml" ContentType="application/vnd.openxmlformats-officedocument.presentationml.slideLayout+xml"/>
  <Override PartName="/ppt/slideLayouts/slideLayout2393.xml" ContentType="application/vnd.openxmlformats-officedocument.presentationml.slideLayout+xml"/>
  <Override PartName="/ppt/slideLayouts/slideLayout2394.xml" ContentType="application/vnd.openxmlformats-officedocument.presentationml.slideLayout+xml"/>
  <Override PartName="/ppt/slideLayouts/slideLayout2395.xml" ContentType="application/vnd.openxmlformats-officedocument.presentationml.slideLayout+xml"/>
  <Override PartName="/ppt/theme/theme422.xml" ContentType="application/vnd.openxmlformats-officedocument.theme+xml"/>
  <Override PartName="/ppt/slideLayouts/slideLayout2396.xml" ContentType="application/vnd.openxmlformats-officedocument.presentationml.slideLayout+xml"/>
  <Override PartName="/ppt/slideLayouts/slideLayout2397.xml" ContentType="application/vnd.openxmlformats-officedocument.presentationml.slideLayout+xml"/>
  <Override PartName="/ppt/slideLayouts/slideLayout2398.xml" ContentType="application/vnd.openxmlformats-officedocument.presentationml.slideLayout+xml"/>
  <Override PartName="/ppt/slideLayouts/slideLayout2399.xml" ContentType="application/vnd.openxmlformats-officedocument.presentationml.slideLayout+xml"/>
  <Override PartName="/ppt/slideLayouts/slideLayout2400.xml" ContentType="application/vnd.openxmlformats-officedocument.presentationml.slideLayout+xml"/>
  <Override PartName="/ppt/theme/theme423.xml" ContentType="application/vnd.openxmlformats-officedocument.theme+xml"/>
  <Override PartName="/ppt/slideLayouts/slideLayout2401.xml" ContentType="application/vnd.openxmlformats-officedocument.presentationml.slideLayout+xml"/>
  <Override PartName="/ppt/slideLayouts/slideLayout2402.xml" ContentType="application/vnd.openxmlformats-officedocument.presentationml.slideLayout+xml"/>
  <Override PartName="/ppt/slideLayouts/slideLayout2403.xml" ContentType="application/vnd.openxmlformats-officedocument.presentationml.slideLayout+xml"/>
  <Override PartName="/ppt/slideLayouts/slideLayout2404.xml" ContentType="application/vnd.openxmlformats-officedocument.presentationml.slideLayout+xml"/>
  <Override PartName="/ppt/slideLayouts/slideLayout2405.xml" ContentType="application/vnd.openxmlformats-officedocument.presentationml.slideLayout+xml"/>
  <Override PartName="/ppt/theme/theme424.xml" ContentType="application/vnd.openxmlformats-officedocument.theme+xml"/>
  <Override PartName="/ppt/slideLayouts/slideLayout2406.xml" ContentType="application/vnd.openxmlformats-officedocument.presentationml.slideLayout+xml"/>
  <Override PartName="/ppt/slideLayouts/slideLayout2407.xml" ContentType="application/vnd.openxmlformats-officedocument.presentationml.slideLayout+xml"/>
  <Override PartName="/ppt/slideLayouts/slideLayout2408.xml" ContentType="application/vnd.openxmlformats-officedocument.presentationml.slideLayout+xml"/>
  <Override PartName="/ppt/slideLayouts/slideLayout2409.xml" ContentType="application/vnd.openxmlformats-officedocument.presentationml.slideLayout+xml"/>
  <Override PartName="/ppt/slideLayouts/slideLayout2410.xml" ContentType="application/vnd.openxmlformats-officedocument.presentationml.slideLayout+xml"/>
  <Override PartName="/ppt/slideLayouts/slideLayout2411.xml" ContentType="application/vnd.openxmlformats-officedocument.presentationml.slideLayout+xml"/>
  <Override PartName="/ppt/slideLayouts/slideLayout2412.xml" ContentType="application/vnd.openxmlformats-officedocument.presentationml.slideLayout+xml"/>
  <Override PartName="/ppt/theme/theme425.xml" ContentType="application/vnd.openxmlformats-officedocument.theme+xml"/>
  <Override PartName="/ppt/slideLayouts/slideLayout2413.xml" ContentType="application/vnd.openxmlformats-officedocument.presentationml.slideLayout+xml"/>
  <Override PartName="/ppt/slideLayouts/slideLayout2414.xml" ContentType="application/vnd.openxmlformats-officedocument.presentationml.slideLayout+xml"/>
  <Override PartName="/ppt/slideLayouts/slideLayout2415.xml" ContentType="application/vnd.openxmlformats-officedocument.presentationml.slideLayout+xml"/>
  <Override PartName="/ppt/slideLayouts/slideLayout2416.xml" ContentType="application/vnd.openxmlformats-officedocument.presentationml.slideLayout+xml"/>
  <Override PartName="/ppt/slideLayouts/slideLayout2417.xml" ContentType="application/vnd.openxmlformats-officedocument.presentationml.slideLayout+xml"/>
  <Override PartName="/ppt/theme/theme426.xml" ContentType="application/vnd.openxmlformats-officedocument.theme+xml"/>
  <Override PartName="/ppt/slideLayouts/slideLayout2418.xml" ContentType="application/vnd.openxmlformats-officedocument.presentationml.slideLayout+xml"/>
  <Override PartName="/ppt/slideLayouts/slideLayout2419.xml" ContentType="application/vnd.openxmlformats-officedocument.presentationml.slideLayout+xml"/>
  <Override PartName="/ppt/slideLayouts/slideLayout2420.xml" ContentType="application/vnd.openxmlformats-officedocument.presentationml.slideLayout+xml"/>
  <Override PartName="/ppt/slideLayouts/slideLayout2421.xml" ContentType="application/vnd.openxmlformats-officedocument.presentationml.slideLayout+xml"/>
  <Override PartName="/ppt/slideLayouts/slideLayout2422.xml" ContentType="application/vnd.openxmlformats-officedocument.presentationml.slideLayout+xml"/>
  <Override PartName="/ppt/theme/theme427.xml" ContentType="application/vnd.openxmlformats-officedocument.theme+xml"/>
  <Override PartName="/ppt/slideLayouts/slideLayout2423.xml" ContentType="application/vnd.openxmlformats-officedocument.presentationml.slideLayout+xml"/>
  <Override PartName="/ppt/slideLayouts/slideLayout2424.xml" ContentType="application/vnd.openxmlformats-officedocument.presentationml.slideLayout+xml"/>
  <Override PartName="/ppt/slideLayouts/slideLayout2425.xml" ContentType="application/vnd.openxmlformats-officedocument.presentationml.slideLayout+xml"/>
  <Override PartName="/ppt/slideLayouts/slideLayout2426.xml" ContentType="application/vnd.openxmlformats-officedocument.presentationml.slideLayout+xml"/>
  <Override PartName="/ppt/slideLayouts/slideLayout2427.xml" ContentType="application/vnd.openxmlformats-officedocument.presentationml.slideLayout+xml"/>
  <Override PartName="/ppt/theme/theme428.xml" ContentType="application/vnd.openxmlformats-officedocument.theme+xml"/>
  <Override PartName="/ppt/slideLayouts/slideLayout2428.xml" ContentType="application/vnd.openxmlformats-officedocument.presentationml.slideLayout+xml"/>
  <Override PartName="/ppt/slideLayouts/slideLayout2429.xml" ContentType="application/vnd.openxmlformats-officedocument.presentationml.slideLayout+xml"/>
  <Override PartName="/ppt/slideLayouts/slideLayout2430.xml" ContentType="application/vnd.openxmlformats-officedocument.presentationml.slideLayout+xml"/>
  <Override PartName="/ppt/slideLayouts/slideLayout2431.xml" ContentType="application/vnd.openxmlformats-officedocument.presentationml.slideLayout+xml"/>
  <Override PartName="/ppt/slideLayouts/slideLayout2432.xml" ContentType="application/vnd.openxmlformats-officedocument.presentationml.slideLayout+xml"/>
  <Override PartName="/ppt/theme/theme429.xml" ContentType="application/vnd.openxmlformats-officedocument.theme+xml"/>
  <Override PartName="/ppt/slideLayouts/slideLayout2433.xml" ContentType="application/vnd.openxmlformats-officedocument.presentationml.slideLayout+xml"/>
  <Override PartName="/ppt/slideLayouts/slideLayout2434.xml" ContentType="application/vnd.openxmlformats-officedocument.presentationml.slideLayout+xml"/>
  <Override PartName="/ppt/slideLayouts/slideLayout2435.xml" ContentType="application/vnd.openxmlformats-officedocument.presentationml.slideLayout+xml"/>
  <Override PartName="/ppt/slideLayouts/slideLayout2436.xml" ContentType="application/vnd.openxmlformats-officedocument.presentationml.slideLayout+xml"/>
  <Override PartName="/ppt/slideLayouts/slideLayout2437.xml" ContentType="application/vnd.openxmlformats-officedocument.presentationml.slideLayout+xml"/>
  <Override PartName="/ppt/slideLayouts/slideLayout2438.xml" ContentType="application/vnd.openxmlformats-officedocument.presentationml.slideLayout+xml"/>
  <Override PartName="/ppt/slideLayouts/slideLayout2439.xml" ContentType="application/vnd.openxmlformats-officedocument.presentationml.slideLayout+xml"/>
  <Override PartName="/ppt/theme/theme430.xml" ContentType="application/vnd.openxmlformats-officedocument.theme+xml"/>
  <Override PartName="/ppt/slideLayouts/slideLayout2440.xml" ContentType="application/vnd.openxmlformats-officedocument.presentationml.slideLayout+xml"/>
  <Override PartName="/ppt/slideLayouts/slideLayout2441.xml" ContentType="application/vnd.openxmlformats-officedocument.presentationml.slideLayout+xml"/>
  <Override PartName="/ppt/slideLayouts/slideLayout2442.xml" ContentType="application/vnd.openxmlformats-officedocument.presentationml.slideLayout+xml"/>
  <Override PartName="/ppt/slideLayouts/slideLayout2443.xml" ContentType="application/vnd.openxmlformats-officedocument.presentationml.slideLayout+xml"/>
  <Override PartName="/ppt/slideLayouts/slideLayout2444.xml" ContentType="application/vnd.openxmlformats-officedocument.presentationml.slideLayout+xml"/>
  <Override PartName="/ppt/theme/theme431.xml" ContentType="application/vnd.openxmlformats-officedocument.theme+xml"/>
  <Override PartName="/ppt/slideLayouts/slideLayout2445.xml" ContentType="application/vnd.openxmlformats-officedocument.presentationml.slideLayout+xml"/>
  <Override PartName="/ppt/slideLayouts/slideLayout2446.xml" ContentType="application/vnd.openxmlformats-officedocument.presentationml.slideLayout+xml"/>
  <Override PartName="/ppt/slideLayouts/slideLayout2447.xml" ContentType="application/vnd.openxmlformats-officedocument.presentationml.slideLayout+xml"/>
  <Override PartName="/ppt/slideLayouts/slideLayout2448.xml" ContentType="application/vnd.openxmlformats-officedocument.presentationml.slideLayout+xml"/>
  <Override PartName="/ppt/slideLayouts/slideLayout2449.xml" ContentType="application/vnd.openxmlformats-officedocument.presentationml.slideLayout+xml"/>
  <Override PartName="/ppt/theme/theme432.xml" ContentType="application/vnd.openxmlformats-officedocument.theme+xml"/>
  <Override PartName="/ppt/slideLayouts/slideLayout2450.xml" ContentType="application/vnd.openxmlformats-officedocument.presentationml.slideLayout+xml"/>
  <Override PartName="/ppt/slideLayouts/slideLayout2451.xml" ContentType="application/vnd.openxmlformats-officedocument.presentationml.slideLayout+xml"/>
  <Override PartName="/ppt/slideLayouts/slideLayout2452.xml" ContentType="application/vnd.openxmlformats-officedocument.presentationml.slideLayout+xml"/>
  <Override PartName="/ppt/slideLayouts/slideLayout2453.xml" ContentType="application/vnd.openxmlformats-officedocument.presentationml.slideLayout+xml"/>
  <Override PartName="/ppt/slideLayouts/slideLayout2454.xml" ContentType="application/vnd.openxmlformats-officedocument.presentationml.slideLayout+xml"/>
  <Override PartName="/ppt/theme/theme433.xml" ContentType="application/vnd.openxmlformats-officedocument.theme+xml"/>
  <Override PartName="/ppt/slideLayouts/slideLayout2455.xml" ContentType="application/vnd.openxmlformats-officedocument.presentationml.slideLayout+xml"/>
  <Override PartName="/ppt/slideLayouts/slideLayout2456.xml" ContentType="application/vnd.openxmlformats-officedocument.presentationml.slideLayout+xml"/>
  <Override PartName="/ppt/slideLayouts/slideLayout2457.xml" ContentType="application/vnd.openxmlformats-officedocument.presentationml.slideLayout+xml"/>
  <Override PartName="/ppt/slideLayouts/slideLayout2458.xml" ContentType="application/vnd.openxmlformats-officedocument.presentationml.slideLayout+xml"/>
  <Override PartName="/ppt/slideLayouts/slideLayout2459.xml" ContentType="application/vnd.openxmlformats-officedocument.presentationml.slideLayout+xml"/>
  <Override PartName="/ppt/slideLayouts/slideLayout2460.xml" ContentType="application/vnd.openxmlformats-officedocument.presentationml.slideLayout+xml"/>
  <Override PartName="/ppt/slideLayouts/slideLayout2461.xml" ContentType="application/vnd.openxmlformats-officedocument.presentationml.slideLayout+xml"/>
  <Override PartName="/ppt/theme/theme434.xml" ContentType="application/vnd.openxmlformats-officedocument.theme+xml"/>
  <Override PartName="/ppt/slideLayouts/slideLayout2462.xml" ContentType="application/vnd.openxmlformats-officedocument.presentationml.slideLayout+xml"/>
  <Override PartName="/ppt/slideLayouts/slideLayout2463.xml" ContentType="application/vnd.openxmlformats-officedocument.presentationml.slideLayout+xml"/>
  <Override PartName="/ppt/slideLayouts/slideLayout2464.xml" ContentType="application/vnd.openxmlformats-officedocument.presentationml.slideLayout+xml"/>
  <Override PartName="/ppt/slideLayouts/slideLayout2465.xml" ContentType="application/vnd.openxmlformats-officedocument.presentationml.slideLayout+xml"/>
  <Override PartName="/ppt/slideLayouts/slideLayout2466.xml" ContentType="application/vnd.openxmlformats-officedocument.presentationml.slideLayout+xml"/>
  <Override PartName="/ppt/slideLayouts/slideLayout2467.xml" ContentType="application/vnd.openxmlformats-officedocument.presentationml.slideLayout+xml"/>
  <Override PartName="/ppt/theme/theme435.xml" ContentType="application/vnd.openxmlformats-officedocument.theme+xml"/>
  <Override PartName="/ppt/slideLayouts/slideLayout2468.xml" ContentType="application/vnd.openxmlformats-officedocument.presentationml.slideLayout+xml"/>
  <Override PartName="/ppt/slideLayouts/slideLayout2469.xml" ContentType="application/vnd.openxmlformats-officedocument.presentationml.slideLayout+xml"/>
  <Override PartName="/ppt/slideLayouts/slideLayout2470.xml" ContentType="application/vnd.openxmlformats-officedocument.presentationml.slideLayout+xml"/>
  <Override PartName="/ppt/slideLayouts/slideLayout2471.xml" ContentType="application/vnd.openxmlformats-officedocument.presentationml.slideLayout+xml"/>
  <Override PartName="/ppt/slideLayouts/slideLayout2472.xml" ContentType="application/vnd.openxmlformats-officedocument.presentationml.slideLayout+xml"/>
  <Override PartName="/ppt/theme/theme436.xml" ContentType="application/vnd.openxmlformats-officedocument.theme+xml"/>
  <Override PartName="/ppt/slideLayouts/slideLayout2473.xml" ContentType="application/vnd.openxmlformats-officedocument.presentationml.slideLayout+xml"/>
  <Override PartName="/ppt/slideLayouts/slideLayout2474.xml" ContentType="application/vnd.openxmlformats-officedocument.presentationml.slideLayout+xml"/>
  <Override PartName="/ppt/slideLayouts/slideLayout2475.xml" ContentType="application/vnd.openxmlformats-officedocument.presentationml.slideLayout+xml"/>
  <Override PartName="/ppt/slideLayouts/slideLayout2476.xml" ContentType="application/vnd.openxmlformats-officedocument.presentationml.slideLayout+xml"/>
  <Override PartName="/ppt/slideLayouts/slideLayout2477.xml" ContentType="application/vnd.openxmlformats-officedocument.presentationml.slideLayout+xml"/>
  <Override PartName="/ppt/slideLayouts/slideLayout2478.xml" ContentType="application/vnd.openxmlformats-officedocument.presentationml.slideLayout+xml"/>
  <Override PartName="/ppt/theme/theme437.xml" ContentType="application/vnd.openxmlformats-officedocument.theme+xml"/>
  <Override PartName="/ppt/slideLayouts/slideLayout2479.xml" ContentType="application/vnd.openxmlformats-officedocument.presentationml.slideLayout+xml"/>
  <Override PartName="/ppt/slideLayouts/slideLayout2480.xml" ContentType="application/vnd.openxmlformats-officedocument.presentationml.slideLayout+xml"/>
  <Override PartName="/ppt/slideLayouts/slideLayout2481.xml" ContentType="application/vnd.openxmlformats-officedocument.presentationml.slideLayout+xml"/>
  <Override PartName="/ppt/slideLayouts/slideLayout2482.xml" ContentType="application/vnd.openxmlformats-officedocument.presentationml.slideLayout+xml"/>
  <Override PartName="/ppt/slideLayouts/slideLayout2483.xml" ContentType="application/vnd.openxmlformats-officedocument.presentationml.slideLayout+xml"/>
  <Override PartName="/ppt/theme/theme438.xml" ContentType="application/vnd.openxmlformats-officedocument.theme+xml"/>
  <Override PartName="/ppt/slideLayouts/slideLayout2484.xml" ContentType="application/vnd.openxmlformats-officedocument.presentationml.slideLayout+xml"/>
  <Override PartName="/ppt/slideLayouts/slideLayout2485.xml" ContentType="application/vnd.openxmlformats-officedocument.presentationml.slideLayout+xml"/>
  <Override PartName="/ppt/slideLayouts/slideLayout2486.xml" ContentType="application/vnd.openxmlformats-officedocument.presentationml.slideLayout+xml"/>
  <Override PartName="/ppt/slideLayouts/slideLayout2487.xml" ContentType="application/vnd.openxmlformats-officedocument.presentationml.slideLayout+xml"/>
  <Override PartName="/ppt/slideLayouts/slideLayout2488.xml" ContentType="application/vnd.openxmlformats-officedocument.presentationml.slideLayout+xml"/>
  <Override PartName="/ppt/theme/theme439.xml" ContentType="application/vnd.openxmlformats-officedocument.theme+xml"/>
  <Override PartName="/ppt/slideLayouts/slideLayout2489.xml" ContentType="application/vnd.openxmlformats-officedocument.presentationml.slideLayout+xml"/>
  <Override PartName="/ppt/slideLayouts/slideLayout2490.xml" ContentType="application/vnd.openxmlformats-officedocument.presentationml.slideLayout+xml"/>
  <Override PartName="/ppt/slideLayouts/slideLayout2491.xml" ContentType="application/vnd.openxmlformats-officedocument.presentationml.slideLayout+xml"/>
  <Override PartName="/ppt/slideLayouts/slideLayout2492.xml" ContentType="application/vnd.openxmlformats-officedocument.presentationml.slideLayout+xml"/>
  <Override PartName="/ppt/slideLayouts/slideLayout2493.xml" ContentType="application/vnd.openxmlformats-officedocument.presentationml.slideLayout+xml"/>
  <Override PartName="/ppt/slideLayouts/slideLayout2494.xml" ContentType="application/vnd.openxmlformats-officedocument.presentationml.slideLayout+xml"/>
  <Override PartName="/ppt/theme/theme440.xml" ContentType="application/vnd.openxmlformats-officedocument.theme+xml"/>
  <Override PartName="/ppt/slideLayouts/slideLayout2495.xml" ContentType="application/vnd.openxmlformats-officedocument.presentationml.slideLayout+xml"/>
  <Override PartName="/ppt/slideLayouts/slideLayout2496.xml" ContentType="application/vnd.openxmlformats-officedocument.presentationml.slideLayout+xml"/>
  <Override PartName="/ppt/slideLayouts/slideLayout2497.xml" ContentType="application/vnd.openxmlformats-officedocument.presentationml.slideLayout+xml"/>
  <Override PartName="/ppt/slideLayouts/slideLayout2498.xml" ContentType="application/vnd.openxmlformats-officedocument.presentationml.slideLayout+xml"/>
  <Override PartName="/ppt/slideLayouts/slideLayout2499.xml" ContentType="application/vnd.openxmlformats-officedocument.presentationml.slideLayout+xml"/>
  <Override PartName="/ppt/theme/theme441.xml" ContentType="application/vnd.openxmlformats-officedocument.theme+xml"/>
  <Override PartName="/ppt/slideLayouts/slideLayout2500.xml" ContentType="application/vnd.openxmlformats-officedocument.presentationml.slideLayout+xml"/>
  <Override PartName="/ppt/slideLayouts/slideLayout2501.xml" ContentType="application/vnd.openxmlformats-officedocument.presentationml.slideLayout+xml"/>
  <Override PartName="/ppt/slideLayouts/slideLayout2502.xml" ContentType="application/vnd.openxmlformats-officedocument.presentationml.slideLayout+xml"/>
  <Override PartName="/ppt/slideLayouts/slideLayout2503.xml" ContentType="application/vnd.openxmlformats-officedocument.presentationml.slideLayout+xml"/>
  <Override PartName="/ppt/slideLayouts/slideLayout2504.xml" ContentType="application/vnd.openxmlformats-officedocument.presentationml.slideLayout+xml"/>
  <Override PartName="/ppt/slideLayouts/slideLayout2505.xml" ContentType="application/vnd.openxmlformats-officedocument.presentationml.slideLayout+xml"/>
  <Override PartName="/ppt/slideLayouts/slideLayout2506.xml" ContentType="application/vnd.openxmlformats-officedocument.presentationml.slideLayout+xml"/>
  <Override PartName="/ppt/theme/theme442.xml" ContentType="application/vnd.openxmlformats-officedocument.theme+xml"/>
  <Override PartName="/ppt/slideLayouts/slideLayout2507.xml" ContentType="application/vnd.openxmlformats-officedocument.presentationml.slideLayout+xml"/>
  <Override PartName="/ppt/slideLayouts/slideLayout2508.xml" ContentType="application/vnd.openxmlformats-officedocument.presentationml.slideLayout+xml"/>
  <Override PartName="/ppt/slideLayouts/slideLayout2509.xml" ContentType="application/vnd.openxmlformats-officedocument.presentationml.slideLayout+xml"/>
  <Override PartName="/ppt/slideLayouts/slideLayout2510.xml" ContentType="application/vnd.openxmlformats-officedocument.presentationml.slideLayout+xml"/>
  <Override PartName="/ppt/slideLayouts/slideLayout2511.xml" ContentType="application/vnd.openxmlformats-officedocument.presentationml.slideLayout+xml"/>
  <Override PartName="/ppt/slideLayouts/slideLayout2512.xml" ContentType="application/vnd.openxmlformats-officedocument.presentationml.slideLayout+xml"/>
  <Override PartName="/ppt/slideLayouts/slideLayout2513.xml" ContentType="application/vnd.openxmlformats-officedocument.presentationml.slideLayout+xml"/>
  <Override PartName="/ppt/slideLayouts/slideLayout2514.xml" ContentType="application/vnd.openxmlformats-officedocument.presentationml.slideLayout+xml"/>
  <Override PartName="/ppt/theme/theme443.xml" ContentType="application/vnd.openxmlformats-officedocument.theme+xml"/>
  <Override PartName="/ppt/slideLayouts/slideLayout2515.xml" ContentType="application/vnd.openxmlformats-officedocument.presentationml.slideLayout+xml"/>
  <Override PartName="/ppt/slideLayouts/slideLayout2516.xml" ContentType="application/vnd.openxmlformats-officedocument.presentationml.slideLayout+xml"/>
  <Override PartName="/ppt/slideLayouts/slideLayout2517.xml" ContentType="application/vnd.openxmlformats-officedocument.presentationml.slideLayout+xml"/>
  <Override PartName="/ppt/slideLayouts/slideLayout2518.xml" ContentType="application/vnd.openxmlformats-officedocument.presentationml.slideLayout+xml"/>
  <Override PartName="/ppt/slideLayouts/slideLayout2519.xml" ContentType="application/vnd.openxmlformats-officedocument.presentationml.slideLayout+xml"/>
  <Override PartName="/ppt/slideLayouts/slideLayout2520.xml" ContentType="application/vnd.openxmlformats-officedocument.presentationml.slideLayout+xml"/>
  <Override PartName="/ppt/theme/theme444.xml" ContentType="application/vnd.openxmlformats-officedocument.theme+xml"/>
  <Override PartName="/ppt/slideLayouts/slideLayout2521.xml" ContentType="application/vnd.openxmlformats-officedocument.presentationml.slideLayout+xml"/>
  <Override PartName="/ppt/slideLayouts/slideLayout2522.xml" ContentType="application/vnd.openxmlformats-officedocument.presentationml.slideLayout+xml"/>
  <Override PartName="/ppt/slideLayouts/slideLayout2523.xml" ContentType="application/vnd.openxmlformats-officedocument.presentationml.slideLayout+xml"/>
  <Override PartName="/ppt/slideLayouts/slideLayout2524.xml" ContentType="application/vnd.openxmlformats-officedocument.presentationml.slideLayout+xml"/>
  <Override PartName="/ppt/slideLayouts/slideLayout2525.xml" ContentType="application/vnd.openxmlformats-officedocument.presentationml.slideLayout+xml"/>
  <Override PartName="/ppt/slideLayouts/slideLayout2526.xml" ContentType="application/vnd.openxmlformats-officedocument.presentationml.slideLayout+xml"/>
  <Override PartName="/ppt/theme/theme445.xml" ContentType="application/vnd.openxmlformats-officedocument.theme+xml"/>
  <Override PartName="/ppt/slideLayouts/slideLayout2527.xml" ContentType="application/vnd.openxmlformats-officedocument.presentationml.slideLayout+xml"/>
  <Override PartName="/ppt/slideLayouts/slideLayout2528.xml" ContentType="application/vnd.openxmlformats-officedocument.presentationml.slideLayout+xml"/>
  <Override PartName="/ppt/slideLayouts/slideLayout2529.xml" ContentType="application/vnd.openxmlformats-officedocument.presentationml.slideLayout+xml"/>
  <Override PartName="/ppt/slideLayouts/slideLayout2530.xml" ContentType="application/vnd.openxmlformats-officedocument.presentationml.slideLayout+xml"/>
  <Override PartName="/ppt/slideLayouts/slideLayout2531.xml" ContentType="application/vnd.openxmlformats-officedocument.presentationml.slideLayout+xml"/>
  <Override PartName="/ppt/theme/theme446.xml" ContentType="application/vnd.openxmlformats-officedocument.theme+xml"/>
  <Override PartName="/ppt/slideLayouts/slideLayout2532.xml" ContentType="application/vnd.openxmlformats-officedocument.presentationml.slideLayout+xml"/>
  <Override PartName="/ppt/slideLayouts/slideLayout2533.xml" ContentType="application/vnd.openxmlformats-officedocument.presentationml.slideLayout+xml"/>
  <Override PartName="/ppt/slideLayouts/slideLayout2534.xml" ContentType="application/vnd.openxmlformats-officedocument.presentationml.slideLayout+xml"/>
  <Override PartName="/ppt/slideLayouts/slideLayout2535.xml" ContentType="application/vnd.openxmlformats-officedocument.presentationml.slideLayout+xml"/>
  <Override PartName="/ppt/slideLayouts/slideLayout2536.xml" ContentType="application/vnd.openxmlformats-officedocument.presentationml.slideLayout+xml"/>
  <Override PartName="/ppt/theme/theme447.xml" ContentType="application/vnd.openxmlformats-officedocument.theme+xml"/>
  <Override PartName="/ppt/slideLayouts/slideLayout2537.xml" ContentType="application/vnd.openxmlformats-officedocument.presentationml.slideLayout+xml"/>
  <Override PartName="/ppt/slideLayouts/slideLayout2538.xml" ContentType="application/vnd.openxmlformats-officedocument.presentationml.slideLayout+xml"/>
  <Override PartName="/ppt/slideLayouts/slideLayout2539.xml" ContentType="application/vnd.openxmlformats-officedocument.presentationml.slideLayout+xml"/>
  <Override PartName="/ppt/slideLayouts/slideLayout2540.xml" ContentType="application/vnd.openxmlformats-officedocument.presentationml.slideLayout+xml"/>
  <Override PartName="/ppt/slideLayouts/slideLayout2541.xml" ContentType="application/vnd.openxmlformats-officedocument.presentationml.slideLayout+xml"/>
  <Override PartName="/ppt/slideLayouts/slideLayout2542.xml" ContentType="application/vnd.openxmlformats-officedocument.presentationml.slideLayout+xml"/>
  <Override PartName="/ppt/theme/theme448.xml" ContentType="application/vnd.openxmlformats-officedocument.theme+xml"/>
  <Override PartName="/ppt/slideLayouts/slideLayout2543.xml" ContentType="application/vnd.openxmlformats-officedocument.presentationml.slideLayout+xml"/>
  <Override PartName="/ppt/slideLayouts/slideLayout2544.xml" ContentType="application/vnd.openxmlformats-officedocument.presentationml.slideLayout+xml"/>
  <Override PartName="/ppt/slideLayouts/slideLayout2545.xml" ContentType="application/vnd.openxmlformats-officedocument.presentationml.slideLayout+xml"/>
  <Override PartName="/ppt/slideLayouts/slideLayout2546.xml" ContentType="application/vnd.openxmlformats-officedocument.presentationml.slideLayout+xml"/>
  <Override PartName="/ppt/slideLayouts/slideLayout2547.xml" ContentType="application/vnd.openxmlformats-officedocument.presentationml.slideLayout+xml"/>
  <Override PartName="/ppt/theme/theme449.xml" ContentType="application/vnd.openxmlformats-officedocument.theme+xml"/>
  <Override PartName="/ppt/slideLayouts/slideLayout2548.xml" ContentType="application/vnd.openxmlformats-officedocument.presentationml.slideLayout+xml"/>
  <Override PartName="/ppt/slideLayouts/slideLayout2549.xml" ContentType="application/vnd.openxmlformats-officedocument.presentationml.slideLayout+xml"/>
  <Override PartName="/ppt/slideLayouts/slideLayout2550.xml" ContentType="application/vnd.openxmlformats-officedocument.presentationml.slideLayout+xml"/>
  <Override PartName="/ppt/slideLayouts/slideLayout2551.xml" ContentType="application/vnd.openxmlformats-officedocument.presentationml.slideLayout+xml"/>
  <Override PartName="/ppt/slideLayouts/slideLayout2552.xml" ContentType="application/vnd.openxmlformats-officedocument.presentationml.slideLayout+xml"/>
  <Override PartName="/ppt/theme/theme450.xml" ContentType="application/vnd.openxmlformats-officedocument.theme+xml"/>
  <Override PartName="/ppt/slideLayouts/slideLayout2553.xml" ContentType="application/vnd.openxmlformats-officedocument.presentationml.slideLayout+xml"/>
  <Override PartName="/ppt/slideLayouts/slideLayout2554.xml" ContentType="application/vnd.openxmlformats-officedocument.presentationml.slideLayout+xml"/>
  <Override PartName="/ppt/slideLayouts/slideLayout2555.xml" ContentType="application/vnd.openxmlformats-officedocument.presentationml.slideLayout+xml"/>
  <Override PartName="/ppt/slideLayouts/slideLayout2556.xml" ContentType="application/vnd.openxmlformats-officedocument.presentationml.slideLayout+xml"/>
  <Override PartName="/ppt/slideLayouts/slideLayout2557.xml" ContentType="application/vnd.openxmlformats-officedocument.presentationml.slideLayout+xml"/>
  <Override PartName="/ppt/theme/theme451.xml" ContentType="application/vnd.openxmlformats-officedocument.theme+xml"/>
  <Override PartName="/ppt/slideLayouts/slideLayout2558.xml" ContentType="application/vnd.openxmlformats-officedocument.presentationml.slideLayout+xml"/>
  <Override PartName="/ppt/slideLayouts/slideLayout2559.xml" ContentType="application/vnd.openxmlformats-officedocument.presentationml.slideLayout+xml"/>
  <Override PartName="/ppt/slideLayouts/slideLayout2560.xml" ContentType="application/vnd.openxmlformats-officedocument.presentationml.slideLayout+xml"/>
  <Override PartName="/ppt/slideLayouts/slideLayout2561.xml" ContentType="application/vnd.openxmlformats-officedocument.presentationml.slideLayout+xml"/>
  <Override PartName="/ppt/slideLayouts/slideLayout2562.xml" ContentType="application/vnd.openxmlformats-officedocument.presentationml.slideLayout+xml"/>
  <Override PartName="/ppt/slideLayouts/slideLayout2563.xml" ContentType="application/vnd.openxmlformats-officedocument.presentationml.slideLayout+xml"/>
  <Override PartName="/ppt/slideLayouts/slideLayout2564.xml" ContentType="application/vnd.openxmlformats-officedocument.presentationml.slideLayout+xml"/>
  <Override PartName="/ppt/slideLayouts/slideLayout2565.xml" ContentType="application/vnd.openxmlformats-officedocument.presentationml.slideLayout+xml"/>
  <Override PartName="/ppt/theme/theme452.xml" ContentType="application/vnd.openxmlformats-officedocument.theme+xml"/>
  <Override PartName="/ppt/slideLayouts/slideLayout2566.xml" ContentType="application/vnd.openxmlformats-officedocument.presentationml.slideLayout+xml"/>
  <Override PartName="/ppt/slideLayouts/slideLayout2567.xml" ContentType="application/vnd.openxmlformats-officedocument.presentationml.slideLayout+xml"/>
  <Override PartName="/ppt/slideLayouts/slideLayout2568.xml" ContentType="application/vnd.openxmlformats-officedocument.presentationml.slideLayout+xml"/>
  <Override PartName="/ppt/slideLayouts/slideLayout2569.xml" ContentType="application/vnd.openxmlformats-officedocument.presentationml.slideLayout+xml"/>
  <Override PartName="/ppt/slideLayouts/slideLayout2570.xml" ContentType="application/vnd.openxmlformats-officedocument.presentationml.slideLayout+xml"/>
  <Override PartName="/ppt/slideLayouts/slideLayout2571.xml" ContentType="application/vnd.openxmlformats-officedocument.presentationml.slideLayout+xml"/>
  <Override PartName="/ppt/slideLayouts/slideLayout2572.xml" ContentType="application/vnd.openxmlformats-officedocument.presentationml.slideLayout+xml"/>
  <Override PartName="/ppt/slideLayouts/slideLayout2573.xml" ContentType="application/vnd.openxmlformats-officedocument.presentationml.slideLayout+xml"/>
  <Override PartName="/ppt/theme/theme453.xml" ContentType="application/vnd.openxmlformats-officedocument.theme+xml"/>
  <Override PartName="/ppt/slideLayouts/slideLayout2574.xml" ContentType="application/vnd.openxmlformats-officedocument.presentationml.slideLayout+xml"/>
  <Override PartName="/ppt/slideLayouts/slideLayout2575.xml" ContentType="application/vnd.openxmlformats-officedocument.presentationml.slideLayout+xml"/>
  <Override PartName="/ppt/slideLayouts/slideLayout2576.xml" ContentType="application/vnd.openxmlformats-officedocument.presentationml.slideLayout+xml"/>
  <Override PartName="/ppt/slideLayouts/slideLayout2577.xml" ContentType="application/vnd.openxmlformats-officedocument.presentationml.slideLayout+xml"/>
  <Override PartName="/ppt/slideLayouts/slideLayout2578.xml" ContentType="application/vnd.openxmlformats-officedocument.presentationml.slideLayout+xml"/>
  <Override PartName="/ppt/theme/theme454.xml" ContentType="application/vnd.openxmlformats-officedocument.theme+xml"/>
  <Override PartName="/ppt/slideLayouts/slideLayout2579.xml" ContentType="application/vnd.openxmlformats-officedocument.presentationml.slideLayout+xml"/>
  <Override PartName="/ppt/slideLayouts/slideLayout2580.xml" ContentType="application/vnd.openxmlformats-officedocument.presentationml.slideLayout+xml"/>
  <Override PartName="/ppt/slideLayouts/slideLayout2581.xml" ContentType="application/vnd.openxmlformats-officedocument.presentationml.slideLayout+xml"/>
  <Override PartName="/ppt/slideLayouts/slideLayout2582.xml" ContentType="application/vnd.openxmlformats-officedocument.presentationml.slideLayout+xml"/>
  <Override PartName="/ppt/slideLayouts/slideLayout2583.xml" ContentType="application/vnd.openxmlformats-officedocument.presentationml.slideLayout+xml"/>
  <Override PartName="/ppt/theme/theme455.xml" ContentType="application/vnd.openxmlformats-officedocument.theme+xml"/>
  <Override PartName="/ppt/slideLayouts/slideLayout2584.xml" ContentType="application/vnd.openxmlformats-officedocument.presentationml.slideLayout+xml"/>
  <Override PartName="/ppt/slideLayouts/slideLayout2585.xml" ContentType="application/vnd.openxmlformats-officedocument.presentationml.slideLayout+xml"/>
  <Override PartName="/ppt/slideLayouts/slideLayout2586.xml" ContentType="application/vnd.openxmlformats-officedocument.presentationml.slideLayout+xml"/>
  <Override PartName="/ppt/slideLayouts/slideLayout2587.xml" ContentType="application/vnd.openxmlformats-officedocument.presentationml.slideLayout+xml"/>
  <Override PartName="/ppt/slideLayouts/slideLayout2588.xml" ContentType="application/vnd.openxmlformats-officedocument.presentationml.slideLayout+xml"/>
  <Override PartName="/ppt/theme/theme456.xml" ContentType="application/vnd.openxmlformats-officedocument.theme+xml"/>
  <Override PartName="/ppt/slideLayouts/slideLayout2589.xml" ContentType="application/vnd.openxmlformats-officedocument.presentationml.slideLayout+xml"/>
  <Override PartName="/ppt/slideLayouts/slideLayout2590.xml" ContentType="application/vnd.openxmlformats-officedocument.presentationml.slideLayout+xml"/>
  <Override PartName="/ppt/slideLayouts/slideLayout2591.xml" ContentType="application/vnd.openxmlformats-officedocument.presentationml.slideLayout+xml"/>
  <Override PartName="/ppt/slideLayouts/slideLayout2592.xml" ContentType="application/vnd.openxmlformats-officedocument.presentationml.slideLayout+xml"/>
  <Override PartName="/ppt/slideLayouts/slideLayout2593.xml" ContentType="application/vnd.openxmlformats-officedocument.presentationml.slideLayout+xml"/>
  <Override PartName="/ppt/slideLayouts/slideLayout2594.xml" ContentType="application/vnd.openxmlformats-officedocument.presentationml.slideLayout+xml"/>
  <Override PartName="/ppt/theme/theme457.xml" ContentType="application/vnd.openxmlformats-officedocument.theme+xml"/>
  <Override PartName="/ppt/slideLayouts/slideLayout2595.xml" ContentType="application/vnd.openxmlformats-officedocument.presentationml.slideLayout+xml"/>
  <Override PartName="/ppt/slideLayouts/slideLayout2596.xml" ContentType="application/vnd.openxmlformats-officedocument.presentationml.slideLayout+xml"/>
  <Override PartName="/ppt/slideLayouts/slideLayout2597.xml" ContentType="application/vnd.openxmlformats-officedocument.presentationml.slideLayout+xml"/>
  <Override PartName="/ppt/slideLayouts/slideLayout2598.xml" ContentType="application/vnd.openxmlformats-officedocument.presentationml.slideLayout+xml"/>
  <Override PartName="/ppt/slideLayouts/slideLayout2599.xml" ContentType="application/vnd.openxmlformats-officedocument.presentationml.slideLayout+xml"/>
  <Override PartName="/ppt/theme/theme458.xml" ContentType="application/vnd.openxmlformats-officedocument.theme+xml"/>
  <Override PartName="/ppt/slideLayouts/slideLayout2600.xml" ContentType="application/vnd.openxmlformats-officedocument.presentationml.slideLayout+xml"/>
  <Override PartName="/ppt/slideLayouts/slideLayout2601.xml" ContentType="application/vnd.openxmlformats-officedocument.presentationml.slideLayout+xml"/>
  <Override PartName="/ppt/slideLayouts/slideLayout2602.xml" ContentType="application/vnd.openxmlformats-officedocument.presentationml.slideLayout+xml"/>
  <Override PartName="/ppt/slideLayouts/slideLayout2603.xml" ContentType="application/vnd.openxmlformats-officedocument.presentationml.slideLayout+xml"/>
  <Override PartName="/ppt/slideLayouts/slideLayout2604.xml" ContentType="application/vnd.openxmlformats-officedocument.presentationml.slideLayout+xml"/>
  <Override PartName="/ppt/slideLayouts/slideLayout2605.xml" ContentType="application/vnd.openxmlformats-officedocument.presentationml.slideLayout+xml"/>
  <Override PartName="/ppt/slideLayouts/slideLayout2606.xml" ContentType="application/vnd.openxmlformats-officedocument.presentationml.slideLayout+xml"/>
  <Override PartName="/ppt/slideLayouts/slideLayout2607.xml" ContentType="application/vnd.openxmlformats-officedocument.presentationml.slideLayout+xml"/>
  <Override PartName="/ppt/theme/theme459.xml" ContentType="application/vnd.openxmlformats-officedocument.theme+xml"/>
  <Override PartName="/ppt/slideLayouts/slideLayout2608.xml" ContentType="application/vnd.openxmlformats-officedocument.presentationml.slideLayout+xml"/>
  <Override PartName="/ppt/slideLayouts/slideLayout2609.xml" ContentType="application/vnd.openxmlformats-officedocument.presentationml.slideLayout+xml"/>
  <Override PartName="/ppt/slideLayouts/slideLayout2610.xml" ContentType="application/vnd.openxmlformats-officedocument.presentationml.slideLayout+xml"/>
  <Override PartName="/ppt/slideLayouts/slideLayout2611.xml" ContentType="application/vnd.openxmlformats-officedocument.presentationml.slideLayout+xml"/>
  <Override PartName="/ppt/slideLayouts/slideLayout2612.xml" ContentType="application/vnd.openxmlformats-officedocument.presentationml.slideLayout+xml"/>
  <Override PartName="/ppt/slideLayouts/slideLayout2613.xml" ContentType="application/vnd.openxmlformats-officedocument.presentationml.slideLayout+xml"/>
  <Override PartName="/ppt/theme/theme460.xml" ContentType="application/vnd.openxmlformats-officedocument.theme+xml"/>
  <Override PartName="/ppt/slideLayouts/slideLayout2614.xml" ContentType="application/vnd.openxmlformats-officedocument.presentationml.slideLayout+xml"/>
  <Override PartName="/ppt/slideLayouts/slideLayout2615.xml" ContentType="application/vnd.openxmlformats-officedocument.presentationml.slideLayout+xml"/>
  <Override PartName="/ppt/slideLayouts/slideLayout2616.xml" ContentType="application/vnd.openxmlformats-officedocument.presentationml.slideLayout+xml"/>
  <Override PartName="/ppt/slideLayouts/slideLayout2617.xml" ContentType="application/vnd.openxmlformats-officedocument.presentationml.slideLayout+xml"/>
  <Override PartName="/ppt/slideLayouts/slideLayout2618.xml" ContentType="application/vnd.openxmlformats-officedocument.presentationml.slideLayout+xml"/>
  <Override PartName="/ppt/theme/theme461.xml" ContentType="application/vnd.openxmlformats-officedocument.theme+xml"/>
  <Override PartName="/ppt/slideLayouts/slideLayout2619.xml" ContentType="application/vnd.openxmlformats-officedocument.presentationml.slideLayout+xml"/>
  <Override PartName="/ppt/slideLayouts/slideLayout2620.xml" ContentType="application/vnd.openxmlformats-officedocument.presentationml.slideLayout+xml"/>
  <Override PartName="/ppt/slideLayouts/slideLayout2621.xml" ContentType="application/vnd.openxmlformats-officedocument.presentationml.slideLayout+xml"/>
  <Override PartName="/ppt/slideLayouts/slideLayout2622.xml" ContentType="application/vnd.openxmlformats-officedocument.presentationml.slideLayout+xml"/>
  <Override PartName="/ppt/slideLayouts/slideLayout2623.xml" ContentType="application/vnd.openxmlformats-officedocument.presentationml.slideLayout+xml"/>
  <Override PartName="/ppt/theme/theme462.xml" ContentType="application/vnd.openxmlformats-officedocument.theme+xml"/>
  <Override PartName="/ppt/slideLayouts/slideLayout2624.xml" ContentType="application/vnd.openxmlformats-officedocument.presentationml.slideLayout+xml"/>
  <Override PartName="/ppt/slideLayouts/slideLayout2625.xml" ContentType="application/vnd.openxmlformats-officedocument.presentationml.slideLayout+xml"/>
  <Override PartName="/ppt/slideLayouts/slideLayout2626.xml" ContentType="application/vnd.openxmlformats-officedocument.presentationml.slideLayout+xml"/>
  <Override PartName="/ppt/slideLayouts/slideLayout2627.xml" ContentType="application/vnd.openxmlformats-officedocument.presentationml.slideLayout+xml"/>
  <Override PartName="/ppt/slideLayouts/slideLayout2628.xml" ContentType="application/vnd.openxmlformats-officedocument.presentationml.slideLayout+xml"/>
  <Override PartName="/ppt/theme/theme463.xml" ContentType="application/vnd.openxmlformats-officedocument.theme+xml"/>
  <Override PartName="/ppt/slideLayouts/slideLayout2629.xml" ContentType="application/vnd.openxmlformats-officedocument.presentationml.slideLayout+xml"/>
  <Override PartName="/ppt/slideLayouts/slideLayout2630.xml" ContentType="application/vnd.openxmlformats-officedocument.presentationml.slideLayout+xml"/>
  <Override PartName="/ppt/slideLayouts/slideLayout2631.xml" ContentType="application/vnd.openxmlformats-officedocument.presentationml.slideLayout+xml"/>
  <Override PartName="/ppt/slideLayouts/slideLayout2632.xml" ContentType="application/vnd.openxmlformats-officedocument.presentationml.slideLayout+xml"/>
  <Override PartName="/ppt/slideLayouts/slideLayout2633.xml" ContentType="application/vnd.openxmlformats-officedocument.presentationml.slideLayout+xml"/>
  <Override PartName="/ppt/theme/theme464.xml" ContentType="application/vnd.openxmlformats-officedocument.theme+xml"/>
  <Override PartName="/ppt/slideLayouts/slideLayout2634.xml" ContentType="application/vnd.openxmlformats-officedocument.presentationml.slideLayout+xml"/>
  <Override PartName="/ppt/slideLayouts/slideLayout2635.xml" ContentType="application/vnd.openxmlformats-officedocument.presentationml.slideLayout+xml"/>
  <Override PartName="/ppt/slideLayouts/slideLayout2636.xml" ContentType="application/vnd.openxmlformats-officedocument.presentationml.slideLayout+xml"/>
  <Override PartName="/ppt/slideLayouts/slideLayout2637.xml" ContentType="application/vnd.openxmlformats-officedocument.presentationml.slideLayout+xml"/>
  <Override PartName="/ppt/slideLayouts/slideLayout2638.xml" ContentType="application/vnd.openxmlformats-officedocument.presentationml.slideLayout+xml"/>
  <Override PartName="/ppt/theme/theme465.xml" ContentType="application/vnd.openxmlformats-officedocument.theme+xml"/>
  <Override PartName="/ppt/slideLayouts/slideLayout2639.xml" ContentType="application/vnd.openxmlformats-officedocument.presentationml.slideLayout+xml"/>
  <Override PartName="/ppt/slideLayouts/slideLayout2640.xml" ContentType="application/vnd.openxmlformats-officedocument.presentationml.slideLayout+xml"/>
  <Override PartName="/ppt/slideLayouts/slideLayout2641.xml" ContentType="application/vnd.openxmlformats-officedocument.presentationml.slideLayout+xml"/>
  <Override PartName="/ppt/slideLayouts/slideLayout2642.xml" ContentType="application/vnd.openxmlformats-officedocument.presentationml.slideLayout+xml"/>
  <Override PartName="/ppt/slideLayouts/slideLayout2643.xml" ContentType="application/vnd.openxmlformats-officedocument.presentationml.slideLayout+xml"/>
  <Override PartName="/ppt/slideLayouts/slideLayout2644.xml" ContentType="application/vnd.openxmlformats-officedocument.presentationml.slideLayout+xml"/>
  <Override PartName="/ppt/theme/theme466.xml" ContentType="application/vnd.openxmlformats-officedocument.theme+xml"/>
  <Override PartName="/ppt/slideLayouts/slideLayout2645.xml" ContentType="application/vnd.openxmlformats-officedocument.presentationml.slideLayout+xml"/>
  <Override PartName="/ppt/slideLayouts/slideLayout2646.xml" ContentType="application/vnd.openxmlformats-officedocument.presentationml.slideLayout+xml"/>
  <Override PartName="/ppt/slideLayouts/slideLayout2647.xml" ContentType="application/vnd.openxmlformats-officedocument.presentationml.slideLayout+xml"/>
  <Override PartName="/ppt/slideLayouts/slideLayout2648.xml" ContentType="application/vnd.openxmlformats-officedocument.presentationml.slideLayout+xml"/>
  <Override PartName="/ppt/slideLayouts/slideLayout2649.xml" ContentType="application/vnd.openxmlformats-officedocument.presentationml.slideLayout+xml"/>
  <Override PartName="/ppt/theme/theme467.xml" ContentType="application/vnd.openxmlformats-officedocument.theme+xml"/>
  <Override PartName="/ppt/theme/theme468.xml" ContentType="application/vnd.openxmlformats-officedocument.theme+xml"/>
  <Override PartName="/ppt/theme/theme46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2" r:id="rId1"/>
    <p:sldMasterId id="2147483841" r:id="rId2"/>
    <p:sldMasterId id="2147483862" r:id="rId3"/>
    <p:sldMasterId id="2147483877" r:id="rId4"/>
    <p:sldMasterId id="2147483893" r:id="rId5"/>
    <p:sldMasterId id="2147483903" r:id="rId6"/>
    <p:sldMasterId id="2147483915" r:id="rId7"/>
    <p:sldMasterId id="2147483928" r:id="rId8"/>
    <p:sldMasterId id="2147483948" r:id="rId9"/>
    <p:sldMasterId id="2147483950" r:id="rId10"/>
    <p:sldMasterId id="2147483980" r:id="rId11"/>
    <p:sldMasterId id="2147483981" r:id="rId12"/>
    <p:sldMasterId id="2147483988" r:id="rId13"/>
    <p:sldMasterId id="2147484116" r:id="rId14"/>
    <p:sldMasterId id="2147484224" r:id="rId15"/>
    <p:sldMasterId id="2147484562" r:id="rId16"/>
    <p:sldMasterId id="2147484701" r:id="rId17"/>
    <p:sldMasterId id="2147484741" r:id="rId18"/>
    <p:sldMasterId id="2147485037" r:id="rId19"/>
    <p:sldMasterId id="2147485138" r:id="rId20"/>
    <p:sldMasterId id="2147485204" r:id="rId21"/>
    <p:sldMasterId id="2147485210" r:id="rId22"/>
    <p:sldMasterId id="2147485357" r:id="rId23"/>
    <p:sldMasterId id="2147485683" r:id="rId24"/>
    <p:sldMasterId id="2147485691" r:id="rId25"/>
    <p:sldMasterId id="2147485725" r:id="rId26"/>
    <p:sldMasterId id="2147485880" r:id="rId27"/>
    <p:sldMasterId id="2147485953" r:id="rId28"/>
    <p:sldMasterId id="2147486036" r:id="rId29"/>
    <p:sldMasterId id="2147486298" r:id="rId30"/>
    <p:sldMasterId id="2147486318" r:id="rId31"/>
    <p:sldMasterId id="2147486326" r:id="rId32"/>
    <p:sldMasterId id="2147486516" r:id="rId33"/>
    <p:sldMasterId id="2147486526" r:id="rId34"/>
    <p:sldMasterId id="2147486626" r:id="rId35"/>
    <p:sldMasterId id="2147486634" r:id="rId36"/>
    <p:sldMasterId id="2147486774" r:id="rId37"/>
    <p:sldMasterId id="2147486782" r:id="rId38"/>
    <p:sldMasterId id="2147486850" r:id="rId39"/>
    <p:sldMasterId id="2147486949" r:id="rId40"/>
    <p:sldMasterId id="2147486957" r:id="rId41"/>
    <p:sldMasterId id="2147486965" r:id="rId42"/>
    <p:sldMasterId id="2147486998" r:id="rId43"/>
    <p:sldMasterId id="2147487021" r:id="rId44"/>
    <p:sldMasterId id="2147487132" r:id="rId45"/>
    <p:sldMasterId id="2147487140" r:id="rId46"/>
    <p:sldMasterId id="2147487148" r:id="rId47"/>
    <p:sldMasterId id="2147487170" r:id="rId48"/>
    <p:sldMasterId id="2147487204" r:id="rId49"/>
    <p:sldMasterId id="2147487212" r:id="rId50"/>
    <p:sldMasterId id="2147487219" r:id="rId51"/>
    <p:sldMasterId id="2147487227" r:id="rId52"/>
    <p:sldMasterId id="2147487284" r:id="rId53"/>
    <p:sldMasterId id="2147487291" r:id="rId54"/>
    <p:sldMasterId id="2147487298" r:id="rId55"/>
    <p:sldMasterId id="2147487304" r:id="rId56"/>
    <p:sldMasterId id="2147487312" r:id="rId57"/>
    <p:sldMasterId id="2147487398" r:id="rId58"/>
    <p:sldMasterId id="2147487405" r:id="rId59"/>
    <p:sldMasterId id="2147487427" r:id="rId60"/>
    <p:sldMasterId id="2147487434" r:id="rId61"/>
    <p:sldMasterId id="2147487442" r:id="rId62"/>
    <p:sldMasterId id="2147487488" r:id="rId63"/>
    <p:sldMasterId id="2147487496" r:id="rId64"/>
    <p:sldMasterId id="2147487518" r:id="rId65"/>
    <p:sldMasterId id="2147487576" r:id="rId66"/>
    <p:sldMasterId id="2147487584" r:id="rId67"/>
    <p:sldMasterId id="2147487626" r:id="rId68"/>
    <p:sldMasterId id="2147487644" r:id="rId69"/>
    <p:sldMasterId id="2147487664" r:id="rId70"/>
    <p:sldMasterId id="2147487670" r:id="rId71"/>
    <p:sldMasterId id="2147487677" r:id="rId72"/>
    <p:sldMasterId id="2147487684" r:id="rId73"/>
    <p:sldMasterId id="2147487692" r:id="rId74"/>
    <p:sldMasterId id="2147487793" r:id="rId75"/>
    <p:sldMasterId id="2147487859" r:id="rId76"/>
    <p:sldMasterId id="2147487865" r:id="rId77"/>
    <p:sldMasterId id="2147487873" r:id="rId78"/>
    <p:sldMasterId id="2147487938" r:id="rId79"/>
    <p:sldMasterId id="2147487946" r:id="rId80"/>
    <p:sldMasterId id="2147487953" r:id="rId81"/>
    <p:sldMasterId id="2147487959" r:id="rId82"/>
    <p:sldMasterId id="2147487978" r:id="rId83"/>
    <p:sldMasterId id="2147488061" r:id="rId84"/>
    <p:sldMasterId id="2147488081" r:id="rId85"/>
    <p:sldMasterId id="2147488238" r:id="rId86"/>
    <p:sldMasterId id="2147488245" r:id="rId87"/>
    <p:sldMasterId id="2147488293" r:id="rId88"/>
    <p:sldMasterId id="2147488317" r:id="rId89"/>
    <p:sldMasterId id="2147488519" r:id="rId90"/>
    <p:sldMasterId id="2147488526" r:id="rId91"/>
    <p:sldMasterId id="2147488547" r:id="rId92"/>
    <p:sldMasterId id="2147488648" r:id="rId93"/>
    <p:sldMasterId id="2147488654" r:id="rId94"/>
    <p:sldMasterId id="2147488660" r:id="rId95"/>
    <p:sldMasterId id="2147488668" r:id="rId96"/>
    <p:sldMasterId id="2147488675" r:id="rId97"/>
    <p:sldMasterId id="2147488685" r:id="rId98"/>
    <p:sldMasterId id="2147488867" r:id="rId99"/>
    <p:sldMasterId id="2147488888" r:id="rId100"/>
    <p:sldMasterId id="2147488988" r:id="rId101"/>
    <p:sldMasterId id="2147489008" r:id="rId102"/>
    <p:sldMasterId id="2147489015" r:id="rId103"/>
    <p:sldMasterId id="2147489021" r:id="rId104"/>
    <p:sldMasterId id="2147489082" r:id="rId105"/>
    <p:sldMasterId id="2147489089" r:id="rId106"/>
    <p:sldMasterId id="2147489095" r:id="rId107"/>
    <p:sldMasterId id="2147489103" r:id="rId108"/>
    <p:sldMasterId id="2147489110" r:id="rId109"/>
    <p:sldMasterId id="2147489278" r:id="rId110"/>
    <p:sldMasterId id="2147489338" r:id="rId111"/>
    <p:sldMasterId id="2147489360" r:id="rId112"/>
    <p:sldMasterId id="2147489420" r:id="rId113"/>
    <p:sldMasterId id="2147489439" r:id="rId114"/>
    <p:sldMasterId id="2147489447" r:id="rId115"/>
    <p:sldMasterId id="2147489558" r:id="rId116"/>
    <p:sldMasterId id="2147489564" r:id="rId117"/>
    <p:sldMasterId id="2147489571" r:id="rId118"/>
    <p:sldMasterId id="2147489578" r:id="rId119"/>
    <p:sldMasterId id="2147489640" r:id="rId120"/>
    <p:sldMasterId id="2147489647" r:id="rId121"/>
    <p:sldMasterId id="2147489666" r:id="rId122"/>
    <p:sldMasterId id="2147489811" r:id="rId123"/>
    <p:sldMasterId id="2147489817" r:id="rId124"/>
    <p:sldMasterId id="2147489825" r:id="rId125"/>
    <p:sldMasterId id="2147489847" r:id="rId126"/>
    <p:sldMasterId id="2147489882" r:id="rId127"/>
    <p:sldMasterId id="2147489928" r:id="rId128"/>
    <p:sldMasterId id="2147489961" r:id="rId129"/>
    <p:sldMasterId id="2147489996" r:id="rId130"/>
    <p:sldMasterId id="2147490002" r:id="rId131"/>
    <p:sldMasterId id="2147490008" r:id="rId132"/>
    <p:sldMasterId id="2147490028" r:id="rId133"/>
    <p:sldMasterId id="2147490184" r:id="rId134"/>
    <p:sldMasterId id="2147490191" r:id="rId135"/>
    <p:sldMasterId id="2147490211" r:id="rId136"/>
    <p:sldMasterId id="2147490234" r:id="rId137"/>
    <p:sldMasterId id="2147490241" r:id="rId138"/>
    <p:sldMasterId id="2147490248" r:id="rId139"/>
    <p:sldMasterId id="2147490359" r:id="rId140"/>
    <p:sldMasterId id="2147490366" r:id="rId141"/>
    <p:sldMasterId id="2147490387" r:id="rId142"/>
    <p:sldMasterId id="2147490416" r:id="rId143"/>
    <p:sldMasterId id="2147490424" r:id="rId144"/>
    <p:sldMasterId id="2147490432" r:id="rId145"/>
    <p:sldMasterId id="2147490440" r:id="rId146"/>
    <p:sldMasterId id="2147490449" r:id="rId147"/>
    <p:sldMasterId id="2147490456" r:id="rId148"/>
    <p:sldMasterId id="2147490462" r:id="rId149"/>
    <p:sldMasterId id="2147490469" r:id="rId150"/>
    <p:sldMasterId id="2147490502" r:id="rId151"/>
    <p:sldMasterId id="2147490509" r:id="rId152"/>
    <p:sldMasterId id="2147490601" r:id="rId153"/>
    <p:sldMasterId id="2147490739" r:id="rId154"/>
    <p:sldMasterId id="2147490771" r:id="rId155"/>
    <p:sldMasterId id="2147490777" r:id="rId156"/>
    <p:sldMasterId id="2147490822" r:id="rId157"/>
    <p:sldMasterId id="2147490828" r:id="rId158"/>
    <p:sldMasterId id="2147490836" r:id="rId159"/>
    <p:sldMasterId id="2147490843" r:id="rId160"/>
    <p:sldMasterId id="2147490892" r:id="rId161"/>
    <p:sldMasterId id="2147490899" r:id="rId162"/>
    <p:sldMasterId id="2147490906" r:id="rId163"/>
    <p:sldMasterId id="2147490928" r:id="rId164"/>
    <p:sldMasterId id="2147490935" r:id="rId165"/>
    <p:sldMasterId id="2147491090" r:id="rId166"/>
    <p:sldMasterId id="2147491098" r:id="rId167"/>
    <p:sldMasterId id="2147491119" r:id="rId168"/>
    <p:sldMasterId id="2147491127" r:id="rId169"/>
    <p:sldMasterId id="2147491135" r:id="rId170"/>
    <p:sldMasterId id="2147491331" r:id="rId171"/>
    <p:sldMasterId id="2147491338" r:id="rId172"/>
    <p:sldMasterId id="2147491359" r:id="rId173"/>
    <p:sldMasterId id="2147491366" r:id="rId174"/>
    <p:sldMasterId id="2147491386" r:id="rId175"/>
    <p:sldMasterId id="2147491435" r:id="rId176"/>
    <p:sldMasterId id="2147491443" r:id="rId177"/>
    <p:sldMasterId id="2147491450" r:id="rId178"/>
    <p:sldMasterId id="2147491457" r:id="rId179"/>
    <p:sldMasterId id="2147491490" r:id="rId180"/>
    <p:sldMasterId id="2147491496" r:id="rId181"/>
    <p:sldMasterId id="2147491503" r:id="rId182"/>
    <p:sldMasterId id="2147491580" r:id="rId183"/>
    <p:sldMasterId id="2147491631" r:id="rId184"/>
    <p:sldMasterId id="2147491637" r:id="rId185"/>
    <p:sldMasterId id="2147491657" r:id="rId186"/>
    <p:sldMasterId id="2147491664" r:id="rId187"/>
    <p:sldMasterId id="2147491699" r:id="rId188"/>
    <p:sldMasterId id="2147491732" r:id="rId189"/>
    <p:sldMasterId id="2147491738" r:id="rId190"/>
    <p:sldMasterId id="2147491744" r:id="rId191"/>
    <p:sldMasterId id="2147491752" r:id="rId192"/>
    <p:sldMasterId id="2147491760" r:id="rId193"/>
    <p:sldMasterId id="2147491782" r:id="rId194"/>
    <p:sldMasterId id="2147491789" r:id="rId195"/>
    <p:sldMasterId id="2147491836" r:id="rId196"/>
    <p:sldMasterId id="2147491843" r:id="rId197"/>
    <p:sldMasterId id="2147491878" r:id="rId198"/>
    <p:sldMasterId id="2147491886" r:id="rId199"/>
    <p:sldMasterId id="2147491892" r:id="rId200"/>
    <p:sldMasterId id="2147491965" r:id="rId201"/>
    <p:sldMasterId id="2147491972" r:id="rId202"/>
    <p:sldMasterId id="2147491978" r:id="rId203"/>
    <p:sldMasterId id="2147492049" r:id="rId204"/>
    <p:sldMasterId id="2147492056" r:id="rId205"/>
    <p:sldMasterId id="2147492077" r:id="rId206"/>
    <p:sldMasterId id="2147492099" r:id="rId207"/>
    <p:sldMasterId id="2147492119" r:id="rId208"/>
    <p:sldMasterId id="2147492126" r:id="rId209"/>
    <p:sldMasterId id="2147492185" r:id="rId210"/>
    <p:sldMasterId id="2147492263" r:id="rId211"/>
    <p:sldMasterId id="2147492270" r:id="rId212"/>
    <p:sldMasterId id="2147492302" r:id="rId213"/>
    <p:sldMasterId id="2147492325" r:id="rId214"/>
    <p:sldMasterId id="2147492386" r:id="rId215"/>
    <p:sldMasterId id="2147492393" r:id="rId216"/>
    <p:sldMasterId id="2147492465" r:id="rId217"/>
    <p:sldMasterId id="2147492471" r:id="rId218"/>
    <p:sldMasterId id="2147492518" r:id="rId219"/>
    <p:sldMasterId id="2147492597" r:id="rId220"/>
    <p:sldMasterId id="2147492698" r:id="rId221"/>
    <p:sldMasterId id="2147492743" r:id="rId222"/>
    <p:sldMasterId id="2147492749" r:id="rId223"/>
    <p:sldMasterId id="2147492829" r:id="rId224"/>
    <p:sldMasterId id="2147492836" r:id="rId225"/>
    <p:sldMasterId id="2147492868" r:id="rId226"/>
    <p:sldMasterId id="2147492968" r:id="rId227"/>
    <p:sldMasterId id="2147493036" r:id="rId228"/>
    <p:sldMasterId id="2147493110" r:id="rId229"/>
    <p:sldMasterId id="2147493117" r:id="rId230"/>
    <p:sldMasterId id="2147493170" r:id="rId231"/>
    <p:sldMasterId id="2147493177" r:id="rId232"/>
    <p:sldMasterId id="2147493184" r:id="rId233"/>
    <p:sldMasterId id="2147493255" r:id="rId234"/>
    <p:sldMasterId id="2147493319" r:id="rId235"/>
    <p:sldMasterId id="2147493395" r:id="rId236"/>
    <p:sldMasterId id="2147493447" r:id="rId237"/>
    <p:sldMasterId id="2147493505" r:id="rId238"/>
    <p:sldMasterId id="2147493527" r:id="rId239"/>
    <p:sldMasterId id="2147493534" r:id="rId240"/>
    <p:sldMasterId id="2147493556" r:id="rId241"/>
    <p:sldMasterId id="2147493639" r:id="rId242"/>
    <p:sldMasterId id="2147493697" r:id="rId243"/>
    <p:sldMasterId id="2147493707" r:id="rId244"/>
    <p:sldMasterId id="2147493742" r:id="rId245"/>
    <p:sldMasterId id="2147493748" r:id="rId246"/>
    <p:sldMasterId id="2147493754" r:id="rId247"/>
    <p:sldMasterId id="2147493776" r:id="rId248"/>
    <p:sldMasterId id="2147493787" r:id="rId249"/>
    <p:sldMasterId id="2147493873" r:id="rId250"/>
    <p:sldMasterId id="2147493918" r:id="rId251"/>
    <p:sldMasterId id="2147493927" r:id="rId252"/>
    <p:sldMasterId id="2147493937" r:id="rId253"/>
    <p:sldMasterId id="2147493945" r:id="rId254"/>
    <p:sldMasterId id="2147493993" r:id="rId255"/>
    <p:sldMasterId id="2147493999" r:id="rId256"/>
    <p:sldMasterId id="2147494020" r:id="rId257"/>
    <p:sldMasterId id="2147494053" r:id="rId258"/>
    <p:sldMasterId id="2147494089" r:id="rId259"/>
    <p:sldMasterId id="2147494095" r:id="rId260"/>
    <p:sldMasterId id="2147494101" r:id="rId261"/>
    <p:sldMasterId id="2147494107" r:id="rId262"/>
    <p:sldMasterId id="2147494113" r:id="rId263"/>
    <p:sldMasterId id="2147494176" r:id="rId264"/>
    <p:sldMasterId id="2147494186" r:id="rId265"/>
    <p:sldMasterId id="2147494193" r:id="rId266"/>
    <p:sldMasterId id="2147494232" r:id="rId267"/>
    <p:sldMasterId id="2147494254" r:id="rId268"/>
    <p:sldMasterId id="2147494260" r:id="rId269"/>
    <p:sldMasterId id="2147494323" r:id="rId270"/>
    <p:sldMasterId id="2147494332" r:id="rId271"/>
    <p:sldMasterId id="2147494339" r:id="rId272"/>
    <p:sldMasterId id="2147494378" r:id="rId273"/>
    <p:sldMasterId id="2147494384" r:id="rId274"/>
    <p:sldMasterId id="2147494466" r:id="rId275"/>
    <p:sldMasterId id="2147494512" r:id="rId276"/>
    <p:sldMasterId id="2147494557" r:id="rId277"/>
    <p:sldMasterId id="2147494630" r:id="rId278"/>
    <p:sldMasterId id="2147494639" r:id="rId279"/>
    <p:sldMasterId id="2147494643" r:id="rId280"/>
    <p:sldMasterId id="2147494676" r:id="rId281"/>
    <p:sldMasterId id="2147494699" r:id="rId282"/>
    <p:sldMasterId id="2147494777" r:id="rId283"/>
    <p:sldMasterId id="2147494861" r:id="rId284"/>
    <p:sldMasterId id="2147494916" r:id="rId285"/>
    <p:sldMasterId id="2147494920" r:id="rId286"/>
    <p:sldMasterId id="2147494926" r:id="rId287"/>
    <p:sldMasterId id="2147494964" r:id="rId288"/>
    <p:sldMasterId id="2147495040" r:id="rId289"/>
    <p:sldMasterId id="2147495046" r:id="rId290"/>
    <p:sldMasterId id="2147495384" r:id="rId291"/>
    <p:sldMasterId id="2147495391" r:id="rId292"/>
    <p:sldMasterId id="2147495574" r:id="rId293"/>
    <p:sldMasterId id="2147495735" r:id="rId294"/>
    <p:sldMasterId id="2147495743" r:id="rId295"/>
    <p:sldMasterId id="2147495775" r:id="rId296"/>
    <p:sldMasterId id="2147495887" r:id="rId297"/>
    <p:sldMasterId id="2147495921" r:id="rId298"/>
    <p:sldMasterId id="2147495943" r:id="rId299"/>
    <p:sldMasterId id="2147495964" r:id="rId300"/>
    <p:sldMasterId id="2147496089" r:id="rId301"/>
    <p:sldMasterId id="2147496111" r:id="rId302"/>
    <p:sldMasterId id="2147496117" r:id="rId303"/>
    <p:sldMasterId id="2147496199" r:id="rId304"/>
    <p:sldMasterId id="2147496220" r:id="rId305"/>
    <p:sldMasterId id="2147496252" r:id="rId306"/>
    <p:sldMasterId id="2147496272" r:id="rId307"/>
    <p:sldMasterId id="2147496279" r:id="rId308"/>
    <p:sldMasterId id="2147496285" r:id="rId309"/>
    <p:sldMasterId id="2147496307" r:id="rId310"/>
    <p:sldMasterId id="2147496393" r:id="rId311"/>
    <p:sldMasterId id="2147496415" r:id="rId312"/>
    <p:sldMasterId id="2147496462" r:id="rId313"/>
    <p:sldMasterId id="2147496484" r:id="rId314"/>
    <p:sldMasterId id="2147496504" r:id="rId315"/>
    <p:sldMasterId id="2147496549" r:id="rId316"/>
    <p:sldMasterId id="2147496595" r:id="rId317"/>
    <p:sldMasterId id="2147496602" r:id="rId318"/>
    <p:sldMasterId id="2147496624" r:id="rId319"/>
    <p:sldMasterId id="2147496680" r:id="rId320"/>
    <p:sldMasterId id="2147496794" r:id="rId321"/>
    <p:sldMasterId id="2147496800" r:id="rId322"/>
    <p:sldMasterId id="2147496823" r:id="rId323"/>
    <p:sldMasterId id="2147496867" r:id="rId324"/>
    <p:sldMasterId id="2147496951" r:id="rId325"/>
    <p:sldMasterId id="2147496973" r:id="rId326"/>
    <p:sldMasterId id="2147496995" r:id="rId327"/>
    <p:sldMasterId id="2147497158" r:id="rId328"/>
    <p:sldMasterId id="2147497165" r:id="rId329"/>
    <p:sldMasterId id="2147497171" r:id="rId330"/>
    <p:sldMasterId id="2147497191" r:id="rId331"/>
    <p:sldMasterId id="2147497198" r:id="rId332"/>
    <p:sldMasterId id="2147497204" r:id="rId333"/>
    <p:sldMasterId id="2147497400" r:id="rId334"/>
    <p:sldMasterId id="2147497408" r:id="rId335"/>
    <p:sldMasterId id="2147497429" r:id="rId336"/>
    <p:sldMasterId id="2147497438" r:id="rId337"/>
    <p:sldMasterId id="2147497483" r:id="rId338"/>
    <p:sldMasterId id="2147497489" r:id="rId339"/>
    <p:sldMasterId id="2147497536" r:id="rId340"/>
    <p:sldMasterId id="2147497542" r:id="rId341"/>
    <p:sldMasterId id="2147497654" r:id="rId342"/>
    <p:sldMasterId id="2147497686" r:id="rId343"/>
    <p:sldMasterId id="2147497692" r:id="rId344"/>
    <p:sldMasterId id="2147497698" r:id="rId345"/>
    <p:sldMasterId id="2147497704" r:id="rId346"/>
    <p:sldMasterId id="2147497725" r:id="rId347"/>
    <p:sldMasterId id="2147497769" r:id="rId348"/>
    <p:sldMasterId id="2147497801" r:id="rId349"/>
    <p:sldMasterId id="2147497807" r:id="rId350"/>
    <p:sldMasterId id="2147497839" r:id="rId351"/>
    <p:sldMasterId id="2147497846" r:id="rId352"/>
    <p:sldMasterId id="2147497879" r:id="rId353"/>
    <p:sldMasterId id="2147497953" r:id="rId354"/>
    <p:sldMasterId id="2147497984" r:id="rId355"/>
    <p:sldMasterId id="2147497990" r:id="rId356"/>
    <p:sldMasterId id="2147498061" r:id="rId357"/>
    <p:sldMasterId id="2147498081" r:id="rId358"/>
    <p:sldMasterId id="2147498102" r:id="rId359"/>
    <p:sldMasterId id="2147498108" r:id="rId360"/>
    <p:sldMasterId id="2147498129" r:id="rId361"/>
    <p:sldMasterId id="2147498239" r:id="rId362"/>
    <p:sldMasterId id="2147498245" r:id="rId363"/>
    <p:sldMasterId id="2147498277" r:id="rId364"/>
    <p:sldMasterId id="2147498298" r:id="rId365"/>
    <p:sldMasterId id="2147498304" r:id="rId366"/>
    <p:sldMasterId id="2147498350" r:id="rId367"/>
    <p:sldMasterId id="2147498382" r:id="rId368"/>
    <p:sldMasterId id="2147498388" r:id="rId369"/>
    <p:sldMasterId id="2147498420" r:id="rId370"/>
    <p:sldMasterId id="2147498452" r:id="rId371"/>
    <p:sldMasterId id="2147498460" r:id="rId372"/>
    <p:sldMasterId id="2147498480" r:id="rId373"/>
    <p:sldMasterId id="2147498486" r:id="rId374"/>
    <p:sldMasterId id="2147498493" r:id="rId375"/>
    <p:sldMasterId id="2147498566" r:id="rId376"/>
    <p:sldMasterId id="2147498572" r:id="rId377"/>
    <p:sldMasterId id="2147498669" r:id="rId378"/>
    <p:sldMasterId id="2147498691" r:id="rId379"/>
    <p:sldMasterId id="2147498714" r:id="rId380"/>
    <p:sldMasterId id="2147498750" r:id="rId381"/>
    <p:sldMasterId id="2147498757" r:id="rId382"/>
    <p:sldMasterId id="2147498803" r:id="rId383"/>
    <p:sldMasterId id="2147498811" r:id="rId384"/>
    <p:sldMasterId id="2147498872" r:id="rId385"/>
    <p:sldMasterId id="2147498881" r:id="rId386"/>
    <p:sldMasterId id="2147498928" r:id="rId387"/>
    <p:sldMasterId id="2147498950" r:id="rId388"/>
    <p:sldMasterId id="2147498954" r:id="rId389"/>
    <p:sldMasterId id="2147498990" r:id="rId390"/>
    <p:sldMasterId id="2147499049" r:id="rId391"/>
    <p:sldMasterId id="2147499056" r:id="rId392"/>
    <p:sldMasterId id="2147499063" r:id="rId393"/>
    <p:sldMasterId id="2147499180" r:id="rId394"/>
    <p:sldMasterId id="2147499188" r:id="rId395"/>
    <p:sldMasterId id="2147499249" r:id="rId396"/>
    <p:sldMasterId id="2147499282" r:id="rId397"/>
    <p:sldMasterId id="2147499289" r:id="rId398"/>
    <p:sldMasterId id="2147499296" r:id="rId399"/>
    <p:sldMasterId id="2147499302" r:id="rId400"/>
    <p:sldMasterId id="2147499322" r:id="rId401"/>
    <p:sldMasterId id="2147499407" r:id="rId402"/>
    <p:sldMasterId id="2147499442" r:id="rId403"/>
    <p:sldMasterId id="2147499464" r:id="rId404"/>
    <p:sldMasterId id="2147499470" r:id="rId405"/>
    <p:sldMasterId id="2147499476" r:id="rId406"/>
    <p:sldMasterId id="2147499523" r:id="rId407"/>
    <p:sldMasterId id="2147499529" r:id="rId408"/>
    <p:sldMasterId id="2147499613" r:id="rId409"/>
    <p:sldMasterId id="2147499633" r:id="rId410"/>
    <p:sldMasterId id="2147499640" r:id="rId411"/>
    <p:sldMasterId id="2147499686" r:id="rId412"/>
    <p:sldMasterId id="2147499772" r:id="rId413"/>
    <p:sldMasterId id="2147499792" r:id="rId414"/>
    <p:sldMasterId id="2147499801" r:id="rId415"/>
    <p:sldMasterId id="2147499913" r:id="rId416"/>
    <p:sldMasterId id="2147499922" r:id="rId417"/>
    <p:sldMasterId id="2147499956" r:id="rId418"/>
    <p:sldMasterId id="2147499962" r:id="rId419"/>
    <p:sldMasterId id="2147500047" r:id="rId420"/>
    <p:sldMasterId id="2147500056" r:id="rId421"/>
    <p:sldMasterId id="2147500062" r:id="rId422"/>
    <p:sldMasterId id="2147500069" r:id="rId423"/>
    <p:sldMasterId id="2147500101" r:id="rId424"/>
    <p:sldMasterId id="2147500107" r:id="rId425"/>
    <p:sldMasterId id="2147500115" r:id="rId426"/>
    <p:sldMasterId id="2147500123" r:id="rId427"/>
    <p:sldMasterId id="2147500143" r:id="rId428"/>
    <p:sldMasterId id="2147500189" r:id="rId429"/>
    <p:sldMasterId id="2147500195" r:id="rId430"/>
    <p:sldMasterId id="2147500230" r:id="rId431"/>
    <p:sldMasterId id="2147500236" r:id="rId432"/>
    <p:sldMasterId id="2147500242" r:id="rId433"/>
    <p:sldMasterId id="2147500274" r:id="rId434"/>
    <p:sldMasterId id="2147500283" r:id="rId435"/>
    <p:sldMasterId id="2147500316" r:id="rId436"/>
    <p:sldMasterId id="2147500322" r:id="rId437"/>
    <p:sldMasterId id="2147500329" r:id="rId438"/>
    <p:sldMasterId id="2147500335" r:id="rId439"/>
    <p:sldMasterId id="2147500369" r:id="rId440"/>
    <p:sldMasterId id="2147500377" r:id="rId441"/>
    <p:sldMasterId id="2147500423" r:id="rId442"/>
    <p:sldMasterId id="2147500470" r:id="rId443"/>
    <p:sldMasterId id="2147500479" r:id="rId444"/>
    <p:sldMasterId id="2147500512" r:id="rId445"/>
    <p:sldMasterId id="2147500533" r:id="rId446"/>
    <p:sldMasterId id="2147500539" r:id="rId447"/>
    <p:sldMasterId id="2147500559" r:id="rId448"/>
    <p:sldMasterId id="2147500566" r:id="rId449"/>
    <p:sldMasterId id="2147500574" r:id="rId450"/>
    <p:sldMasterId id="2147500606" r:id="rId451"/>
    <p:sldMasterId id="2147500612" r:id="rId452"/>
    <p:sldMasterId id="2147500650" r:id="rId453"/>
    <p:sldMasterId id="2147500685" r:id="rId454"/>
    <p:sldMasterId id="2147500691" r:id="rId455"/>
    <p:sldMasterId id="2147500697" r:id="rId456"/>
    <p:sldMasterId id="2147500729" r:id="rId457"/>
    <p:sldMasterId id="2147500750" r:id="rId458"/>
    <p:sldMasterId id="2147500798" r:id="rId459"/>
    <p:sldMasterId id="2147500859" r:id="rId460"/>
    <p:sldMasterId id="2147500867" r:id="rId461"/>
    <p:sldMasterId id="2147500873" r:id="rId462"/>
    <p:sldMasterId id="2147500879" r:id="rId463"/>
    <p:sldMasterId id="2147501017" r:id="rId464"/>
    <p:sldMasterId id="2147501023" r:id="rId465"/>
    <p:sldMasterId id="2147501029" r:id="rId466"/>
    <p:sldMasterId id="2147501039" r:id="rId467"/>
  </p:sldMasterIdLst>
  <p:notesMasterIdLst>
    <p:notesMasterId r:id="rId469"/>
  </p:notesMasterIdLst>
  <p:handoutMasterIdLst>
    <p:handoutMasterId r:id="rId470"/>
  </p:handoutMasterIdLst>
  <p:sldIdLst>
    <p:sldId id="16309" r:id="rId468"/>
  </p:sldIdLst>
  <p:sldSz cx="12192000" cy="6858000"/>
  <p:notesSz cx="6808788" cy="9940925"/>
  <p:defaultTextStyle>
    <a:defPPr>
      <a:defRPr lang="ru-RU"/>
    </a:defPPr>
    <a:lvl1pPr marL="0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3349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66562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99805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33207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66424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599675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33057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66370" algn="l" defTabSz="8665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4861" userDrawn="1">
          <p15:clr>
            <a:srgbClr val="A4A3A4"/>
          </p15:clr>
        </p15:guide>
        <p15:guide id="3" pos="6471" userDrawn="1">
          <p15:clr>
            <a:srgbClr val="A4A3A4"/>
          </p15:clr>
        </p15:guide>
        <p15:guide id="4" pos="3092" userDrawn="1">
          <p15:clr>
            <a:srgbClr val="A4A3A4"/>
          </p15:clr>
        </p15:guide>
        <p15:guide id="5" orient="horz" pos="1888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pos="2593" userDrawn="1">
          <p15:clr>
            <a:srgbClr val="A4A3A4"/>
          </p15:clr>
        </p15:guide>
        <p15:guide id="8" pos="3093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orient="horz" pos="39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36111"/>
    <a:srgbClr val="4F81BD"/>
    <a:srgbClr val="00B050"/>
    <a:srgbClr val="FF7C80"/>
    <a:srgbClr val="40BF7A"/>
    <a:srgbClr val="0000FF"/>
    <a:srgbClr val="766463"/>
    <a:srgbClr val="FFFFF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102" y="660"/>
      </p:cViewPr>
      <p:guideLst>
        <p:guide orient="horz" pos="2432"/>
        <p:guide pos="4861"/>
        <p:guide pos="6471"/>
        <p:guide pos="3092"/>
        <p:guide orient="horz" pos="1888"/>
        <p:guide orient="horz" pos="618"/>
        <p:guide pos="2593"/>
        <p:guide pos="3093"/>
        <p:guide orient="horz" pos="2160"/>
        <p:guide orient="horz"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88"/>
    </p:cViewPr>
  </p:sorterViewPr>
  <p:notesViewPr>
    <p:cSldViewPr snapToGrid="0">
      <p:cViewPr varScale="1">
        <p:scale>
          <a:sx n="79" d="100"/>
          <a:sy n="79" d="100"/>
        </p:scale>
        <p:origin x="-2922" y="-84"/>
      </p:cViewPr>
      <p:guideLst>
        <p:guide orient="horz" pos="3132"/>
        <p:guide pos="2143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99" Type="http://schemas.openxmlformats.org/officeDocument/2006/relationships/slideMaster" Target="slideMasters/slideMaster299.xml"/><Relationship Id="rId21" Type="http://schemas.openxmlformats.org/officeDocument/2006/relationships/slideMaster" Target="slideMasters/slideMaster21.xml"/><Relationship Id="rId63" Type="http://schemas.openxmlformats.org/officeDocument/2006/relationships/slideMaster" Target="slideMasters/slideMaster63.xml"/><Relationship Id="rId159" Type="http://schemas.openxmlformats.org/officeDocument/2006/relationships/slideMaster" Target="slideMasters/slideMaster159.xml"/><Relationship Id="rId324" Type="http://schemas.openxmlformats.org/officeDocument/2006/relationships/slideMaster" Target="slideMasters/slideMaster324.xml"/><Relationship Id="rId366" Type="http://schemas.openxmlformats.org/officeDocument/2006/relationships/slideMaster" Target="slideMasters/slideMaster366.xml"/><Relationship Id="rId170" Type="http://schemas.openxmlformats.org/officeDocument/2006/relationships/slideMaster" Target="slideMasters/slideMaster170.xml"/><Relationship Id="rId226" Type="http://schemas.openxmlformats.org/officeDocument/2006/relationships/slideMaster" Target="slideMasters/slideMaster226.xml"/><Relationship Id="rId433" Type="http://schemas.openxmlformats.org/officeDocument/2006/relationships/slideMaster" Target="slideMasters/slideMaster433.xml"/><Relationship Id="rId268" Type="http://schemas.openxmlformats.org/officeDocument/2006/relationships/slideMaster" Target="slideMasters/slideMaster268.xml"/><Relationship Id="rId32" Type="http://schemas.openxmlformats.org/officeDocument/2006/relationships/slideMaster" Target="slideMasters/slideMaster32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335" Type="http://schemas.openxmlformats.org/officeDocument/2006/relationships/slideMaster" Target="slideMasters/slideMaster335.xml"/><Relationship Id="rId377" Type="http://schemas.openxmlformats.org/officeDocument/2006/relationships/slideMaster" Target="slideMasters/slideMaster377.xml"/><Relationship Id="rId5" Type="http://schemas.openxmlformats.org/officeDocument/2006/relationships/slideMaster" Target="slideMasters/slideMaster5.xml"/><Relationship Id="rId181" Type="http://schemas.openxmlformats.org/officeDocument/2006/relationships/slideMaster" Target="slideMasters/slideMaster181.xml"/><Relationship Id="rId237" Type="http://schemas.openxmlformats.org/officeDocument/2006/relationships/slideMaster" Target="slideMasters/slideMaster237.xml"/><Relationship Id="rId402" Type="http://schemas.openxmlformats.org/officeDocument/2006/relationships/slideMaster" Target="slideMasters/slideMaster402.xml"/><Relationship Id="rId279" Type="http://schemas.openxmlformats.org/officeDocument/2006/relationships/slideMaster" Target="slideMasters/slideMaster279.xml"/><Relationship Id="rId444" Type="http://schemas.openxmlformats.org/officeDocument/2006/relationships/slideMaster" Target="slideMasters/slideMaster444.xml"/><Relationship Id="rId43" Type="http://schemas.openxmlformats.org/officeDocument/2006/relationships/slideMaster" Target="slideMasters/slideMaster43.xml"/><Relationship Id="rId139" Type="http://schemas.openxmlformats.org/officeDocument/2006/relationships/slideMaster" Target="slideMasters/slideMaster139.xml"/><Relationship Id="rId290" Type="http://schemas.openxmlformats.org/officeDocument/2006/relationships/slideMaster" Target="slideMasters/slideMaster290.xml"/><Relationship Id="rId304" Type="http://schemas.openxmlformats.org/officeDocument/2006/relationships/slideMaster" Target="slideMasters/slideMaster304.xml"/><Relationship Id="rId346" Type="http://schemas.openxmlformats.org/officeDocument/2006/relationships/slideMaster" Target="slideMasters/slideMaster346.xml"/><Relationship Id="rId388" Type="http://schemas.openxmlformats.org/officeDocument/2006/relationships/slideMaster" Target="slideMasters/slideMaster388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92" Type="http://schemas.openxmlformats.org/officeDocument/2006/relationships/slideMaster" Target="slideMasters/slideMaster192.xml"/><Relationship Id="rId206" Type="http://schemas.openxmlformats.org/officeDocument/2006/relationships/slideMaster" Target="slideMasters/slideMaster206.xml"/><Relationship Id="rId413" Type="http://schemas.openxmlformats.org/officeDocument/2006/relationships/slideMaster" Target="slideMasters/slideMaster413.xml"/><Relationship Id="rId248" Type="http://schemas.openxmlformats.org/officeDocument/2006/relationships/slideMaster" Target="slideMasters/slideMaster248.xml"/><Relationship Id="rId455" Type="http://schemas.openxmlformats.org/officeDocument/2006/relationships/slideMaster" Target="slideMasters/slideMaster455.xml"/><Relationship Id="rId12" Type="http://schemas.openxmlformats.org/officeDocument/2006/relationships/slideMaster" Target="slideMasters/slideMaster12.xml"/><Relationship Id="rId108" Type="http://schemas.openxmlformats.org/officeDocument/2006/relationships/slideMaster" Target="slideMasters/slideMaster108.xml"/><Relationship Id="rId315" Type="http://schemas.openxmlformats.org/officeDocument/2006/relationships/slideMaster" Target="slideMasters/slideMaster315.xml"/><Relationship Id="rId357" Type="http://schemas.openxmlformats.org/officeDocument/2006/relationships/slideMaster" Target="slideMasters/slideMaster357.xml"/><Relationship Id="rId54" Type="http://schemas.openxmlformats.org/officeDocument/2006/relationships/slideMaster" Target="slideMasters/slideMaster54.xml"/><Relationship Id="rId96" Type="http://schemas.openxmlformats.org/officeDocument/2006/relationships/slideMaster" Target="slideMasters/slideMaster96.xml"/><Relationship Id="rId161" Type="http://schemas.openxmlformats.org/officeDocument/2006/relationships/slideMaster" Target="slideMasters/slideMaster161.xml"/><Relationship Id="rId217" Type="http://schemas.openxmlformats.org/officeDocument/2006/relationships/slideMaster" Target="slideMasters/slideMaster217.xml"/><Relationship Id="rId399" Type="http://schemas.openxmlformats.org/officeDocument/2006/relationships/slideMaster" Target="slideMasters/slideMaster399.xml"/><Relationship Id="rId259" Type="http://schemas.openxmlformats.org/officeDocument/2006/relationships/slideMaster" Target="slideMasters/slideMaster259.xml"/><Relationship Id="rId424" Type="http://schemas.openxmlformats.org/officeDocument/2006/relationships/slideMaster" Target="slideMasters/slideMaster424.xml"/><Relationship Id="rId466" Type="http://schemas.openxmlformats.org/officeDocument/2006/relationships/slideMaster" Target="slideMasters/slideMaster466.xml"/><Relationship Id="rId23" Type="http://schemas.openxmlformats.org/officeDocument/2006/relationships/slideMaster" Target="slideMasters/slideMaster23.xml"/><Relationship Id="rId119" Type="http://schemas.openxmlformats.org/officeDocument/2006/relationships/slideMaster" Target="slideMasters/slideMaster119.xml"/><Relationship Id="rId270" Type="http://schemas.openxmlformats.org/officeDocument/2006/relationships/slideMaster" Target="slideMasters/slideMaster270.xml"/><Relationship Id="rId326" Type="http://schemas.openxmlformats.org/officeDocument/2006/relationships/slideMaster" Target="slideMasters/slideMaster326.xml"/><Relationship Id="rId65" Type="http://schemas.openxmlformats.org/officeDocument/2006/relationships/slideMaster" Target="slideMasters/slideMaster65.xml"/><Relationship Id="rId130" Type="http://schemas.openxmlformats.org/officeDocument/2006/relationships/slideMaster" Target="slideMasters/slideMaster130.xml"/><Relationship Id="rId368" Type="http://schemas.openxmlformats.org/officeDocument/2006/relationships/slideMaster" Target="slideMasters/slideMaster368.xml"/><Relationship Id="rId172" Type="http://schemas.openxmlformats.org/officeDocument/2006/relationships/slideMaster" Target="slideMasters/slideMaster172.xml"/><Relationship Id="rId193" Type="http://schemas.openxmlformats.org/officeDocument/2006/relationships/slideMaster" Target="slideMasters/slideMaster193.xml"/><Relationship Id="rId207" Type="http://schemas.openxmlformats.org/officeDocument/2006/relationships/slideMaster" Target="slideMasters/slideMaster207.xml"/><Relationship Id="rId228" Type="http://schemas.openxmlformats.org/officeDocument/2006/relationships/slideMaster" Target="slideMasters/slideMaster228.xml"/><Relationship Id="rId249" Type="http://schemas.openxmlformats.org/officeDocument/2006/relationships/slideMaster" Target="slideMasters/slideMaster249.xml"/><Relationship Id="rId414" Type="http://schemas.openxmlformats.org/officeDocument/2006/relationships/slideMaster" Target="slideMasters/slideMaster414.xml"/><Relationship Id="rId435" Type="http://schemas.openxmlformats.org/officeDocument/2006/relationships/slideMaster" Target="slideMasters/slideMaster435.xml"/><Relationship Id="rId456" Type="http://schemas.openxmlformats.org/officeDocument/2006/relationships/slideMaster" Target="slideMasters/slideMaster456.xml"/><Relationship Id="rId13" Type="http://schemas.openxmlformats.org/officeDocument/2006/relationships/slideMaster" Target="slideMasters/slideMaster13.xml"/><Relationship Id="rId109" Type="http://schemas.openxmlformats.org/officeDocument/2006/relationships/slideMaster" Target="slideMasters/slideMaster109.xml"/><Relationship Id="rId260" Type="http://schemas.openxmlformats.org/officeDocument/2006/relationships/slideMaster" Target="slideMasters/slideMaster260.xml"/><Relationship Id="rId281" Type="http://schemas.openxmlformats.org/officeDocument/2006/relationships/slideMaster" Target="slideMasters/slideMaster281.xml"/><Relationship Id="rId316" Type="http://schemas.openxmlformats.org/officeDocument/2006/relationships/slideMaster" Target="slideMasters/slideMaster316.xml"/><Relationship Id="rId337" Type="http://schemas.openxmlformats.org/officeDocument/2006/relationships/slideMaster" Target="slideMasters/slideMaster337.xml"/><Relationship Id="rId34" Type="http://schemas.openxmlformats.org/officeDocument/2006/relationships/slideMaster" Target="slideMasters/slideMaster34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20" Type="http://schemas.openxmlformats.org/officeDocument/2006/relationships/slideMaster" Target="slideMasters/slideMaster120.xml"/><Relationship Id="rId141" Type="http://schemas.openxmlformats.org/officeDocument/2006/relationships/slideMaster" Target="slideMasters/slideMaster141.xml"/><Relationship Id="rId358" Type="http://schemas.openxmlformats.org/officeDocument/2006/relationships/slideMaster" Target="slideMasters/slideMaster358.xml"/><Relationship Id="rId379" Type="http://schemas.openxmlformats.org/officeDocument/2006/relationships/slideMaster" Target="slideMasters/slideMaster379.xml"/><Relationship Id="rId7" Type="http://schemas.openxmlformats.org/officeDocument/2006/relationships/slideMaster" Target="slideMasters/slideMaster7.xml"/><Relationship Id="rId162" Type="http://schemas.openxmlformats.org/officeDocument/2006/relationships/slideMaster" Target="slideMasters/slideMaster162.xml"/><Relationship Id="rId183" Type="http://schemas.openxmlformats.org/officeDocument/2006/relationships/slideMaster" Target="slideMasters/slideMaster183.xml"/><Relationship Id="rId218" Type="http://schemas.openxmlformats.org/officeDocument/2006/relationships/slideMaster" Target="slideMasters/slideMaster218.xml"/><Relationship Id="rId239" Type="http://schemas.openxmlformats.org/officeDocument/2006/relationships/slideMaster" Target="slideMasters/slideMaster239.xml"/><Relationship Id="rId390" Type="http://schemas.openxmlformats.org/officeDocument/2006/relationships/slideMaster" Target="slideMasters/slideMaster390.xml"/><Relationship Id="rId404" Type="http://schemas.openxmlformats.org/officeDocument/2006/relationships/slideMaster" Target="slideMasters/slideMaster404.xml"/><Relationship Id="rId425" Type="http://schemas.openxmlformats.org/officeDocument/2006/relationships/slideMaster" Target="slideMasters/slideMaster425.xml"/><Relationship Id="rId446" Type="http://schemas.openxmlformats.org/officeDocument/2006/relationships/slideMaster" Target="slideMasters/slideMaster446.xml"/><Relationship Id="rId467" Type="http://schemas.openxmlformats.org/officeDocument/2006/relationships/slideMaster" Target="slideMasters/slideMaster467.xml"/><Relationship Id="rId250" Type="http://schemas.openxmlformats.org/officeDocument/2006/relationships/slideMaster" Target="slideMasters/slideMaster250.xml"/><Relationship Id="rId271" Type="http://schemas.openxmlformats.org/officeDocument/2006/relationships/slideMaster" Target="slideMasters/slideMaster271.xml"/><Relationship Id="rId292" Type="http://schemas.openxmlformats.org/officeDocument/2006/relationships/slideMaster" Target="slideMasters/slideMaster292.xml"/><Relationship Id="rId306" Type="http://schemas.openxmlformats.org/officeDocument/2006/relationships/slideMaster" Target="slideMasters/slideMaster306.xml"/><Relationship Id="rId24" Type="http://schemas.openxmlformats.org/officeDocument/2006/relationships/slideMaster" Target="slideMasters/slideMaster24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31" Type="http://schemas.openxmlformats.org/officeDocument/2006/relationships/slideMaster" Target="slideMasters/slideMaster131.xml"/><Relationship Id="rId327" Type="http://schemas.openxmlformats.org/officeDocument/2006/relationships/slideMaster" Target="slideMasters/slideMaster327.xml"/><Relationship Id="rId348" Type="http://schemas.openxmlformats.org/officeDocument/2006/relationships/slideMaster" Target="slideMasters/slideMaster348.xml"/><Relationship Id="rId369" Type="http://schemas.openxmlformats.org/officeDocument/2006/relationships/slideMaster" Target="slideMasters/slideMaster369.xml"/><Relationship Id="rId152" Type="http://schemas.openxmlformats.org/officeDocument/2006/relationships/slideMaster" Target="slideMasters/slideMaster152.xml"/><Relationship Id="rId173" Type="http://schemas.openxmlformats.org/officeDocument/2006/relationships/slideMaster" Target="slideMasters/slideMaster173.xml"/><Relationship Id="rId194" Type="http://schemas.openxmlformats.org/officeDocument/2006/relationships/slideMaster" Target="slideMasters/slideMaster194.xml"/><Relationship Id="rId208" Type="http://schemas.openxmlformats.org/officeDocument/2006/relationships/slideMaster" Target="slideMasters/slideMaster208.xml"/><Relationship Id="rId229" Type="http://schemas.openxmlformats.org/officeDocument/2006/relationships/slideMaster" Target="slideMasters/slideMaster229.xml"/><Relationship Id="rId380" Type="http://schemas.openxmlformats.org/officeDocument/2006/relationships/slideMaster" Target="slideMasters/slideMaster380.xml"/><Relationship Id="rId415" Type="http://schemas.openxmlformats.org/officeDocument/2006/relationships/slideMaster" Target="slideMasters/slideMaster415.xml"/><Relationship Id="rId436" Type="http://schemas.openxmlformats.org/officeDocument/2006/relationships/slideMaster" Target="slideMasters/slideMaster436.xml"/><Relationship Id="rId457" Type="http://schemas.openxmlformats.org/officeDocument/2006/relationships/slideMaster" Target="slideMasters/slideMaster457.xml"/><Relationship Id="rId240" Type="http://schemas.openxmlformats.org/officeDocument/2006/relationships/slideMaster" Target="slideMasters/slideMaster240.xml"/><Relationship Id="rId261" Type="http://schemas.openxmlformats.org/officeDocument/2006/relationships/slideMaster" Target="slideMasters/slideMaster261.xml"/><Relationship Id="rId14" Type="http://schemas.openxmlformats.org/officeDocument/2006/relationships/slideMaster" Target="slideMasters/slideMaster14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282" Type="http://schemas.openxmlformats.org/officeDocument/2006/relationships/slideMaster" Target="slideMasters/slideMaster282.xml"/><Relationship Id="rId317" Type="http://schemas.openxmlformats.org/officeDocument/2006/relationships/slideMaster" Target="slideMasters/slideMaster317.xml"/><Relationship Id="rId338" Type="http://schemas.openxmlformats.org/officeDocument/2006/relationships/slideMaster" Target="slideMasters/slideMaster338.xml"/><Relationship Id="rId359" Type="http://schemas.openxmlformats.org/officeDocument/2006/relationships/slideMaster" Target="slideMasters/slideMaster359.xml"/><Relationship Id="rId8" Type="http://schemas.openxmlformats.org/officeDocument/2006/relationships/slideMaster" Target="slideMasters/slideMaster8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Master" Target="slideMasters/slideMaster184.xml"/><Relationship Id="rId219" Type="http://schemas.openxmlformats.org/officeDocument/2006/relationships/slideMaster" Target="slideMasters/slideMaster219.xml"/><Relationship Id="rId370" Type="http://schemas.openxmlformats.org/officeDocument/2006/relationships/slideMaster" Target="slideMasters/slideMaster370.xml"/><Relationship Id="rId391" Type="http://schemas.openxmlformats.org/officeDocument/2006/relationships/slideMaster" Target="slideMasters/slideMaster391.xml"/><Relationship Id="rId405" Type="http://schemas.openxmlformats.org/officeDocument/2006/relationships/slideMaster" Target="slideMasters/slideMaster405.xml"/><Relationship Id="rId426" Type="http://schemas.openxmlformats.org/officeDocument/2006/relationships/slideMaster" Target="slideMasters/slideMaster426.xml"/><Relationship Id="rId447" Type="http://schemas.openxmlformats.org/officeDocument/2006/relationships/slideMaster" Target="slideMasters/slideMaster447.xml"/><Relationship Id="rId230" Type="http://schemas.openxmlformats.org/officeDocument/2006/relationships/slideMaster" Target="slideMasters/slideMaster230.xml"/><Relationship Id="rId251" Type="http://schemas.openxmlformats.org/officeDocument/2006/relationships/slideMaster" Target="slideMasters/slideMaster251.xml"/><Relationship Id="rId468" Type="http://schemas.openxmlformats.org/officeDocument/2006/relationships/slide" Target="slides/slide1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272" Type="http://schemas.openxmlformats.org/officeDocument/2006/relationships/slideMaster" Target="slideMasters/slideMaster272.xml"/><Relationship Id="rId293" Type="http://schemas.openxmlformats.org/officeDocument/2006/relationships/slideMaster" Target="slideMasters/slideMaster293.xml"/><Relationship Id="rId307" Type="http://schemas.openxmlformats.org/officeDocument/2006/relationships/slideMaster" Target="slideMasters/slideMaster307.xml"/><Relationship Id="rId328" Type="http://schemas.openxmlformats.org/officeDocument/2006/relationships/slideMaster" Target="slideMasters/slideMaster328.xml"/><Relationship Id="rId349" Type="http://schemas.openxmlformats.org/officeDocument/2006/relationships/slideMaster" Target="slideMasters/slideMaster349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Master" Target="slideMasters/slideMaster174.xml"/><Relationship Id="rId195" Type="http://schemas.openxmlformats.org/officeDocument/2006/relationships/slideMaster" Target="slideMasters/slideMaster195.xml"/><Relationship Id="rId209" Type="http://schemas.openxmlformats.org/officeDocument/2006/relationships/slideMaster" Target="slideMasters/slideMaster209.xml"/><Relationship Id="rId360" Type="http://schemas.openxmlformats.org/officeDocument/2006/relationships/slideMaster" Target="slideMasters/slideMaster360.xml"/><Relationship Id="rId381" Type="http://schemas.openxmlformats.org/officeDocument/2006/relationships/slideMaster" Target="slideMasters/slideMaster381.xml"/><Relationship Id="rId416" Type="http://schemas.openxmlformats.org/officeDocument/2006/relationships/slideMaster" Target="slideMasters/slideMaster416.xml"/><Relationship Id="rId220" Type="http://schemas.openxmlformats.org/officeDocument/2006/relationships/slideMaster" Target="slideMasters/slideMaster220.xml"/><Relationship Id="rId241" Type="http://schemas.openxmlformats.org/officeDocument/2006/relationships/slideMaster" Target="slideMasters/slideMaster241.xml"/><Relationship Id="rId437" Type="http://schemas.openxmlformats.org/officeDocument/2006/relationships/slideMaster" Target="slideMasters/slideMaster437.xml"/><Relationship Id="rId458" Type="http://schemas.openxmlformats.org/officeDocument/2006/relationships/slideMaster" Target="slideMasters/slideMaster458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262" Type="http://schemas.openxmlformats.org/officeDocument/2006/relationships/slideMaster" Target="slideMasters/slideMaster262.xml"/><Relationship Id="rId283" Type="http://schemas.openxmlformats.org/officeDocument/2006/relationships/slideMaster" Target="slideMasters/slideMaster283.xml"/><Relationship Id="rId318" Type="http://schemas.openxmlformats.org/officeDocument/2006/relationships/slideMaster" Target="slideMasters/slideMaster318.xml"/><Relationship Id="rId339" Type="http://schemas.openxmlformats.org/officeDocument/2006/relationships/slideMaster" Target="slideMasters/slideMaster339.xml"/><Relationship Id="rId78" Type="http://schemas.openxmlformats.org/officeDocument/2006/relationships/slideMaster" Target="slideMasters/slideMaster78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64" Type="http://schemas.openxmlformats.org/officeDocument/2006/relationships/slideMaster" Target="slideMasters/slideMaster164.xml"/><Relationship Id="rId185" Type="http://schemas.openxmlformats.org/officeDocument/2006/relationships/slideMaster" Target="slideMasters/slideMaster185.xml"/><Relationship Id="rId350" Type="http://schemas.openxmlformats.org/officeDocument/2006/relationships/slideMaster" Target="slideMasters/slideMaster350.xml"/><Relationship Id="rId371" Type="http://schemas.openxmlformats.org/officeDocument/2006/relationships/slideMaster" Target="slideMasters/slideMaster371.xml"/><Relationship Id="rId406" Type="http://schemas.openxmlformats.org/officeDocument/2006/relationships/slideMaster" Target="slideMasters/slideMaster406.xml"/><Relationship Id="rId9" Type="http://schemas.openxmlformats.org/officeDocument/2006/relationships/slideMaster" Target="slideMasters/slideMaster9.xml"/><Relationship Id="rId210" Type="http://schemas.openxmlformats.org/officeDocument/2006/relationships/slideMaster" Target="slideMasters/slideMaster210.xml"/><Relationship Id="rId392" Type="http://schemas.openxmlformats.org/officeDocument/2006/relationships/slideMaster" Target="slideMasters/slideMaster392.xml"/><Relationship Id="rId427" Type="http://schemas.openxmlformats.org/officeDocument/2006/relationships/slideMaster" Target="slideMasters/slideMaster427.xml"/><Relationship Id="rId448" Type="http://schemas.openxmlformats.org/officeDocument/2006/relationships/slideMaster" Target="slideMasters/slideMaster448.xml"/><Relationship Id="rId469" Type="http://schemas.openxmlformats.org/officeDocument/2006/relationships/notesMaster" Target="notesMasters/notesMaster1.xml"/><Relationship Id="rId26" Type="http://schemas.openxmlformats.org/officeDocument/2006/relationships/slideMaster" Target="slideMasters/slideMaster26.xml"/><Relationship Id="rId231" Type="http://schemas.openxmlformats.org/officeDocument/2006/relationships/slideMaster" Target="slideMasters/slideMaster231.xml"/><Relationship Id="rId252" Type="http://schemas.openxmlformats.org/officeDocument/2006/relationships/slideMaster" Target="slideMasters/slideMaster252.xml"/><Relationship Id="rId273" Type="http://schemas.openxmlformats.org/officeDocument/2006/relationships/slideMaster" Target="slideMasters/slideMaster273.xml"/><Relationship Id="rId294" Type="http://schemas.openxmlformats.org/officeDocument/2006/relationships/slideMaster" Target="slideMasters/slideMaster294.xml"/><Relationship Id="rId308" Type="http://schemas.openxmlformats.org/officeDocument/2006/relationships/slideMaster" Target="slideMasters/slideMaster308.xml"/><Relationship Id="rId329" Type="http://schemas.openxmlformats.org/officeDocument/2006/relationships/slideMaster" Target="slideMasters/slideMaster329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54" Type="http://schemas.openxmlformats.org/officeDocument/2006/relationships/slideMaster" Target="slideMasters/slideMaster154.xml"/><Relationship Id="rId175" Type="http://schemas.openxmlformats.org/officeDocument/2006/relationships/slideMaster" Target="slideMasters/slideMaster175.xml"/><Relationship Id="rId340" Type="http://schemas.openxmlformats.org/officeDocument/2006/relationships/slideMaster" Target="slideMasters/slideMaster340.xml"/><Relationship Id="rId361" Type="http://schemas.openxmlformats.org/officeDocument/2006/relationships/slideMaster" Target="slideMasters/slideMaster361.xml"/><Relationship Id="rId196" Type="http://schemas.openxmlformats.org/officeDocument/2006/relationships/slideMaster" Target="slideMasters/slideMaster196.xml"/><Relationship Id="rId200" Type="http://schemas.openxmlformats.org/officeDocument/2006/relationships/slideMaster" Target="slideMasters/slideMaster200.xml"/><Relationship Id="rId382" Type="http://schemas.openxmlformats.org/officeDocument/2006/relationships/slideMaster" Target="slideMasters/slideMaster382.xml"/><Relationship Id="rId417" Type="http://schemas.openxmlformats.org/officeDocument/2006/relationships/slideMaster" Target="slideMasters/slideMaster417.xml"/><Relationship Id="rId438" Type="http://schemas.openxmlformats.org/officeDocument/2006/relationships/slideMaster" Target="slideMasters/slideMaster438.xml"/><Relationship Id="rId459" Type="http://schemas.openxmlformats.org/officeDocument/2006/relationships/slideMaster" Target="slideMasters/slideMaster459.xml"/><Relationship Id="rId16" Type="http://schemas.openxmlformats.org/officeDocument/2006/relationships/slideMaster" Target="slideMasters/slideMaster16.xml"/><Relationship Id="rId221" Type="http://schemas.openxmlformats.org/officeDocument/2006/relationships/slideMaster" Target="slideMasters/slideMaster221.xml"/><Relationship Id="rId242" Type="http://schemas.openxmlformats.org/officeDocument/2006/relationships/slideMaster" Target="slideMasters/slideMaster242.xml"/><Relationship Id="rId263" Type="http://schemas.openxmlformats.org/officeDocument/2006/relationships/slideMaster" Target="slideMasters/slideMaster263.xml"/><Relationship Id="rId284" Type="http://schemas.openxmlformats.org/officeDocument/2006/relationships/slideMaster" Target="slideMasters/slideMaster284.xml"/><Relationship Id="rId319" Type="http://schemas.openxmlformats.org/officeDocument/2006/relationships/slideMaster" Target="slideMasters/slideMaster319.xml"/><Relationship Id="rId470" Type="http://schemas.openxmlformats.org/officeDocument/2006/relationships/handoutMaster" Target="handoutMasters/handoutMaster1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330" Type="http://schemas.openxmlformats.org/officeDocument/2006/relationships/slideMaster" Target="slideMasters/slideMaster330.xml"/><Relationship Id="rId90" Type="http://schemas.openxmlformats.org/officeDocument/2006/relationships/slideMaster" Target="slideMasters/slideMaster90.xml"/><Relationship Id="rId165" Type="http://schemas.openxmlformats.org/officeDocument/2006/relationships/slideMaster" Target="slideMasters/slideMaster165.xml"/><Relationship Id="rId186" Type="http://schemas.openxmlformats.org/officeDocument/2006/relationships/slideMaster" Target="slideMasters/slideMaster186.xml"/><Relationship Id="rId351" Type="http://schemas.openxmlformats.org/officeDocument/2006/relationships/slideMaster" Target="slideMasters/slideMaster351.xml"/><Relationship Id="rId372" Type="http://schemas.openxmlformats.org/officeDocument/2006/relationships/slideMaster" Target="slideMasters/slideMaster372.xml"/><Relationship Id="rId393" Type="http://schemas.openxmlformats.org/officeDocument/2006/relationships/slideMaster" Target="slideMasters/slideMaster393.xml"/><Relationship Id="rId407" Type="http://schemas.openxmlformats.org/officeDocument/2006/relationships/slideMaster" Target="slideMasters/slideMaster407.xml"/><Relationship Id="rId428" Type="http://schemas.openxmlformats.org/officeDocument/2006/relationships/slideMaster" Target="slideMasters/slideMaster428.xml"/><Relationship Id="rId449" Type="http://schemas.openxmlformats.org/officeDocument/2006/relationships/slideMaster" Target="slideMasters/slideMaster449.xml"/><Relationship Id="rId211" Type="http://schemas.openxmlformats.org/officeDocument/2006/relationships/slideMaster" Target="slideMasters/slideMaster211.xml"/><Relationship Id="rId232" Type="http://schemas.openxmlformats.org/officeDocument/2006/relationships/slideMaster" Target="slideMasters/slideMaster232.xml"/><Relationship Id="rId253" Type="http://schemas.openxmlformats.org/officeDocument/2006/relationships/slideMaster" Target="slideMasters/slideMaster253.xml"/><Relationship Id="rId274" Type="http://schemas.openxmlformats.org/officeDocument/2006/relationships/slideMaster" Target="slideMasters/slideMaster274.xml"/><Relationship Id="rId295" Type="http://schemas.openxmlformats.org/officeDocument/2006/relationships/slideMaster" Target="slideMasters/slideMaster295.xml"/><Relationship Id="rId309" Type="http://schemas.openxmlformats.org/officeDocument/2006/relationships/slideMaster" Target="slideMasters/slideMaster309.xml"/><Relationship Id="rId460" Type="http://schemas.openxmlformats.org/officeDocument/2006/relationships/slideMaster" Target="slideMasters/slideMaster460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34" Type="http://schemas.openxmlformats.org/officeDocument/2006/relationships/slideMaster" Target="slideMasters/slideMaster134.xml"/><Relationship Id="rId320" Type="http://schemas.openxmlformats.org/officeDocument/2006/relationships/slideMaster" Target="slideMasters/slideMaster320.xml"/><Relationship Id="rId80" Type="http://schemas.openxmlformats.org/officeDocument/2006/relationships/slideMaster" Target="slideMasters/slideMaster80.xml"/><Relationship Id="rId155" Type="http://schemas.openxmlformats.org/officeDocument/2006/relationships/slideMaster" Target="slideMasters/slideMaster155.xml"/><Relationship Id="rId176" Type="http://schemas.openxmlformats.org/officeDocument/2006/relationships/slideMaster" Target="slideMasters/slideMaster176.xml"/><Relationship Id="rId197" Type="http://schemas.openxmlformats.org/officeDocument/2006/relationships/slideMaster" Target="slideMasters/slideMaster197.xml"/><Relationship Id="rId341" Type="http://schemas.openxmlformats.org/officeDocument/2006/relationships/slideMaster" Target="slideMasters/slideMaster341.xml"/><Relationship Id="rId362" Type="http://schemas.openxmlformats.org/officeDocument/2006/relationships/slideMaster" Target="slideMasters/slideMaster362.xml"/><Relationship Id="rId383" Type="http://schemas.openxmlformats.org/officeDocument/2006/relationships/slideMaster" Target="slideMasters/slideMaster383.xml"/><Relationship Id="rId418" Type="http://schemas.openxmlformats.org/officeDocument/2006/relationships/slideMaster" Target="slideMasters/slideMaster418.xml"/><Relationship Id="rId439" Type="http://schemas.openxmlformats.org/officeDocument/2006/relationships/slideMaster" Target="slideMasters/slideMaster439.xml"/><Relationship Id="rId201" Type="http://schemas.openxmlformats.org/officeDocument/2006/relationships/slideMaster" Target="slideMasters/slideMaster201.xml"/><Relationship Id="rId222" Type="http://schemas.openxmlformats.org/officeDocument/2006/relationships/slideMaster" Target="slideMasters/slideMaster222.xml"/><Relationship Id="rId243" Type="http://schemas.openxmlformats.org/officeDocument/2006/relationships/slideMaster" Target="slideMasters/slideMaster243.xml"/><Relationship Id="rId264" Type="http://schemas.openxmlformats.org/officeDocument/2006/relationships/slideMaster" Target="slideMasters/slideMaster264.xml"/><Relationship Id="rId285" Type="http://schemas.openxmlformats.org/officeDocument/2006/relationships/slideMaster" Target="slideMasters/slideMaster285.xml"/><Relationship Id="rId450" Type="http://schemas.openxmlformats.org/officeDocument/2006/relationships/slideMaster" Target="slideMasters/slideMaster450.xml"/><Relationship Id="rId471" Type="http://schemas.openxmlformats.org/officeDocument/2006/relationships/presProps" Target="presProps.xml"/><Relationship Id="rId17" Type="http://schemas.openxmlformats.org/officeDocument/2006/relationships/slideMaster" Target="slideMasters/slideMaster17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24" Type="http://schemas.openxmlformats.org/officeDocument/2006/relationships/slideMaster" Target="slideMasters/slideMaster124.xml"/><Relationship Id="rId310" Type="http://schemas.openxmlformats.org/officeDocument/2006/relationships/slideMaster" Target="slideMasters/slideMaster310.xml"/><Relationship Id="rId70" Type="http://schemas.openxmlformats.org/officeDocument/2006/relationships/slideMaster" Target="slideMasters/slideMaster70.xml"/><Relationship Id="rId91" Type="http://schemas.openxmlformats.org/officeDocument/2006/relationships/slideMaster" Target="slideMasters/slideMaster91.xml"/><Relationship Id="rId145" Type="http://schemas.openxmlformats.org/officeDocument/2006/relationships/slideMaster" Target="slideMasters/slideMaster145.xml"/><Relationship Id="rId166" Type="http://schemas.openxmlformats.org/officeDocument/2006/relationships/slideMaster" Target="slideMasters/slideMaster166.xml"/><Relationship Id="rId187" Type="http://schemas.openxmlformats.org/officeDocument/2006/relationships/slideMaster" Target="slideMasters/slideMaster187.xml"/><Relationship Id="rId331" Type="http://schemas.openxmlformats.org/officeDocument/2006/relationships/slideMaster" Target="slideMasters/slideMaster331.xml"/><Relationship Id="rId352" Type="http://schemas.openxmlformats.org/officeDocument/2006/relationships/slideMaster" Target="slideMasters/slideMaster352.xml"/><Relationship Id="rId373" Type="http://schemas.openxmlformats.org/officeDocument/2006/relationships/slideMaster" Target="slideMasters/slideMaster373.xml"/><Relationship Id="rId394" Type="http://schemas.openxmlformats.org/officeDocument/2006/relationships/slideMaster" Target="slideMasters/slideMaster394.xml"/><Relationship Id="rId408" Type="http://schemas.openxmlformats.org/officeDocument/2006/relationships/slideMaster" Target="slideMasters/slideMaster408.xml"/><Relationship Id="rId429" Type="http://schemas.openxmlformats.org/officeDocument/2006/relationships/slideMaster" Target="slideMasters/slideMaster429.xml"/><Relationship Id="rId1" Type="http://schemas.openxmlformats.org/officeDocument/2006/relationships/slideMaster" Target="slideMasters/slideMaster1.xml"/><Relationship Id="rId212" Type="http://schemas.openxmlformats.org/officeDocument/2006/relationships/slideMaster" Target="slideMasters/slideMaster212.xml"/><Relationship Id="rId233" Type="http://schemas.openxmlformats.org/officeDocument/2006/relationships/slideMaster" Target="slideMasters/slideMaster233.xml"/><Relationship Id="rId254" Type="http://schemas.openxmlformats.org/officeDocument/2006/relationships/slideMaster" Target="slideMasters/slideMaster254.xml"/><Relationship Id="rId440" Type="http://schemas.openxmlformats.org/officeDocument/2006/relationships/slideMaster" Target="slideMasters/slideMaster440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275" Type="http://schemas.openxmlformats.org/officeDocument/2006/relationships/slideMaster" Target="slideMasters/slideMaster275.xml"/><Relationship Id="rId296" Type="http://schemas.openxmlformats.org/officeDocument/2006/relationships/slideMaster" Target="slideMasters/slideMaster296.xml"/><Relationship Id="rId300" Type="http://schemas.openxmlformats.org/officeDocument/2006/relationships/slideMaster" Target="slideMasters/slideMaster300.xml"/><Relationship Id="rId461" Type="http://schemas.openxmlformats.org/officeDocument/2006/relationships/slideMaster" Target="slideMasters/slideMaster461.xml"/><Relationship Id="rId60" Type="http://schemas.openxmlformats.org/officeDocument/2006/relationships/slideMaster" Target="slideMasters/slideMaster60.xml"/><Relationship Id="rId81" Type="http://schemas.openxmlformats.org/officeDocument/2006/relationships/slideMaster" Target="slideMasters/slideMaster81.xml"/><Relationship Id="rId135" Type="http://schemas.openxmlformats.org/officeDocument/2006/relationships/slideMaster" Target="slideMasters/slideMaster135.xml"/><Relationship Id="rId156" Type="http://schemas.openxmlformats.org/officeDocument/2006/relationships/slideMaster" Target="slideMasters/slideMaster156.xml"/><Relationship Id="rId177" Type="http://schemas.openxmlformats.org/officeDocument/2006/relationships/slideMaster" Target="slideMasters/slideMaster177.xml"/><Relationship Id="rId198" Type="http://schemas.openxmlformats.org/officeDocument/2006/relationships/slideMaster" Target="slideMasters/slideMaster198.xml"/><Relationship Id="rId321" Type="http://schemas.openxmlformats.org/officeDocument/2006/relationships/slideMaster" Target="slideMasters/slideMaster321.xml"/><Relationship Id="rId342" Type="http://schemas.openxmlformats.org/officeDocument/2006/relationships/slideMaster" Target="slideMasters/slideMaster342.xml"/><Relationship Id="rId363" Type="http://schemas.openxmlformats.org/officeDocument/2006/relationships/slideMaster" Target="slideMasters/slideMaster363.xml"/><Relationship Id="rId384" Type="http://schemas.openxmlformats.org/officeDocument/2006/relationships/slideMaster" Target="slideMasters/slideMaster384.xml"/><Relationship Id="rId419" Type="http://schemas.openxmlformats.org/officeDocument/2006/relationships/slideMaster" Target="slideMasters/slideMaster419.xml"/><Relationship Id="rId202" Type="http://schemas.openxmlformats.org/officeDocument/2006/relationships/slideMaster" Target="slideMasters/slideMaster202.xml"/><Relationship Id="rId223" Type="http://schemas.openxmlformats.org/officeDocument/2006/relationships/slideMaster" Target="slideMasters/slideMaster223.xml"/><Relationship Id="rId244" Type="http://schemas.openxmlformats.org/officeDocument/2006/relationships/slideMaster" Target="slideMasters/slideMaster244.xml"/><Relationship Id="rId430" Type="http://schemas.openxmlformats.org/officeDocument/2006/relationships/slideMaster" Target="slideMasters/slideMaster430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265" Type="http://schemas.openxmlformats.org/officeDocument/2006/relationships/slideMaster" Target="slideMasters/slideMaster265.xml"/><Relationship Id="rId286" Type="http://schemas.openxmlformats.org/officeDocument/2006/relationships/slideMaster" Target="slideMasters/slideMaster286.xml"/><Relationship Id="rId451" Type="http://schemas.openxmlformats.org/officeDocument/2006/relationships/slideMaster" Target="slideMasters/slideMaster451.xml"/><Relationship Id="rId472" Type="http://schemas.openxmlformats.org/officeDocument/2006/relationships/viewProps" Target="viewProps.xml"/><Relationship Id="rId50" Type="http://schemas.openxmlformats.org/officeDocument/2006/relationships/slideMaster" Target="slideMasters/slideMaster50.xml"/><Relationship Id="rId104" Type="http://schemas.openxmlformats.org/officeDocument/2006/relationships/slideMaster" Target="slideMasters/slideMaster104.xml"/><Relationship Id="rId125" Type="http://schemas.openxmlformats.org/officeDocument/2006/relationships/slideMaster" Target="slideMasters/slideMaster125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Master" Target="slideMasters/slideMaster188.xml"/><Relationship Id="rId311" Type="http://schemas.openxmlformats.org/officeDocument/2006/relationships/slideMaster" Target="slideMasters/slideMaster311.xml"/><Relationship Id="rId332" Type="http://schemas.openxmlformats.org/officeDocument/2006/relationships/slideMaster" Target="slideMasters/slideMaster332.xml"/><Relationship Id="rId353" Type="http://schemas.openxmlformats.org/officeDocument/2006/relationships/slideMaster" Target="slideMasters/slideMaster353.xml"/><Relationship Id="rId374" Type="http://schemas.openxmlformats.org/officeDocument/2006/relationships/slideMaster" Target="slideMasters/slideMaster374.xml"/><Relationship Id="rId395" Type="http://schemas.openxmlformats.org/officeDocument/2006/relationships/slideMaster" Target="slideMasters/slideMaster395.xml"/><Relationship Id="rId409" Type="http://schemas.openxmlformats.org/officeDocument/2006/relationships/slideMaster" Target="slideMasters/slideMaster409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13" Type="http://schemas.openxmlformats.org/officeDocument/2006/relationships/slideMaster" Target="slideMasters/slideMaster213.xml"/><Relationship Id="rId234" Type="http://schemas.openxmlformats.org/officeDocument/2006/relationships/slideMaster" Target="slideMasters/slideMaster234.xml"/><Relationship Id="rId420" Type="http://schemas.openxmlformats.org/officeDocument/2006/relationships/slideMaster" Target="slideMasters/slideMaster42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55" Type="http://schemas.openxmlformats.org/officeDocument/2006/relationships/slideMaster" Target="slideMasters/slideMaster255.xml"/><Relationship Id="rId276" Type="http://schemas.openxmlformats.org/officeDocument/2006/relationships/slideMaster" Target="slideMasters/slideMaster276.xml"/><Relationship Id="rId297" Type="http://schemas.openxmlformats.org/officeDocument/2006/relationships/slideMaster" Target="slideMasters/slideMaster297.xml"/><Relationship Id="rId441" Type="http://schemas.openxmlformats.org/officeDocument/2006/relationships/slideMaster" Target="slideMasters/slideMaster441.xml"/><Relationship Id="rId462" Type="http://schemas.openxmlformats.org/officeDocument/2006/relationships/slideMaster" Target="slideMasters/slideMaster462.xml"/><Relationship Id="rId40" Type="http://schemas.openxmlformats.org/officeDocument/2006/relationships/slideMaster" Target="slideMasters/slideMaster40.xml"/><Relationship Id="rId115" Type="http://schemas.openxmlformats.org/officeDocument/2006/relationships/slideMaster" Target="slideMasters/slideMaster115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Master" Target="slideMasters/slideMaster178.xml"/><Relationship Id="rId301" Type="http://schemas.openxmlformats.org/officeDocument/2006/relationships/slideMaster" Target="slideMasters/slideMaster301.xml"/><Relationship Id="rId322" Type="http://schemas.openxmlformats.org/officeDocument/2006/relationships/slideMaster" Target="slideMasters/slideMaster322.xml"/><Relationship Id="rId343" Type="http://schemas.openxmlformats.org/officeDocument/2006/relationships/slideMaster" Target="slideMasters/slideMaster343.xml"/><Relationship Id="rId364" Type="http://schemas.openxmlformats.org/officeDocument/2006/relationships/slideMaster" Target="slideMasters/slideMaster364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99" Type="http://schemas.openxmlformats.org/officeDocument/2006/relationships/slideMaster" Target="slideMasters/slideMaster199.xml"/><Relationship Id="rId203" Type="http://schemas.openxmlformats.org/officeDocument/2006/relationships/slideMaster" Target="slideMasters/slideMaster203.xml"/><Relationship Id="rId385" Type="http://schemas.openxmlformats.org/officeDocument/2006/relationships/slideMaster" Target="slideMasters/slideMaster385.xml"/><Relationship Id="rId19" Type="http://schemas.openxmlformats.org/officeDocument/2006/relationships/slideMaster" Target="slideMasters/slideMaster19.xml"/><Relationship Id="rId224" Type="http://schemas.openxmlformats.org/officeDocument/2006/relationships/slideMaster" Target="slideMasters/slideMaster224.xml"/><Relationship Id="rId245" Type="http://schemas.openxmlformats.org/officeDocument/2006/relationships/slideMaster" Target="slideMasters/slideMaster245.xml"/><Relationship Id="rId266" Type="http://schemas.openxmlformats.org/officeDocument/2006/relationships/slideMaster" Target="slideMasters/slideMaster266.xml"/><Relationship Id="rId287" Type="http://schemas.openxmlformats.org/officeDocument/2006/relationships/slideMaster" Target="slideMasters/slideMaster287.xml"/><Relationship Id="rId410" Type="http://schemas.openxmlformats.org/officeDocument/2006/relationships/slideMaster" Target="slideMasters/slideMaster410.xml"/><Relationship Id="rId431" Type="http://schemas.openxmlformats.org/officeDocument/2006/relationships/slideMaster" Target="slideMasters/slideMaster431.xml"/><Relationship Id="rId452" Type="http://schemas.openxmlformats.org/officeDocument/2006/relationships/slideMaster" Target="slideMasters/slideMaster452.xml"/><Relationship Id="rId473" Type="http://schemas.openxmlformats.org/officeDocument/2006/relationships/theme" Target="theme/theme1.xml"/><Relationship Id="rId30" Type="http://schemas.openxmlformats.org/officeDocument/2006/relationships/slideMaster" Target="slideMasters/slideMaster3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312" Type="http://schemas.openxmlformats.org/officeDocument/2006/relationships/slideMaster" Target="slideMasters/slideMaster312.xml"/><Relationship Id="rId333" Type="http://schemas.openxmlformats.org/officeDocument/2006/relationships/slideMaster" Target="slideMasters/slideMaster333.xml"/><Relationship Id="rId354" Type="http://schemas.openxmlformats.org/officeDocument/2006/relationships/slideMaster" Target="slideMasters/slideMaster354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189" Type="http://schemas.openxmlformats.org/officeDocument/2006/relationships/slideMaster" Target="slideMasters/slideMaster189.xml"/><Relationship Id="rId375" Type="http://schemas.openxmlformats.org/officeDocument/2006/relationships/slideMaster" Target="slideMasters/slideMaster375.xml"/><Relationship Id="rId396" Type="http://schemas.openxmlformats.org/officeDocument/2006/relationships/slideMaster" Target="slideMasters/slideMaster396.xml"/><Relationship Id="rId3" Type="http://schemas.openxmlformats.org/officeDocument/2006/relationships/slideMaster" Target="slideMasters/slideMaster3.xml"/><Relationship Id="rId214" Type="http://schemas.openxmlformats.org/officeDocument/2006/relationships/slideMaster" Target="slideMasters/slideMaster214.xml"/><Relationship Id="rId235" Type="http://schemas.openxmlformats.org/officeDocument/2006/relationships/slideMaster" Target="slideMasters/slideMaster235.xml"/><Relationship Id="rId256" Type="http://schemas.openxmlformats.org/officeDocument/2006/relationships/slideMaster" Target="slideMasters/slideMaster256.xml"/><Relationship Id="rId277" Type="http://schemas.openxmlformats.org/officeDocument/2006/relationships/slideMaster" Target="slideMasters/slideMaster277.xml"/><Relationship Id="rId298" Type="http://schemas.openxmlformats.org/officeDocument/2006/relationships/slideMaster" Target="slideMasters/slideMaster298.xml"/><Relationship Id="rId400" Type="http://schemas.openxmlformats.org/officeDocument/2006/relationships/slideMaster" Target="slideMasters/slideMaster400.xml"/><Relationship Id="rId421" Type="http://schemas.openxmlformats.org/officeDocument/2006/relationships/slideMaster" Target="slideMasters/slideMaster421.xml"/><Relationship Id="rId442" Type="http://schemas.openxmlformats.org/officeDocument/2006/relationships/slideMaster" Target="slideMasters/slideMaster442.xml"/><Relationship Id="rId463" Type="http://schemas.openxmlformats.org/officeDocument/2006/relationships/slideMaster" Target="slideMasters/slideMaster463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302" Type="http://schemas.openxmlformats.org/officeDocument/2006/relationships/slideMaster" Target="slideMasters/slideMaster302.xml"/><Relationship Id="rId323" Type="http://schemas.openxmlformats.org/officeDocument/2006/relationships/slideMaster" Target="slideMasters/slideMaster323.xml"/><Relationship Id="rId344" Type="http://schemas.openxmlformats.org/officeDocument/2006/relationships/slideMaster" Target="slideMasters/slideMaster34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179" Type="http://schemas.openxmlformats.org/officeDocument/2006/relationships/slideMaster" Target="slideMasters/slideMaster179.xml"/><Relationship Id="rId365" Type="http://schemas.openxmlformats.org/officeDocument/2006/relationships/slideMaster" Target="slideMasters/slideMaster365.xml"/><Relationship Id="rId386" Type="http://schemas.openxmlformats.org/officeDocument/2006/relationships/slideMaster" Target="slideMasters/slideMaster386.xml"/><Relationship Id="rId190" Type="http://schemas.openxmlformats.org/officeDocument/2006/relationships/slideMaster" Target="slideMasters/slideMaster190.xml"/><Relationship Id="rId204" Type="http://schemas.openxmlformats.org/officeDocument/2006/relationships/slideMaster" Target="slideMasters/slideMaster204.xml"/><Relationship Id="rId225" Type="http://schemas.openxmlformats.org/officeDocument/2006/relationships/slideMaster" Target="slideMasters/slideMaster225.xml"/><Relationship Id="rId246" Type="http://schemas.openxmlformats.org/officeDocument/2006/relationships/slideMaster" Target="slideMasters/slideMaster246.xml"/><Relationship Id="rId267" Type="http://schemas.openxmlformats.org/officeDocument/2006/relationships/slideMaster" Target="slideMasters/slideMaster267.xml"/><Relationship Id="rId288" Type="http://schemas.openxmlformats.org/officeDocument/2006/relationships/slideMaster" Target="slideMasters/slideMaster288.xml"/><Relationship Id="rId411" Type="http://schemas.openxmlformats.org/officeDocument/2006/relationships/slideMaster" Target="slideMasters/slideMaster411.xml"/><Relationship Id="rId432" Type="http://schemas.openxmlformats.org/officeDocument/2006/relationships/slideMaster" Target="slideMasters/slideMaster432.xml"/><Relationship Id="rId453" Type="http://schemas.openxmlformats.org/officeDocument/2006/relationships/slideMaster" Target="slideMasters/slideMaster453.xml"/><Relationship Id="rId474" Type="http://schemas.openxmlformats.org/officeDocument/2006/relationships/tableStyles" Target="tableStyles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313" Type="http://schemas.openxmlformats.org/officeDocument/2006/relationships/slideMaster" Target="slideMasters/slideMaster31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94" Type="http://schemas.openxmlformats.org/officeDocument/2006/relationships/slideMaster" Target="slideMasters/slideMaster94.xml"/><Relationship Id="rId148" Type="http://schemas.openxmlformats.org/officeDocument/2006/relationships/slideMaster" Target="slideMasters/slideMaster148.xml"/><Relationship Id="rId169" Type="http://schemas.openxmlformats.org/officeDocument/2006/relationships/slideMaster" Target="slideMasters/slideMaster169.xml"/><Relationship Id="rId334" Type="http://schemas.openxmlformats.org/officeDocument/2006/relationships/slideMaster" Target="slideMasters/slideMaster334.xml"/><Relationship Id="rId355" Type="http://schemas.openxmlformats.org/officeDocument/2006/relationships/slideMaster" Target="slideMasters/slideMaster355.xml"/><Relationship Id="rId376" Type="http://schemas.openxmlformats.org/officeDocument/2006/relationships/slideMaster" Target="slideMasters/slideMaster376.xml"/><Relationship Id="rId397" Type="http://schemas.openxmlformats.org/officeDocument/2006/relationships/slideMaster" Target="slideMasters/slideMaster397.xml"/><Relationship Id="rId4" Type="http://schemas.openxmlformats.org/officeDocument/2006/relationships/slideMaster" Target="slideMasters/slideMaster4.xml"/><Relationship Id="rId180" Type="http://schemas.openxmlformats.org/officeDocument/2006/relationships/slideMaster" Target="slideMasters/slideMaster180.xml"/><Relationship Id="rId215" Type="http://schemas.openxmlformats.org/officeDocument/2006/relationships/slideMaster" Target="slideMasters/slideMaster215.xml"/><Relationship Id="rId236" Type="http://schemas.openxmlformats.org/officeDocument/2006/relationships/slideMaster" Target="slideMasters/slideMaster236.xml"/><Relationship Id="rId257" Type="http://schemas.openxmlformats.org/officeDocument/2006/relationships/slideMaster" Target="slideMasters/slideMaster257.xml"/><Relationship Id="rId278" Type="http://schemas.openxmlformats.org/officeDocument/2006/relationships/slideMaster" Target="slideMasters/slideMaster278.xml"/><Relationship Id="rId401" Type="http://schemas.openxmlformats.org/officeDocument/2006/relationships/slideMaster" Target="slideMasters/slideMaster401.xml"/><Relationship Id="rId422" Type="http://schemas.openxmlformats.org/officeDocument/2006/relationships/slideMaster" Target="slideMasters/slideMaster422.xml"/><Relationship Id="rId443" Type="http://schemas.openxmlformats.org/officeDocument/2006/relationships/slideMaster" Target="slideMasters/slideMaster443.xml"/><Relationship Id="rId464" Type="http://schemas.openxmlformats.org/officeDocument/2006/relationships/slideMaster" Target="slideMasters/slideMaster464.xml"/><Relationship Id="rId303" Type="http://schemas.openxmlformats.org/officeDocument/2006/relationships/slideMaster" Target="slideMasters/slideMaster303.xml"/><Relationship Id="rId42" Type="http://schemas.openxmlformats.org/officeDocument/2006/relationships/slideMaster" Target="slideMasters/slideMaster42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345" Type="http://schemas.openxmlformats.org/officeDocument/2006/relationships/slideMaster" Target="slideMasters/slideMaster345.xml"/><Relationship Id="rId387" Type="http://schemas.openxmlformats.org/officeDocument/2006/relationships/slideMaster" Target="slideMasters/slideMaster387.xml"/><Relationship Id="rId191" Type="http://schemas.openxmlformats.org/officeDocument/2006/relationships/slideMaster" Target="slideMasters/slideMaster191.xml"/><Relationship Id="rId205" Type="http://schemas.openxmlformats.org/officeDocument/2006/relationships/slideMaster" Target="slideMasters/slideMaster205.xml"/><Relationship Id="rId247" Type="http://schemas.openxmlformats.org/officeDocument/2006/relationships/slideMaster" Target="slideMasters/slideMaster247.xml"/><Relationship Id="rId412" Type="http://schemas.openxmlformats.org/officeDocument/2006/relationships/slideMaster" Target="slideMasters/slideMaster412.xml"/><Relationship Id="rId107" Type="http://schemas.openxmlformats.org/officeDocument/2006/relationships/slideMaster" Target="slideMasters/slideMaster107.xml"/><Relationship Id="rId289" Type="http://schemas.openxmlformats.org/officeDocument/2006/relationships/slideMaster" Target="slideMasters/slideMaster289.xml"/><Relationship Id="rId454" Type="http://schemas.openxmlformats.org/officeDocument/2006/relationships/slideMaster" Target="slideMasters/slideMaster454.xml"/><Relationship Id="rId11" Type="http://schemas.openxmlformats.org/officeDocument/2006/relationships/slideMaster" Target="slideMasters/slideMaster11.xml"/><Relationship Id="rId53" Type="http://schemas.openxmlformats.org/officeDocument/2006/relationships/slideMaster" Target="slideMasters/slideMaster53.xml"/><Relationship Id="rId149" Type="http://schemas.openxmlformats.org/officeDocument/2006/relationships/slideMaster" Target="slideMasters/slideMaster149.xml"/><Relationship Id="rId314" Type="http://schemas.openxmlformats.org/officeDocument/2006/relationships/slideMaster" Target="slideMasters/slideMaster314.xml"/><Relationship Id="rId356" Type="http://schemas.openxmlformats.org/officeDocument/2006/relationships/slideMaster" Target="slideMasters/slideMaster356.xml"/><Relationship Id="rId398" Type="http://schemas.openxmlformats.org/officeDocument/2006/relationships/slideMaster" Target="slideMasters/slideMaster398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216" Type="http://schemas.openxmlformats.org/officeDocument/2006/relationships/slideMaster" Target="slideMasters/slideMaster216.xml"/><Relationship Id="rId423" Type="http://schemas.openxmlformats.org/officeDocument/2006/relationships/slideMaster" Target="slideMasters/slideMaster423.xml"/><Relationship Id="rId258" Type="http://schemas.openxmlformats.org/officeDocument/2006/relationships/slideMaster" Target="slideMasters/slideMaster258.xml"/><Relationship Id="rId465" Type="http://schemas.openxmlformats.org/officeDocument/2006/relationships/slideMaster" Target="slideMasters/slideMaster465.xml"/><Relationship Id="rId22" Type="http://schemas.openxmlformats.org/officeDocument/2006/relationships/slideMaster" Target="slideMasters/slideMaster22.xml"/><Relationship Id="rId64" Type="http://schemas.openxmlformats.org/officeDocument/2006/relationships/slideMaster" Target="slideMasters/slideMaster64.xml"/><Relationship Id="rId118" Type="http://schemas.openxmlformats.org/officeDocument/2006/relationships/slideMaster" Target="slideMasters/slideMaster118.xml"/><Relationship Id="rId325" Type="http://schemas.openxmlformats.org/officeDocument/2006/relationships/slideMaster" Target="slideMasters/slideMaster325.xml"/><Relationship Id="rId367" Type="http://schemas.openxmlformats.org/officeDocument/2006/relationships/slideMaster" Target="slideMasters/slideMaster367.xml"/><Relationship Id="rId171" Type="http://schemas.openxmlformats.org/officeDocument/2006/relationships/slideMaster" Target="slideMasters/slideMaster171.xml"/><Relationship Id="rId227" Type="http://schemas.openxmlformats.org/officeDocument/2006/relationships/slideMaster" Target="slideMasters/slideMaster227.xml"/><Relationship Id="rId269" Type="http://schemas.openxmlformats.org/officeDocument/2006/relationships/slideMaster" Target="slideMasters/slideMaster269.xml"/><Relationship Id="rId434" Type="http://schemas.openxmlformats.org/officeDocument/2006/relationships/slideMaster" Target="slideMasters/slideMaster434.xml"/><Relationship Id="rId33" Type="http://schemas.openxmlformats.org/officeDocument/2006/relationships/slideMaster" Target="slideMasters/slideMaster33.xml"/><Relationship Id="rId129" Type="http://schemas.openxmlformats.org/officeDocument/2006/relationships/slideMaster" Target="slideMasters/slideMaster129.xml"/><Relationship Id="rId280" Type="http://schemas.openxmlformats.org/officeDocument/2006/relationships/slideMaster" Target="slideMasters/slideMaster280.xml"/><Relationship Id="rId336" Type="http://schemas.openxmlformats.org/officeDocument/2006/relationships/slideMaster" Target="slideMasters/slideMaster336.xml"/><Relationship Id="rId75" Type="http://schemas.openxmlformats.org/officeDocument/2006/relationships/slideMaster" Target="slideMasters/slideMaster75.xml"/><Relationship Id="rId140" Type="http://schemas.openxmlformats.org/officeDocument/2006/relationships/slideMaster" Target="slideMasters/slideMaster140.xml"/><Relationship Id="rId182" Type="http://schemas.openxmlformats.org/officeDocument/2006/relationships/slideMaster" Target="slideMasters/slideMaster182.xml"/><Relationship Id="rId378" Type="http://schemas.openxmlformats.org/officeDocument/2006/relationships/slideMaster" Target="slideMasters/slideMaster378.xml"/><Relationship Id="rId403" Type="http://schemas.openxmlformats.org/officeDocument/2006/relationships/slideMaster" Target="slideMasters/slideMaster403.xml"/><Relationship Id="rId6" Type="http://schemas.openxmlformats.org/officeDocument/2006/relationships/slideMaster" Target="slideMasters/slideMaster6.xml"/><Relationship Id="rId238" Type="http://schemas.openxmlformats.org/officeDocument/2006/relationships/slideMaster" Target="slideMasters/slideMaster238.xml"/><Relationship Id="rId445" Type="http://schemas.openxmlformats.org/officeDocument/2006/relationships/slideMaster" Target="slideMasters/slideMaster445.xml"/><Relationship Id="rId291" Type="http://schemas.openxmlformats.org/officeDocument/2006/relationships/slideMaster" Target="slideMasters/slideMaster291.xml"/><Relationship Id="rId305" Type="http://schemas.openxmlformats.org/officeDocument/2006/relationships/slideMaster" Target="slideMasters/slideMaster305.xml"/><Relationship Id="rId347" Type="http://schemas.openxmlformats.org/officeDocument/2006/relationships/slideMaster" Target="slideMasters/slideMaster347.xml"/><Relationship Id="rId44" Type="http://schemas.openxmlformats.org/officeDocument/2006/relationships/slideMaster" Target="slideMasters/slideMaster44.xml"/><Relationship Id="rId86" Type="http://schemas.openxmlformats.org/officeDocument/2006/relationships/slideMaster" Target="slideMasters/slideMaster86.xml"/><Relationship Id="rId151" Type="http://schemas.openxmlformats.org/officeDocument/2006/relationships/slideMaster" Target="slideMasters/slideMaster151.xml"/><Relationship Id="rId389" Type="http://schemas.openxmlformats.org/officeDocument/2006/relationships/slideMaster" Target="slideMasters/slideMaster38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hs.ru\ncuks\&#1040;&#1088;&#1093;&#1080;&#1074;%20&#1059;&#1054;&#1056;\2026\2.%20&#1060;&#1077;&#1074;&#1088;&#1072;&#1083;&#1100;\18.02.2026\&#1057;&#1074;&#1077;&#1076;&#1077;&#1085;&#1080;&#1103;%20&#1087;&#1086;%20&#1082;&#1088;&#1086;&#1074;&#1083;&#1077;\&#1057;&#1074;&#1077;&#1076;&#1077;&#1085;&#1080;&#1103;%20&#1087;&#1086;%20&#1082;&#1088;&#1086;&#1074;&#1083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2308519206064"/>
          <c:y val="3.8596860616292861E-2"/>
          <c:w val="0.87272046470108444"/>
          <c:h val="0.569316809088133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18"/>
              <c:layout>
                <c:manualLayout>
                  <c:x val="0"/>
                  <c:y val="2.03260237300547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(Лист1!$B$6,Лист1!$B$12,Лист1!$B$26:$B$33,Лист1!$B$35:$B$36,Лист1!$B$38:$B$39,Лист1!$B$41,Лист1!$B$44,Лист1!$B$47,Лист1!$B$50:$B$51,Лист1!$B$53,Лист1!$B$55:$B$58)</c:f>
              <c:strCache>
                <c:ptCount val="24"/>
                <c:pt idx="0">
                  <c:v>Новосибирская область</c:v>
                </c:pt>
                <c:pt idx="1">
                  <c:v>Кемеровская область - Кузбасс</c:v>
                </c:pt>
                <c:pt idx="2">
                  <c:v>Нижегородская область</c:v>
                </c:pt>
                <c:pt idx="3">
                  <c:v>Республика Марий Эл</c:v>
                </c:pt>
                <c:pt idx="4">
                  <c:v>Республика Мордовия</c:v>
                </c:pt>
                <c:pt idx="5">
                  <c:v>Республика Татарстан</c:v>
                </c:pt>
                <c:pt idx="6">
                  <c:v>Удмуртская Республика</c:v>
                </c:pt>
                <c:pt idx="7">
                  <c:v>Чувашская Республика</c:v>
                </c:pt>
                <c:pt idx="8">
                  <c:v>Кировская область</c:v>
                </c:pt>
                <c:pt idx="9">
                  <c:v>Республика Башкортостан</c:v>
                </c:pt>
                <c:pt idx="10">
                  <c:v>Пензенская область</c:v>
                </c:pt>
                <c:pt idx="11">
                  <c:v>Пермский край</c:v>
                </c:pt>
                <c:pt idx="12">
                  <c:v>Саратовская область</c:v>
                </c:pt>
                <c:pt idx="13">
                  <c:v>Ульяновская область</c:v>
                </c:pt>
                <c:pt idx="14">
                  <c:v>г. Москва</c:v>
                </c:pt>
                <c:pt idx="15">
                  <c:v>Владимирская область</c:v>
                </c:pt>
                <c:pt idx="16">
                  <c:v>Калужская область</c:v>
                </c:pt>
                <c:pt idx="17">
                  <c:v>Липецкая область</c:v>
                </c:pt>
                <c:pt idx="18">
                  <c:v>Московская область</c:v>
                </c:pt>
                <c:pt idx="19">
                  <c:v>Рязанская область</c:v>
                </c:pt>
                <c:pt idx="20">
                  <c:v>Тамбовская область</c:v>
                </c:pt>
                <c:pt idx="21">
                  <c:v>Тверская область</c:v>
                </c:pt>
                <c:pt idx="22">
                  <c:v>Тульская область</c:v>
                </c:pt>
                <c:pt idx="23">
                  <c:v>Ярославская область</c:v>
                </c:pt>
              </c:strCache>
            </c:strRef>
          </c:cat>
          <c:val>
            <c:numRef>
              <c:f>(Лист1!$C$6,Лист1!$C$12,Лист1!$C$26:$C$33,Лист1!$C$35:$C$36,Лист1!$C$38:$C$39,Лист1!$C$41,Лист1!$C$44,Лист1!$C$47,Лист1!$C$50:$C$51,Лист1!$C$53,Лист1!$C$55:$C$58)</c:f>
              <c:numCache>
                <c:formatCode>General</c:formatCode>
                <c:ptCount val="24"/>
                <c:pt idx="0">
                  <c:v>6</c:v>
                </c:pt>
                <c:pt idx="1">
                  <c:v>5</c:v>
                </c:pt>
                <c:pt idx="2">
                  <c:v>14</c:v>
                </c:pt>
                <c:pt idx="3">
                  <c:v>5</c:v>
                </c:pt>
                <c:pt idx="4">
                  <c:v>4</c:v>
                </c:pt>
                <c:pt idx="5">
                  <c:v>6</c:v>
                </c:pt>
                <c:pt idx="6">
                  <c:v>2</c:v>
                </c:pt>
                <c:pt idx="7">
                  <c:v>9</c:v>
                </c:pt>
                <c:pt idx="8">
                  <c:v>1</c:v>
                </c:pt>
                <c:pt idx="9">
                  <c:v>2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5</c:v>
                </c:pt>
                <c:pt idx="16">
                  <c:v>4</c:v>
                </c:pt>
                <c:pt idx="17">
                  <c:v>4</c:v>
                </c:pt>
                <c:pt idx="18">
                  <c:v>28</c:v>
                </c:pt>
                <c:pt idx="19">
                  <c:v>5</c:v>
                </c:pt>
                <c:pt idx="20">
                  <c:v>3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528624"/>
        <c:axId val="288529016"/>
      </c:barChart>
      <c:catAx>
        <c:axId val="28852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529016"/>
        <c:crosses val="autoZero"/>
        <c:auto val="1"/>
        <c:lblAlgn val="ctr"/>
        <c:lblOffset val="100"/>
        <c:noMultiLvlLbl val="0"/>
      </c:catAx>
      <c:valAx>
        <c:axId val="288529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52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50474" cy="498395"/>
          </a:xfrm>
          <a:prstGeom prst="rect">
            <a:avLst/>
          </a:prstGeom>
        </p:spPr>
        <p:txBody>
          <a:bodyPr vert="horz" lIns="91383" tIns="45689" rIns="91383" bIns="456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0" y="7"/>
            <a:ext cx="2950474" cy="498395"/>
          </a:xfrm>
          <a:prstGeom prst="rect">
            <a:avLst/>
          </a:prstGeom>
        </p:spPr>
        <p:txBody>
          <a:bodyPr vert="horz" lIns="91383" tIns="45689" rIns="91383" bIns="45689" rtlCol="0"/>
          <a:lstStyle>
            <a:lvl1pPr algn="r">
              <a:defRPr sz="1200"/>
            </a:lvl1pPr>
          </a:lstStyle>
          <a:p>
            <a:fld id="{954CEEC6-14E7-409E-93DE-CF2B82C5375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2536"/>
            <a:ext cx="2950474" cy="498395"/>
          </a:xfrm>
          <a:prstGeom prst="rect">
            <a:avLst/>
          </a:prstGeom>
        </p:spPr>
        <p:txBody>
          <a:bodyPr vert="horz" lIns="91383" tIns="45689" rIns="91383" bIns="456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0" y="9442536"/>
            <a:ext cx="2950474" cy="498395"/>
          </a:xfrm>
          <a:prstGeom prst="rect">
            <a:avLst/>
          </a:prstGeom>
        </p:spPr>
        <p:txBody>
          <a:bodyPr vert="horz" lIns="91383" tIns="45689" rIns="91383" bIns="45689" rtlCol="0" anchor="b"/>
          <a:lstStyle>
            <a:lvl1pPr algn="r">
              <a:defRPr sz="1200"/>
            </a:lvl1pPr>
          </a:lstStyle>
          <a:p>
            <a:fld id="{610F203E-48EB-4227-9C05-4CF206513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96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888" y="885825"/>
            <a:ext cx="7737476" cy="43529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750581" y="5521128"/>
            <a:ext cx="6004243" cy="52303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574" name="PlaceHolder 3"/>
          <p:cNvSpPr>
            <a:spLocks noGrp="1"/>
          </p:cNvSpPr>
          <p:nvPr>
            <p:ph type="hdr"/>
          </p:nvPr>
        </p:nvSpPr>
        <p:spPr>
          <a:xfrm>
            <a:off x="2" y="8"/>
            <a:ext cx="3257138" cy="5808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575" name="PlaceHolder 4"/>
          <p:cNvSpPr>
            <a:spLocks noGrp="1"/>
          </p:cNvSpPr>
          <p:nvPr>
            <p:ph type="dt" idx="7"/>
          </p:nvPr>
        </p:nvSpPr>
        <p:spPr>
          <a:xfrm>
            <a:off x="4248258" y="8"/>
            <a:ext cx="3257138" cy="5808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&lt;дата/время&gt;</a:t>
            </a:r>
          </a:p>
        </p:txBody>
      </p:sp>
      <p:sp>
        <p:nvSpPr>
          <p:cNvPr id="576" name="PlaceHolder 5"/>
          <p:cNvSpPr>
            <a:spLocks noGrp="1"/>
          </p:cNvSpPr>
          <p:nvPr>
            <p:ph type="ftr" idx="8"/>
          </p:nvPr>
        </p:nvSpPr>
        <p:spPr>
          <a:xfrm>
            <a:off x="2" y="11042652"/>
            <a:ext cx="3257138" cy="5808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577" name="PlaceHolder 6"/>
          <p:cNvSpPr>
            <a:spLocks noGrp="1"/>
          </p:cNvSpPr>
          <p:nvPr>
            <p:ph type="sldNum" idx="9"/>
          </p:nvPr>
        </p:nvSpPr>
        <p:spPr>
          <a:xfrm>
            <a:off x="4248258" y="11042652"/>
            <a:ext cx="3257138" cy="58080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fld id="{8B004E64-3B37-4091-8530-EC029F859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05167" indent="0" algn="l" defTabSz="866562" rtl="0" eaLnBrk="1" latinLnBrk="0" hangingPunct="1"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3349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66562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99805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33207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66424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99675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33057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66370" algn="l" defTabSz="8665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894500">
              <a:defRPr/>
            </a:pPr>
            <a:fld id="{8B004E64-3B37-4091-8530-EC029F85917D}" type="slidenum">
              <a:rPr smtClean="0">
                <a:solidFill>
                  <a:prstClr val="black"/>
                </a:solidFill>
                <a:latin typeface="Calibri"/>
              </a:rPr>
              <a:pPr defTabSz="894500">
                <a:defRPr/>
              </a:pPr>
              <a:t>1</a:t>
            </a:fld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8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0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5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0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0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7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8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0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9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0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0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0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1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0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2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10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3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10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4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10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10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6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7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10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8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10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9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10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0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10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1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10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2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1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2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1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3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1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1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5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6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1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7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1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8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1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9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1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0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1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1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1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2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1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3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11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4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1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5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1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6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7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1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8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1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9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1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0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1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0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1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1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1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2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1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3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1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3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.xml"/></Relationships>
</file>

<file path=ppt/slideLayouts/_rels/slideLayout1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4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1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5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1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6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1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7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1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8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1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9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1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9.xml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0.xml"/></Relationships>
</file>

<file path=ppt/slideLayouts/_rels/slideLayout1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0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0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0.xml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0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0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1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1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1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1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2.xml"/></Relationships>
</file>

<file path=ppt/slideLayouts/_rels/slideLayout1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2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2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2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2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3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3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3.xml"/></Relationships>
</file>

<file path=ppt/slideLayouts/_rels/slideLayout1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3.xml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3.xml"/></Relationships>
</file>

<file path=ppt/slideLayouts/_rels/slideLayout1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3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4.xml"/></Relationships>
</file>

<file path=ppt/slideLayouts/_rels/slideLayout1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4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4.xml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4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4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5.xml"/></Relationships>
</file>

<file path=ppt/slideLayouts/_rels/slideLayout1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5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5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5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5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6.xml"/></Relationships>
</file>

<file path=ppt/slideLayouts/_rels/slideLayout1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6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6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6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7.xml"/></Relationships>
</file>

<file path=ppt/slideLayouts/_rels/slideLayout1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7.xml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7.xml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7.xml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7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7.xml"/></Relationships>
</file>

<file path=ppt/slideLayouts/_rels/slideLayout1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7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8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8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8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8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8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9.xml"/></Relationships>
</file>

<file path=ppt/slideLayouts/_rels/slideLayout1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9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9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9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9.xml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0.xml"/></Relationships>
</file>

<file path=ppt/slideLayouts/_rels/slideLayout1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0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0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0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0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1.xml"/></Relationships>
</file>

<file path=ppt/slideLayouts/_rels/slideLayout1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1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1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1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1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2.xml"/></Relationships>
</file>

<file path=ppt/slideLayouts/_rels/slideLayout1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2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2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2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2.xml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2.xml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3.xml"/></Relationships>
</file>

<file path=ppt/slideLayouts/_rels/slideLayout1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3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3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3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4.xml"/></Relationships>
</file>

<file path=ppt/slideLayouts/_rels/slideLayout1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4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4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4.xml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4.xml"/></Relationships>
</file>

<file path=ppt/slideLayouts/_rels/slideLayout1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4.xml"/></Relationships>
</file>

<file path=ppt/slideLayouts/_rels/slideLayout1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5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5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5.xml"/></Relationships>
</file>

<file path=ppt/slideLayouts/_rels/slideLayout1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5.xml"/></Relationships>
</file>

<file path=ppt/slideLayouts/_rels/slideLayout1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5.xml"/></Relationships>
</file>

<file path=ppt/slideLayouts/_rels/slideLayout1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6.xml"/></Relationships>
</file>

<file path=ppt/slideLayouts/_rels/slideLayout1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6.xml"/></Relationships>
</file>

<file path=ppt/slideLayouts/_rels/slideLayout1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6.xml"/></Relationships>
</file>

<file path=ppt/slideLayouts/_rels/slideLayout1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6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7.xml"/></Relationships>
</file>

<file path=ppt/slideLayouts/_rels/slideLayout1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7.xml"/></Relationships>
</file>

<file path=ppt/slideLayouts/_rels/slideLayout1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7.xml"/></Relationships>
</file>

<file path=ppt/slideLayouts/_rels/slideLayout1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7.xml"/></Relationships>
</file>

<file path=ppt/slideLayouts/_rels/slideLayout1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7.xml"/></Relationships>
</file>

<file path=ppt/slideLayouts/_rels/slideLayout1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8.xml"/></Relationships>
</file>

<file path=ppt/slideLayouts/_rels/slideLayout1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8.xml"/></Relationships>
</file>

<file path=ppt/slideLayouts/_rels/slideLayout1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8.xml"/></Relationships>
</file>

<file path=ppt/slideLayouts/_rels/slideLayout1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8.xml"/></Relationships>
</file>

<file path=ppt/slideLayouts/_rels/slideLayout1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8.xml"/></Relationships>
</file>

<file path=ppt/slideLayouts/_rels/slideLayout1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8.xml"/></Relationships>
</file>

<file path=ppt/slideLayouts/_rels/slideLayout1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9.xml"/></Relationships>
</file>

<file path=ppt/slideLayouts/_rels/slideLayout13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9.xml"/></Relationships>
</file>

<file path=ppt/slideLayouts/_rels/slideLayout1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9.xml"/></Relationships>
</file>

<file path=ppt/slideLayouts/_rels/slideLayout1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9.xml"/></Relationships>
</file>

<file path=ppt/slideLayouts/_rels/slideLayout1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9.xml"/></Relationships>
</file>

<file path=ppt/slideLayouts/_rels/slideLayout1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0.xml"/></Relationships>
</file>

<file path=ppt/slideLayouts/_rels/slideLayout1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0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0.xml"/></Relationships>
</file>

<file path=ppt/slideLayouts/_rels/slideLayout1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0.xml"/></Relationships>
</file>

<file path=ppt/slideLayouts/_rels/slideLayout1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1.xml"/></Relationships>
</file>

<file path=ppt/slideLayouts/_rels/slideLayout1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1.xml"/></Relationships>
</file>

<file path=ppt/slideLayouts/_rels/slideLayout1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1.xml"/></Relationships>
</file>

<file path=ppt/slideLayouts/_rels/slideLayout1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1.xml"/></Relationships>
</file>

<file path=ppt/slideLayouts/_rels/slideLayout1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2.xml"/></Relationships>
</file>

<file path=ppt/slideLayouts/_rels/slideLayout1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2.xml"/></Relationships>
</file>

<file path=ppt/slideLayouts/_rels/slideLayout1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2.xml"/></Relationships>
</file>

<file path=ppt/slideLayouts/_rels/slideLayout1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3.xml"/></Relationships>
</file>

<file path=ppt/slideLayouts/_rels/slideLayout1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3.xml"/></Relationships>
</file>

<file path=ppt/slideLayouts/_rels/slideLayout1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3.xml"/></Relationships>
</file>

<file path=ppt/slideLayouts/_rels/slideLayout1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3.xml"/></Relationships>
</file>

<file path=ppt/slideLayouts/_rels/slideLayout1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3.xml"/></Relationships>
</file>

<file path=ppt/slideLayouts/_rels/slideLayout1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3.xml"/></Relationships>
</file>

<file path=ppt/slideLayouts/_rels/slideLayout1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3.xml"/></Relationships>
</file>

<file path=ppt/slideLayouts/_rels/slideLayout1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4.xml"/></Relationships>
</file>

<file path=ppt/slideLayouts/_rels/slideLayout13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4.xml"/></Relationships>
</file>

<file path=ppt/slideLayouts/_rels/slideLayout1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4.xml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4.xml"/></Relationships>
</file>

<file path=ppt/slideLayouts/_rels/slideLayout1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4.xml"/></Relationships>
</file>

<file path=ppt/slideLayouts/_rels/slideLayout1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5.xml"/></Relationships>
</file>

<file path=ppt/slideLayouts/_rels/slideLayout1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5.xml"/></Relationships>
</file>

<file path=ppt/slideLayouts/_rels/slideLayout1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5.xml"/></Relationships>
</file>

<file path=ppt/slideLayouts/_rels/slideLayout1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5.xml"/></Relationships>
</file>

<file path=ppt/slideLayouts/_rels/slideLayout1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5.xml"/></Relationships>
</file>

<file path=ppt/slideLayouts/_rels/slideLayout1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6.xml"/></Relationships>
</file>

<file path=ppt/slideLayouts/_rels/slideLayout1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6.xml"/></Relationships>
</file>

<file path=ppt/slideLayouts/_rels/slideLayout1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6.xml"/></Relationships>
</file>

<file path=ppt/slideLayouts/_rels/slideLayout1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6.xml"/></Relationships>
</file>

<file path=ppt/slideLayouts/_rels/slideLayout1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7.xml"/></Relationships>
</file>

<file path=ppt/slideLayouts/_rels/slideLayout1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7.xml"/></Relationships>
</file>

<file path=ppt/slideLayouts/_rels/slideLayout1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7.xml"/></Relationships>
</file>

<file path=ppt/slideLayouts/_rels/slideLayout1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7.xml"/></Relationships>
</file>

<file path=ppt/slideLayouts/_rels/slideLayout1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7.xml"/></Relationships>
</file>

<file path=ppt/slideLayouts/_rels/slideLayout1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8.xml"/></Relationships>
</file>

<file path=ppt/slideLayouts/_rels/slideLayout1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8.xml"/></Relationships>
</file>

<file path=ppt/slideLayouts/_rels/slideLayout1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8.xml"/></Relationships>
</file>

<file path=ppt/slideLayouts/_rels/slideLayout1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8.xml"/></Relationships>
</file>

<file path=ppt/slideLayouts/_rels/slideLayout1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8.xml"/></Relationships>
</file>

<file path=ppt/slideLayouts/_rels/slideLayout1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8.xml"/></Relationships>
</file>

<file path=ppt/slideLayouts/_rels/slideLayout1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9.xml"/></Relationships>
</file>

<file path=ppt/slideLayouts/_rels/slideLayout1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9.xml"/></Relationships>
</file>

<file path=ppt/slideLayouts/_rels/slideLayout1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9.xml"/></Relationships>
</file>

<file path=ppt/slideLayouts/_rels/slideLayout1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9.xml"/></Relationships>
</file>

<file path=ppt/slideLayouts/_rels/slideLayout1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9.xml"/></Relationships>
</file>

<file path=ppt/slideLayouts/_rels/slideLayout1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0.xml"/></Relationships>
</file>

<file path=ppt/slideLayouts/_rels/slideLayout1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0.xml"/></Relationships>
</file>

<file path=ppt/slideLayouts/_rels/slideLayout1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0.xml"/></Relationships>
</file>

<file path=ppt/slideLayouts/_rels/slideLayout1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0.xml"/></Relationships>
</file>

<file path=ppt/slideLayouts/_rels/slideLayout1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0.xml"/></Relationships>
</file>

<file path=ppt/slideLayouts/_rels/slideLayout1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1.xml"/></Relationships>
</file>

<file path=ppt/slideLayouts/_rels/slideLayout1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1.xml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1.xml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1.xml"/></Relationships>
</file>

<file path=ppt/slideLayouts/_rels/slideLayout1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1.xml"/></Relationships>
</file>

<file path=ppt/slideLayouts/_rels/slideLayout1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1.xml"/></Relationships>
</file>

<file path=ppt/slideLayouts/_rels/slideLayout1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2.xml"/></Relationships>
</file>

<file path=ppt/slideLayouts/_rels/slideLayout1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2.xml"/></Relationships>
</file>

<file path=ppt/slideLayouts/_rels/slideLayout1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2.xml"/></Relationships>
</file>

<file path=ppt/slideLayouts/_rels/slideLayout1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2.xml"/></Relationships>
</file>

<file path=ppt/slideLayouts/_rels/slideLayout1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2.xml"/></Relationships>
</file>

<file path=ppt/slideLayouts/_rels/slideLayout1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2.xml"/></Relationships>
</file>

<file path=ppt/slideLayouts/_rels/slideLayout1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2.xml"/></Relationships>
</file>

<file path=ppt/slideLayouts/_rels/slideLayout1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3.xml"/></Relationships>
</file>

<file path=ppt/slideLayouts/_rels/slideLayout1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3.xml"/></Relationships>
</file>

<file path=ppt/slideLayouts/_rels/slideLayout1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3.xml"/></Relationships>
</file>

<file path=ppt/slideLayouts/_rels/slideLayout1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3.xml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3.xml"/></Relationships>
</file>

<file path=ppt/slideLayouts/_rels/slideLayout1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3.xml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4.xml"/></Relationships>
</file>

<file path=ppt/slideLayouts/_rels/slideLayout1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4.xml"/></Relationships>
</file>

<file path=ppt/slideLayouts/_rels/slideLayout1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9.xml"/></Relationships>
</file>

<file path=ppt/slideLayouts/_rels/slideLayout1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4.xml"/></Relationships>
</file>

<file path=ppt/slideLayouts/_rels/slideLayout1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4.xml"/></Relationships>
</file>

<file path=ppt/slideLayouts/_rels/slideLayout1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5.xml"/></Relationships>
</file>

<file path=ppt/slideLayouts/_rels/slideLayout1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5.xml"/></Relationships>
</file>

<file path=ppt/slideLayouts/_rels/slideLayout1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5.xml"/></Relationships>
</file>

<file path=ppt/slideLayouts/_rels/slideLayout1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5.xml"/></Relationships>
</file>

<file path=ppt/slideLayouts/_rels/slideLayout1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5.xml"/></Relationships>
</file>

<file path=ppt/slideLayouts/_rels/slideLayout1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6.xml"/></Relationships>
</file>

<file path=ppt/slideLayouts/_rels/slideLayout1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6.xml"/></Relationships>
</file>

<file path=ppt/slideLayouts/_rels/slideLayout1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6.xml"/></Relationships>
</file>

<file path=ppt/slideLayouts/_rels/slideLayout1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6.xml"/></Relationships>
</file>

<file path=ppt/slideLayouts/_rels/slideLayout1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7.xml"/></Relationships>
</file>

<file path=ppt/slideLayouts/_rels/slideLayout1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7.xml"/></Relationships>
</file>

<file path=ppt/slideLayouts/_rels/slideLayout1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7.xml"/></Relationships>
</file>

<file path=ppt/slideLayouts/_rels/slideLayout1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7.xml"/></Relationships>
</file>

<file path=ppt/slideLayouts/_rels/slideLayout1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7.xml"/></Relationships>
</file>

<file path=ppt/slideLayouts/_rels/slideLayout1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7.xml"/></Relationships>
</file>

<file path=ppt/slideLayouts/_rels/slideLayout1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8.xml"/></Relationships>
</file>

<file path=ppt/slideLayouts/_rels/slideLayout1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8.xml"/></Relationships>
</file>

<file path=ppt/slideLayouts/_rels/slideLayout1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8.xml"/></Relationships>
</file>

<file path=ppt/slideLayouts/_rels/slideLayout1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8.xml"/></Relationships>
</file>

<file path=ppt/slideLayouts/_rels/slideLayout1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8.xml"/></Relationships>
</file>

<file path=ppt/slideLayouts/_rels/slideLayout1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8.xml"/></Relationships>
</file>

<file path=ppt/slideLayouts/_rels/slideLayout1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8.xml"/></Relationships>
</file>

<file path=ppt/slideLayouts/_rels/slideLayout1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9.xml"/></Relationships>
</file>

<file path=ppt/slideLayouts/_rels/slideLayout1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59.xml"/></Relationships>
</file>

<file path=ppt/slideLayouts/_rels/slideLayout1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9.xml"/></Relationships>
</file>

<file path=ppt/slideLayouts/_rels/slideLayout1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9.xml"/></Relationships>
</file>

<file path=ppt/slideLayouts/_rels/slideLayout1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0.xml"/></Relationships>
</file>

<file path=ppt/slideLayouts/_rels/slideLayout1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0.xml"/></Relationships>
</file>

<file path=ppt/slideLayouts/_rels/slideLayout1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0.xml"/></Relationships>
</file>

<file path=ppt/slideLayouts/_rels/slideLayout1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0.xml"/></Relationships>
</file>

<file path=ppt/slideLayouts/_rels/slideLayout1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0.xml"/></Relationships>
</file>

<file path=ppt/slideLayouts/_rels/slideLayout1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1.xml"/></Relationships>
</file>

<file path=ppt/slideLayouts/_rels/slideLayout1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1.xml"/></Relationships>
</file>

<file path=ppt/slideLayouts/_rels/slideLayout1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1.xml"/></Relationships>
</file>

<file path=ppt/slideLayouts/_rels/slideLayout1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1.xml"/></Relationships>
</file>

<file path=ppt/slideLayouts/_rels/slideLayout1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2.xml"/></Relationships>
</file>

<file path=ppt/slideLayouts/_rels/slideLayout1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2.xml"/></Relationships>
</file>

<file path=ppt/slideLayouts/_rels/slideLayout1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2.xml"/></Relationships>
</file>

<file path=ppt/slideLayouts/_rels/slideLayout1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2.xml"/></Relationships>
</file>

<file path=ppt/slideLayouts/_rels/slideLayout1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2.xml"/></Relationships>
</file>

<file path=ppt/slideLayouts/_rels/slideLayout1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3.xml"/></Relationships>
</file>

<file path=ppt/slideLayouts/_rels/slideLayout1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3.xml"/></Relationships>
</file>

<file path=ppt/slideLayouts/_rels/slideLayout1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3.xml"/></Relationships>
</file>

<file path=ppt/slideLayouts/_rels/slideLayout1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/Relationships>
</file>

<file path=ppt/slideLayouts/_rels/slideLayout1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3.xml"/></Relationships>
</file>

<file path=ppt/slideLayouts/_rels/slideLayout1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3.xml"/></Relationships>
</file>

<file path=ppt/slideLayouts/_rels/slideLayout1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4.xml"/></Relationships>
</file>

<file path=ppt/slideLayouts/_rels/slideLayout1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4.xml"/></Relationships>
</file>

<file path=ppt/slideLayouts/_rels/slideLayout1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4.xml"/></Relationships>
</file>

<file path=ppt/slideLayouts/_rels/slideLayout1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4.xml"/></Relationships>
</file>

<file path=ppt/slideLayouts/_rels/slideLayout1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4.xml"/></Relationships>
</file>

<file path=ppt/slideLayouts/_rels/slideLayout1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4.xml"/></Relationships>
</file>

<file path=ppt/slideLayouts/_rels/slideLayout1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4.xml"/></Relationships>
</file>

<file path=ppt/slideLayouts/_rels/slideLayout1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5.xml"/></Relationships>
</file>

<file path=ppt/slideLayouts/_rels/slideLayout1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5.xml"/></Relationships>
</file>

<file path=ppt/slideLayouts/_rels/slideLayout1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5.xml"/></Relationships>
</file>

<file path=ppt/slideLayouts/_rels/slideLayout1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5.xml"/></Relationships>
</file>

<file path=ppt/slideLayouts/_rels/slideLayout1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5.xml"/></Relationships>
</file>

<file path=ppt/slideLayouts/_rels/slideLayout1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5.xml"/></Relationships>
</file>

<file path=ppt/slideLayouts/_rels/slideLayout1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6.xml"/></Relationships>
</file>

<file path=ppt/slideLayouts/_rels/slideLayout1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6.xml"/></Relationships>
</file>

<file path=ppt/slideLayouts/_rels/slideLayout1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6.xml"/></Relationships>
</file>

<file path=ppt/slideLayouts/_rels/slideLayout1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6.xml"/></Relationships>
</file>

<file path=ppt/slideLayouts/_rels/slideLayout1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7.xml"/></Relationships>
</file>

<file path=ppt/slideLayouts/_rels/slideLayout1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7.xml"/></Relationships>
</file>

<file path=ppt/slideLayouts/_rels/slideLayout1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7.xml"/></Relationships>
</file>

<file path=ppt/slideLayouts/_rels/slideLayout1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7.xml"/></Relationships>
</file>

<file path=ppt/slideLayouts/_rels/slideLayout1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7.xml"/></Relationships>
</file>

<file path=ppt/slideLayouts/_rels/slideLayout1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7.xml"/></Relationships>
</file>

<file path=ppt/slideLayouts/_rels/slideLayout1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7.xml"/></Relationships>
</file>

<file path=ppt/slideLayouts/_rels/slideLayout1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8.xml"/></Relationships>
</file>

<file path=ppt/slideLayouts/_rels/slideLayout1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8.xml"/></Relationships>
</file>

<file path=ppt/slideLayouts/_rels/slideLayout1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8.xml"/></Relationships>
</file>

<file path=ppt/slideLayouts/_rels/slideLayout1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8.xml"/></Relationships>
</file>

<file path=ppt/slideLayouts/_rels/slideLayout1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9.xml"/></Relationships>
</file>

<file path=ppt/slideLayouts/_rels/slideLayout1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9.xml"/></Relationships>
</file>

<file path=ppt/slideLayouts/_rels/slideLayout1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9.xml"/></Relationships>
</file>

<file path=ppt/slideLayouts/_rels/slideLayout1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9.xml"/></Relationships>
</file>

<file path=ppt/slideLayouts/_rels/slideLayout1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9.xml"/></Relationships>
</file>

<file path=ppt/slideLayouts/_rels/slideLayout1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9.xml"/></Relationships>
</file>

<file path=ppt/slideLayouts/_rels/slideLayout1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0.xml"/></Relationships>
</file>

<file path=ppt/slideLayouts/_rels/slideLayout1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0.xml"/></Relationships>
</file>

<file path=ppt/slideLayouts/_rels/slideLayout1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0.xml"/></Relationships>
</file>

<file path=ppt/slideLayouts/_rels/slideLayout1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0.xml"/></Relationships>
</file>

<file path=ppt/slideLayouts/_rels/slideLayout1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0.xml"/></Relationships>
</file>

<file path=ppt/slideLayouts/_rels/slideLayout1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0.xml"/></Relationships>
</file>

<file path=ppt/slideLayouts/_rels/slideLayout1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1.xml"/></Relationships>
</file>

<file path=ppt/slideLayouts/_rels/slideLayout1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1.xml"/></Relationships>
</file>

<file path=ppt/slideLayouts/_rels/slideLayout1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1.xml"/></Relationships>
</file>

<file path=ppt/slideLayouts/_rels/slideLayout1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1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1.xml"/></Relationships>
</file>

<file path=ppt/slideLayouts/_rels/slideLayout1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1.xml"/></Relationships>
</file>

<file path=ppt/slideLayouts/_rels/slideLayout1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2.xml"/></Relationships>
</file>

<file path=ppt/slideLayouts/_rels/slideLayout1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2.xml"/></Relationships>
</file>

<file path=ppt/slideLayouts/_rels/slideLayout1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2.xml"/></Relationships>
</file>

<file path=ppt/slideLayouts/_rels/slideLayout1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2.xml"/></Relationships>
</file>

<file path=ppt/slideLayouts/_rels/slideLayout1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2.xml"/></Relationships>
</file>

<file path=ppt/slideLayouts/_rels/slideLayout1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3.xml"/></Relationships>
</file>

<file path=ppt/slideLayouts/_rels/slideLayout1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3.xml"/></Relationships>
</file>

<file path=ppt/slideLayouts/_rels/slideLayout1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3.xml"/></Relationships>
</file>

<file path=ppt/slideLayouts/_rels/slideLayout1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3.xml"/></Relationships>
</file>

<file path=ppt/slideLayouts/_rels/slideLayout1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4.xml"/></Relationships>
</file>

<file path=ppt/slideLayouts/_rels/slideLayout1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4.xml"/></Relationships>
</file>

<file path=ppt/slideLayouts/_rels/slideLayout1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4.xml"/></Relationships>
</file>

<file path=ppt/slideLayouts/_rels/slideLayout1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4.xml"/></Relationships>
</file>

<file path=ppt/slideLayouts/_rels/slideLayout1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4.xml"/></Relationships>
</file>

<file path=ppt/slideLayouts/_rels/slideLayout1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4.xml"/></Relationships>
</file>

<file path=ppt/slideLayouts/_rels/slideLayout1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4.xml"/></Relationships>
</file>

<file path=ppt/slideLayouts/_rels/slideLayout1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5.xml"/></Relationships>
</file>

<file path=ppt/slideLayouts/_rels/slideLayout1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5.xml"/></Relationships>
</file>

<file path=ppt/slideLayouts/_rels/slideLayout1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5.xml"/></Relationships>
</file>

<file path=ppt/slideLayouts/_rels/slideLayout1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5.xml"/></Relationships>
</file>

<file path=ppt/slideLayouts/_rels/slideLayout1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5.xml"/></Relationships>
</file>

<file path=ppt/slideLayouts/_rels/slideLayout1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6.xml"/></Relationships>
</file>

<file path=ppt/slideLayouts/_rels/slideLayout1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6.xml"/></Relationships>
</file>

<file path=ppt/slideLayouts/_rels/slideLayout1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6.xml"/></Relationships>
</file>

<file path=ppt/slideLayouts/_rels/slideLayout1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6.xml"/></Relationships>
</file>

<file path=ppt/slideLayouts/_rels/slideLayout1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7.xml"/></Relationships>
</file>

<file path=ppt/slideLayouts/_rels/slideLayout1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7.xml"/></Relationships>
</file>

<file path=ppt/slideLayouts/_rels/slideLayout1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7.xml"/></Relationships>
</file>

<file path=ppt/slideLayouts/_rels/slideLayout1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7.xml"/></Relationships>
</file>

<file path=ppt/slideLayouts/_rels/slideLayout1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7.xml"/></Relationships>
</file>

<file path=ppt/slideLayouts/_rels/slideLayout1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8.xml"/></Relationships>
</file>

<file path=ppt/slideLayouts/_rels/slideLayout1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8.xml"/></Relationships>
</file>

<file path=ppt/slideLayouts/_rels/slideLayout1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8.xml"/></Relationships>
</file>

<file path=ppt/slideLayouts/_rels/slideLayout1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8.xml"/></Relationships>
</file>

<file path=ppt/slideLayouts/_rels/slideLayout1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8.xml"/></Relationships>
</file>

<file path=ppt/slideLayouts/_rels/slideLayout1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8.xml"/></Relationships>
</file>

<file path=ppt/slideLayouts/_rels/slideLayout1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8.xml"/></Relationships>
</file>

<file path=ppt/slideLayouts/_rels/slideLayout1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9.xml"/></Relationships>
</file>

<file path=ppt/slideLayouts/_rels/slideLayout1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9.xml"/></Relationships>
</file>

<file path=ppt/slideLayouts/_rels/slideLayout1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0.xml"/></Relationships>
</file>

<file path=ppt/slideLayouts/_rels/slideLayout1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0.xml"/></Relationships>
</file>

<file path=ppt/slideLayouts/_rels/slideLayout1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0.xml"/></Relationships>
</file>

<file path=ppt/slideLayouts/_rels/slideLayout1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0.xml"/></Relationships>
</file>

<file path=ppt/slideLayouts/_rels/slideLayout1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1.xml"/></Relationships>
</file>

<file path=ppt/slideLayouts/_rels/slideLayout1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1.xml"/></Relationships>
</file>

<file path=ppt/slideLayouts/_rels/slideLayout1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1.xml"/></Relationships>
</file>

<file path=ppt/slideLayouts/_rels/slideLayout1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1.xml"/></Relationships>
</file>

<file path=ppt/slideLayouts/_rels/slideLayout1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1.xml"/></Relationships>
</file>

<file path=ppt/slideLayouts/_rels/slideLayout1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1.xml"/></Relationships>
</file>

<file path=ppt/slideLayouts/_rels/slideLayout1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1.xml"/></Relationships>
</file>

<file path=ppt/slideLayouts/_rels/slideLayout1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1.xml"/></Relationships>
</file>

<file path=ppt/slideLayouts/_rels/slideLayout1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2.xml"/></Relationships>
</file>

<file path=ppt/slideLayouts/_rels/slideLayout1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2.xml"/></Relationships>
</file>

<file path=ppt/slideLayouts/_rels/slideLayout1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2.xml"/></Relationships>
</file>

<file path=ppt/slideLayouts/_rels/slideLayout1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2.xml"/></Relationships>
</file>

<file path=ppt/slideLayouts/_rels/slideLayout1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3.xml"/></Relationships>
</file>

<file path=ppt/slideLayouts/_rels/slideLayout1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3.xml"/></Relationships>
</file>

<file path=ppt/slideLayouts/_rels/slideLayout1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3.xml"/></Relationships>
</file>

<file path=ppt/slideLayouts/_rels/slideLayout1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3.xml"/></Relationships>
</file>

<file path=ppt/slideLayouts/_rels/slideLayout1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3.xml"/></Relationships>
</file>

<file path=ppt/slideLayouts/_rels/slideLayout1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4.xml"/></Relationships>
</file>

<file path=ppt/slideLayouts/_rels/slideLayout16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.xml"/></Relationships>
</file>

<file path=ppt/slideLayouts/_rels/slideLayout1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4.xml"/></Relationships>
</file>

<file path=ppt/slideLayouts/_rels/slideLayout1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4.xml"/></Relationships>
</file>

<file path=ppt/slideLayouts/_rels/slideLayout1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4.xml"/></Relationships>
</file>

<file path=ppt/slideLayouts/_rels/slideLayout1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4.xml"/></Relationships>
</file>

<file path=ppt/slideLayouts/_rels/slideLayout16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4.xml"/></Relationships>
</file>

<file path=ppt/slideLayouts/_rels/slideLayout1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4.xml"/></Relationships>
</file>

<file path=ppt/slideLayouts/_rels/slideLayout1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5.xml"/></Relationships>
</file>

<file path=ppt/slideLayouts/_rels/slideLayout16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5.xml"/></Relationships>
</file>

<file path=ppt/slideLayouts/_rels/slideLayout1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6.xml"/></Relationships>
</file>

<file path=ppt/slideLayouts/_rels/slideLayout1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6.xml"/></Relationships>
</file>

<file path=ppt/slideLayouts/_rels/slideLayout1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6.xml"/></Relationships>
</file>

<file path=ppt/slideLayouts/_rels/slideLayout1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6.xml"/></Relationships>
</file>

<file path=ppt/slideLayouts/_rels/slideLayout1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7.xml"/></Relationships>
</file>

<file path=ppt/slideLayouts/_rels/slideLayout16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7.xml"/></Relationships>
</file>

<file path=ppt/slideLayouts/_rels/slideLayout1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7.xml"/></Relationships>
</file>

<file path=ppt/slideLayouts/_rels/slideLayout1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7.xml"/></Relationships>
</file>

<file path=ppt/slideLayouts/_rels/slideLayout1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7.xml"/></Relationships>
</file>

<file path=ppt/slideLayouts/_rels/slideLayout1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7.xml"/></Relationships>
</file>

<file path=ppt/slideLayouts/_rels/slideLayout16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7.xml"/></Relationships>
</file>

<file path=ppt/slideLayouts/_rels/slideLayout1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8.xml"/></Relationships>
</file>

<file path=ppt/slideLayouts/_rels/slideLayout16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8.xml"/></Relationships>
</file>

<file path=ppt/slideLayouts/_rels/slideLayout1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8.xml"/></Relationships>
</file>

<file path=ppt/slideLayouts/_rels/slideLayout1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8.xml"/></Relationships>
</file>

<file path=ppt/slideLayouts/_rels/slideLayout1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8.xml"/></Relationships>
</file>

<file path=ppt/slideLayouts/_rels/slideLayout1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8.xml"/></Relationships>
</file>

<file path=ppt/slideLayouts/_rels/slideLayout1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9.xml"/></Relationships>
</file>

<file path=ppt/slideLayouts/_rels/slideLayout16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9.xml"/></Relationships>
</file>

<file path=ppt/slideLayouts/_rels/slideLayout1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9.xml"/></Relationships>
</file>

<file path=ppt/slideLayouts/_rels/slideLayout1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9.xml"/></Relationships>
</file>

<file path=ppt/slideLayouts/_rels/slideLayout1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0.xml"/></Relationships>
</file>

<file path=ppt/slideLayouts/_rels/slideLayout16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90.xml"/></Relationships>
</file>

<file path=ppt/slideLayouts/_rels/slideLayout1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0.xml"/></Relationships>
</file>

<file path=ppt/slideLayouts/_rels/slideLayout1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0.xml"/></Relationships>
</file>

<file path=ppt/slideLayouts/_rels/slideLayout1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0.xml"/></Relationships>
</file>

<file path=ppt/slideLayouts/_rels/slideLayout1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1.xml"/></Relationships>
</file>

<file path=ppt/slideLayouts/_rels/slideLayout16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1.xml"/></Relationships>
</file>

<file path=ppt/slideLayouts/_rels/slideLayout1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1.xml"/></Relationships>
</file>

<file path=ppt/slideLayouts/_rels/slideLayout1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1.xml"/></Relationships>
</file>

<file path=ppt/slideLayouts/_rels/slideLayout1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2.xml"/></Relationships>
</file>

<file path=ppt/slideLayouts/_rels/slideLayout16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2.xml"/></Relationships>
</file>

<file path=ppt/slideLayouts/_rels/slideLayout1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2.xml"/></Relationships>
</file>

<file path=ppt/slideLayouts/_rels/slideLayout1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2.xml"/></Relationships>
</file>

<file path=ppt/slideLayouts/_rels/slideLayout1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3.xml"/></Relationships>
</file>

<file path=ppt/slideLayouts/_rels/slideLayout16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3.xml"/></Relationships>
</file>

<file path=ppt/slideLayouts/_rels/slideLayout1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3.xml"/></Relationships>
</file>

<file path=ppt/slideLayouts/_rels/slideLayout1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3.xml"/></Relationships>
</file>

<file path=ppt/slideLayouts/_rels/slideLayout1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4.xml"/></Relationships>
</file>

<file path=ppt/slideLayouts/_rels/slideLayout16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4.xml"/></Relationships>
</file>

<file path=ppt/slideLayouts/_rels/slideLayout1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4.xml"/></Relationships>
</file>

<file path=ppt/slideLayouts/_rels/slideLayout1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4.xml"/></Relationships>
</file>

<file path=ppt/slideLayouts/_rels/slideLayout1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4.xml"/></Relationships>
</file>

<file path=ppt/slideLayouts/_rels/slideLayout1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4.xml"/></Relationships>
</file>

<file path=ppt/slideLayouts/_rels/slideLayout1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4.xml"/></Relationships>
</file>

<file path=ppt/slideLayouts/_rels/slideLayout1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5.xml"/></Relationships>
</file>

<file path=ppt/slideLayouts/_rels/slideLayout1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6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5.xml"/></Relationships>
</file>

<file path=ppt/slideLayouts/_rels/slideLayout1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6.xml"/></Relationships>
</file>

<file path=ppt/slideLayouts/_rels/slideLayout16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6.xml"/></Relationships>
</file>

<file path=ppt/slideLayouts/_rels/slideLayout1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6.xml"/></Relationships>
</file>

<file path=ppt/slideLayouts/_rels/slideLayout1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6.xml"/></Relationships>
</file>

<file path=ppt/slideLayouts/_rels/slideLayout1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6.xml"/></Relationships>
</file>

<file path=ppt/slideLayouts/_rels/slideLayout1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7.xml"/></Relationships>
</file>

<file path=ppt/slideLayouts/_rels/slideLayout16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7.xml"/></Relationships>
</file>

<file path=ppt/slideLayouts/_rels/slideLayout1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7.xml"/></Relationships>
</file>

<file path=ppt/slideLayouts/_rels/slideLayout1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1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7.xml"/></Relationships>
</file>

<file path=ppt/slideLayouts/_rels/slideLayout1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7.xml"/></Relationships>
</file>

<file path=ppt/slideLayouts/_rels/slideLayout16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7.xml"/></Relationships>
</file>

<file path=ppt/slideLayouts/_rels/slideLayout1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7.xml"/></Relationships>
</file>

<file path=ppt/slideLayouts/_rels/slideLayout1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8.xml"/></Relationships>
</file>

<file path=ppt/slideLayouts/_rels/slideLayout16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8.xml"/></Relationships>
</file>

<file path=ppt/slideLayouts/_rels/slideLayout1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8.xml"/></Relationships>
</file>

<file path=ppt/slideLayouts/_rels/slideLayout1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8.xml"/></Relationships>
</file>

<file path=ppt/slideLayouts/_rels/slideLayout1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8.xml"/></Relationships>
</file>

<file path=ppt/slideLayouts/_rels/slideLayout1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8.xml"/></Relationships>
</file>

<file path=ppt/slideLayouts/_rels/slideLayout1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8.xml"/></Relationships>
</file>

<file path=ppt/slideLayouts/_rels/slideLayout1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9.xml"/></Relationships>
</file>

<file path=ppt/slideLayouts/_rels/slideLayout17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9.xml"/></Relationships>
</file>

<file path=ppt/slideLayouts/_rels/slideLayout1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9.xml"/></Relationships>
</file>

<file path=ppt/slideLayouts/_rels/slideLayout1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9.xml"/></Relationships>
</file>

<file path=ppt/slideLayouts/_rels/slideLayout1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9.xml"/></Relationships>
</file>

<file path=ppt/slideLayouts/_rels/slideLayout1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0.xml"/></Relationships>
</file>

<file path=ppt/slideLayouts/_rels/slideLayout17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0.xml"/></Relationships>
</file>

<file path=ppt/slideLayouts/_rels/slideLayout1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0.xml"/></Relationships>
</file>

<file path=ppt/slideLayouts/_rels/slideLayout1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0.xml"/></Relationships>
</file>

<file path=ppt/slideLayouts/_rels/slideLayout1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0.xml"/></Relationships>
</file>

<file path=ppt/slideLayouts/_rels/slideLayout1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1.xml"/></Relationships>
</file>

<file path=ppt/slideLayouts/_rels/slideLayout17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1.xml"/></Relationships>
</file>

<file path=ppt/slideLayouts/_rels/slideLayout1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1.xml"/></Relationships>
</file>

<file path=ppt/slideLayouts/_rels/slideLayout1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1.xml"/></Relationships>
</file>

<file path=ppt/slideLayouts/_rels/slideLayout1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1.xml"/></Relationships>
</file>

<file path=ppt/slideLayouts/_rels/slideLayout1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1.xml"/></Relationships>
</file>

<file path=ppt/slideLayouts/_rels/slideLayout17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1.xml"/></Relationships>
</file>

<file path=ppt/slideLayouts/_rels/slideLayout1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2.xml"/></Relationships>
</file>

<file path=ppt/slideLayouts/_rels/slideLayout17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2.xml"/></Relationships>
</file>

<file path=ppt/slideLayouts/_rels/slideLayout1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2.xml"/></Relationships>
</file>

<file path=ppt/slideLayouts/_rels/slideLayout1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2.xml"/></Relationships>
</file>

<file path=ppt/slideLayouts/_rels/slideLayout1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2.xml"/></Relationships>
</file>

<file path=ppt/slideLayouts/_rels/slideLayout1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3.xml"/></Relationships>
</file>

<file path=ppt/slideLayouts/_rels/slideLayout17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03.xml"/></Relationships>
</file>

<file path=ppt/slideLayouts/_rels/slideLayout1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3.xml"/></Relationships>
</file>

<file path=ppt/slideLayouts/_rels/slideLayout1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3.xml"/></Relationships>
</file>

<file path=ppt/slideLayouts/_rels/slideLayout1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4.xml"/></Relationships>
</file>

<file path=ppt/slideLayouts/_rels/slideLayout17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4.xml"/></Relationships>
</file>

<file path=ppt/slideLayouts/_rels/slideLayout1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4.xml"/></Relationships>
</file>

<file path=ppt/slideLayouts/_rels/slideLayout1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4.xml"/></Relationships>
</file>

<file path=ppt/slideLayouts/_rels/slideLayout1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4.xml"/></Relationships>
</file>

<file path=ppt/slideLayouts/_rels/slideLayout1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4.xml"/></Relationships>
</file>

<file path=ppt/slideLayouts/_rels/slideLayout17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4.xml"/></Relationships>
</file>

<file path=ppt/slideLayouts/_rels/slideLayout1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4.xml"/></Relationships>
</file>

<file path=ppt/slideLayouts/_rels/slideLayout1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7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5.xml"/></Relationships>
</file>

<file path=ppt/slideLayouts/_rels/slideLayout1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5.xml"/></Relationships>
</file>

<file path=ppt/slideLayouts/_rels/slideLayout1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5.xml"/></Relationships>
</file>

<file path=ppt/slideLayouts/_rels/slideLayout1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5.xml"/></Relationships>
</file>

<file path=ppt/slideLayouts/_rels/slideLayout1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5.xml"/></Relationships>
</file>

<file path=ppt/slideLayouts/_rels/slideLayout1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6.xml"/></Relationships>
</file>

<file path=ppt/slideLayouts/_rels/slideLayout17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06.xml"/></Relationships>
</file>

<file path=ppt/slideLayouts/_rels/slideLayout1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6.xml"/></Relationships>
</file>

<file path=ppt/slideLayouts/_rels/slideLayout1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6.xml"/></Relationships>
</file>

<file path=ppt/slideLayouts/_rels/slideLayout1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/Relationships>
</file>

<file path=ppt/slideLayouts/_rels/slideLayout1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7.xml"/></Relationships>
</file>

<file path=ppt/slideLayouts/_rels/slideLayout17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7.xml"/></Relationships>
</file>

<file path=ppt/slideLayouts/_rels/slideLayout1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7.xml"/></Relationships>
</file>

<file path=ppt/slideLayouts/_rels/slideLayout1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7.xml"/></Relationships>
</file>

<file path=ppt/slideLayouts/_rels/slideLayout1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7.xml"/></Relationships>
</file>

<file path=ppt/slideLayouts/_rels/slideLayout1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8.xml"/></Relationships>
</file>

<file path=ppt/slideLayouts/_rels/slideLayout17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8.xml"/></Relationships>
</file>

<file path=ppt/slideLayouts/_rels/slideLayout1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8.xml"/></Relationships>
</file>

<file path=ppt/slideLayouts/_rels/slideLayout1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8.xml"/></Relationships>
</file>

<file path=ppt/slideLayouts/_rels/slideLayout1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9.xml"/></Relationships>
</file>

<file path=ppt/slideLayouts/_rels/slideLayout17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9.xml"/></Relationships>
</file>

<file path=ppt/slideLayouts/_rels/slideLayout1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9.xml"/></Relationships>
</file>

<file path=ppt/slideLayouts/_rels/slideLayout1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9.xml"/></Relationships>
</file>

<file path=ppt/slideLayouts/_rels/slideLayout1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9.xml"/></Relationships>
</file>

<file path=ppt/slideLayouts/_rels/slideLayout1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9.xml"/></Relationships>
</file>

<file path=ppt/slideLayouts/_rels/slideLayout17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9.xml"/></Relationships>
</file>

<file path=ppt/slideLayouts/_rels/slideLayout1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9.xml"/></Relationships>
</file>

<file path=ppt/slideLayouts/_rels/slideLayout1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0.xml"/></Relationships>
</file>

<file path=ppt/slideLayouts/_rels/slideLayout17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0.xml"/></Relationships>
</file>

<file path=ppt/slideLayouts/_rels/slideLayout1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0.xml"/></Relationships>
</file>

<file path=ppt/slideLayouts/_rels/slideLayout1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0.xml"/></Relationships>
</file>

<file path=ppt/slideLayouts/_rels/slideLayout1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1.xml"/></Relationships>
</file>

<file path=ppt/slideLayouts/_rels/slideLayout17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1.xml"/></Relationships>
</file>

<file path=ppt/slideLayouts/_rels/slideLayout1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1.xml"/></Relationships>
</file>

<file path=ppt/slideLayouts/_rels/slideLayout1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1.xml"/></Relationships>
</file>

<file path=ppt/slideLayouts/_rels/slideLayout1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1.xml"/></Relationships>
</file>

<file path=ppt/slideLayouts/_rels/slideLayout1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1.xml"/></Relationships>
</file>

<file path=ppt/slideLayouts/_rels/slideLayout17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1.xml"/></Relationships>
</file>

<file path=ppt/slideLayouts/_rels/slideLayout1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2.xml"/></Relationships>
</file>

<file path=ppt/slideLayouts/_rels/slideLayout17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2.xml"/></Relationships>
</file>

<file path=ppt/slideLayouts/_rels/slideLayout1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2.xml"/></Relationships>
</file>

<file path=ppt/slideLayouts/_rels/slideLayout1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2.xml"/></Relationships>
</file>

<file path=ppt/slideLayouts/_rels/slideLayout1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2.xml"/></Relationships>
</file>

<file path=ppt/slideLayouts/_rels/slideLayout1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2.xml"/></Relationships>
</file>

<file path=ppt/slideLayouts/_rels/slideLayout1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3.xml"/></Relationships>
</file>

<file path=ppt/slideLayouts/_rels/slideLayout17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3.xml"/></Relationships>
</file>

<file path=ppt/slideLayouts/_rels/slideLayout1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3.xml"/></Relationships>
</file>

<file path=ppt/slideLayouts/_rels/slideLayout1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3.xml"/></Relationships>
</file>

<file path=ppt/slideLayouts/_rels/slideLayout1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3.xml"/></Relationships>
</file>

<file path=ppt/slideLayouts/_rels/slideLayout17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3.xml"/></Relationships>
</file>

<file path=ppt/slideLayouts/_rels/slideLayout1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3.xml"/></Relationships>
</file>

<file path=ppt/slideLayouts/_rels/slideLayout1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4.xml"/></Relationships>
</file>

<file path=ppt/slideLayouts/_rels/slideLayout17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4.xml"/></Relationships>
</file>

<file path=ppt/slideLayouts/_rels/slideLayout1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4.xml"/></Relationships>
</file>

<file path=ppt/slideLayouts/_rels/slideLayout1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4.xml"/></Relationships>
</file>

<file path=ppt/slideLayouts/_rels/slideLayout1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/Relationships>
</file>

<file path=ppt/slideLayouts/_rels/slideLayout1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5.xml"/></Relationships>
</file>

<file path=ppt/slideLayouts/_rels/slideLayout18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5.xml"/></Relationships>
</file>

<file path=ppt/slideLayouts/_rels/slideLayout1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5.xml"/></Relationships>
</file>

<file path=ppt/slideLayouts/_rels/slideLayout1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5.xml"/></Relationships>
</file>

<file path=ppt/slideLayouts/_rels/slideLayout1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5.xml"/></Relationships>
</file>

<file path=ppt/slideLayouts/_rels/slideLayout1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6.xml"/></Relationships>
</file>

<file path=ppt/slideLayouts/_rels/slideLayout18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6.xml"/></Relationships>
</file>

<file path=ppt/slideLayouts/_rels/slideLayout1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6.xml"/></Relationships>
</file>

<file path=ppt/slideLayouts/_rels/slideLayout1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6.xml"/></Relationships>
</file>

<file path=ppt/slideLayouts/_rels/slideLayout1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6.xml"/></Relationships>
</file>

<file path=ppt/slideLayouts/_rels/slideLayout1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7.xml"/></Relationships>
</file>

<file path=ppt/slideLayouts/_rels/slideLayout18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7.xml"/></Relationships>
</file>

<file path=ppt/slideLayouts/_rels/slideLayout1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7.xml"/></Relationships>
</file>

<file path=ppt/slideLayouts/_rels/slideLayout1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7.xml"/></Relationships>
</file>

<file path=ppt/slideLayouts/_rels/slideLayout1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7.xml"/></Relationships>
</file>

<file path=ppt/slideLayouts/_rels/slideLayout1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8.xml"/></Relationships>
</file>

<file path=ppt/slideLayouts/_rels/slideLayout18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8.xml"/></Relationships>
</file>

<file path=ppt/slideLayouts/_rels/slideLayout1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8.xml"/></Relationships>
</file>

<file path=ppt/slideLayouts/_rels/slideLayout1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8.xml"/></Relationships>
</file>

<file path=ppt/slideLayouts/_rels/slideLayout1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8.xml"/></Relationships>
</file>

<file path=ppt/slideLayouts/_rels/slideLayout18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8.xml"/></Relationships>
</file>

<file path=ppt/slideLayouts/_rels/slideLayout1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8.xml"/></Relationships>
</file>

<file path=ppt/slideLayouts/_rels/slideLayout1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9.xml"/></Relationships>
</file>

<file path=ppt/slideLayouts/_rels/slideLayout18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9.xml"/></Relationships>
</file>

<file path=ppt/slideLayouts/_rels/slideLayout1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9.xml"/></Relationships>
</file>

<file path=ppt/slideLayouts/_rels/slideLayout1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9.xml"/></Relationships>
</file>

<file path=ppt/slideLayouts/_rels/slideLayout1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9.xml"/></Relationships>
</file>

<file path=ppt/slideLayouts/_rels/slideLayout1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0.xml"/></Relationships>
</file>

<file path=ppt/slideLayouts/_rels/slideLayout1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0.xml"/></Relationships>
</file>

<file path=ppt/slideLayouts/_rels/slideLayout1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0.xml"/></Relationships>
</file>

<file path=ppt/slideLayouts/_rels/slideLayout1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0.xml"/></Relationships>
</file>

<file path=ppt/slideLayouts/_rels/slideLayout1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0.xml"/></Relationships>
</file>

<file path=ppt/slideLayouts/_rels/slideLayout1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1.xml"/></Relationships>
</file>

<file path=ppt/slideLayouts/_rels/slideLayout18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1.xml"/></Relationships>
</file>

<file path=ppt/slideLayouts/_rels/slideLayout1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1.xml"/></Relationships>
</file>

<file path=ppt/slideLayouts/_rels/slideLayout1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1.xml"/></Relationships>
</file>

<file path=ppt/slideLayouts/_rels/slideLayout1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2.xml"/></Relationships>
</file>

<file path=ppt/slideLayouts/_rels/slideLayout18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2.xml"/></Relationships>
</file>

<file path=ppt/slideLayouts/_rels/slideLayout1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2.xml"/></Relationships>
</file>

<file path=ppt/slideLayouts/_rels/slideLayout1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2.xml"/></Relationships>
</file>

<file path=ppt/slideLayouts/_rels/slideLayout1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2.xml"/></Relationships>
</file>

<file path=ppt/slideLayouts/_rels/slideLayout1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2.xml"/></Relationships>
</file>

<file path=ppt/slideLayouts/_rels/slideLayout18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2.xml"/></Relationships>
</file>

<file path=ppt/slideLayouts/_rels/slideLayout1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2.xml"/></Relationships>
</file>

<file path=ppt/slideLayouts/_rels/slideLayout1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3.xml"/></Relationships>
</file>

<file path=ppt/slideLayouts/_rels/slideLayout18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3.xml"/></Relationships>
</file>

<file path=ppt/slideLayouts/_rels/slideLayout1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3.xml"/></Relationships>
</file>

<file path=ppt/slideLayouts/_rels/slideLayout1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3.xml"/></Relationships>
</file>

<file path=ppt/slideLayouts/_rels/slideLayout1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4.xml"/></Relationships>
</file>

<file path=ppt/slideLayouts/_rels/slideLayout18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4.xml"/></Relationships>
</file>

<file path=ppt/slideLayouts/_rels/slideLayout1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4.xml"/></Relationships>
</file>

<file path=ppt/slideLayouts/_rels/slideLayout1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4.xml"/></Relationships>
</file>

<file path=ppt/slideLayouts/_rels/slideLayout1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4.xml"/></Relationships>
</file>

<file path=ppt/slideLayouts/_rels/slideLayout1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5.xml"/></Relationships>
</file>

<file path=ppt/slideLayouts/_rels/slideLayout18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5.xml"/></Relationships>
</file>

<file path=ppt/slideLayouts/_rels/slideLayout1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5.xml"/></Relationships>
</file>

<file path=ppt/slideLayouts/_rels/slideLayout1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5.xml"/></Relationships>
</file>

<file path=ppt/slideLayouts/_rels/slideLayout1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5.xml"/></Relationships>
</file>

<file path=ppt/slideLayouts/_rels/slideLayout1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6.xml"/></Relationships>
</file>

<file path=ppt/slideLayouts/_rels/slideLayout18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6.xml"/></Relationships>
</file>

<file path=ppt/slideLayouts/_rels/slideLayout1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6.xml"/></Relationships>
</file>

<file path=ppt/slideLayouts/_rels/slideLayout1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6.xml"/></Relationships>
</file>

<file path=ppt/slideLayouts/_rels/slideLayout1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6.xml"/></Relationships>
</file>

<file path=ppt/slideLayouts/_rels/slideLayout1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18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6.xml"/></Relationships>
</file>

<file path=ppt/slideLayouts/_rels/slideLayout1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6.xml"/></Relationships>
</file>

<file path=ppt/slideLayouts/_rels/slideLayout1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7.xml"/></Relationships>
</file>

<file path=ppt/slideLayouts/_rels/slideLayout18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7.xml"/></Relationships>
</file>

<file path=ppt/slideLayouts/_rels/slideLayout1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7.xml"/></Relationships>
</file>

<file path=ppt/slideLayouts/_rels/slideLayout1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7.xml"/></Relationships>
</file>

<file path=ppt/slideLayouts/_rels/slideLayout1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7.xml"/></Relationships>
</file>

<file path=ppt/slideLayouts/_rels/slideLayout1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8.xml"/></Relationships>
</file>

<file path=ppt/slideLayouts/_rels/slideLayout18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28.xml"/></Relationships>
</file>

<file path=ppt/slideLayouts/_rels/slideLayout1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8.xml"/></Relationships>
</file>

<file path=ppt/slideLayouts/_rels/slideLayout1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8.xml"/></Relationships>
</file>

<file path=ppt/slideLayouts/_rels/slideLayout1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8.xml"/></Relationships>
</file>

<file path=ppt/slideLayouts/_rels/slideLayout1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9.xml"/></Relationships>
</file>

<file path=ppt/slideLayouts/_rels/slideLayout18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9.xml"/></Relationships>
</file>

<file path=ppt/slideLayouts/_rels/slideLayout1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9.xml"/></Relationships>
</file>

<file path=ppt/slideLayouts/_rels/slideLayout1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9.xml"/></Relationships>
</file>

<file path=ppt/slideLayouts/_rels/slideLayout1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9.xml"/></Relationships>
</file>

<file path=ppt/slideLayouts/_rels/slideLayout1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0.xml"/></Relationships>
</file>

<file path=ppt/slideLayouts/_rels/slideLayout18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0.xml"/></Relationships>
</file>

<file path=ppt/slideLayouts/_rels/slideLayout1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0.xml"/></Relationships>
</file>

<file path=ppt/slideLayouts/_rels/slideLayout1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0.xml"/></Relationships>
</file>

<file path=ppt/slideLayouts/_rels/slideLayout1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1.xml"/></Relationships>
</file>

<file path=ppt/slideLayouts/_rels/slideLayout18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1.xml"/></Relationships>
</file>

<file path=ppt/slideLayouts/_rels/slideLayout1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1.xml"/></Relationships>
</file>

<file path=ppt/slideLayouts/_rels/slideLayout1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1.xml"/></Relationships>
</file>

<file path=ppt/slideLayouts/_rels/slideLayout1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1.xml"/></Relationships>
</file>

<file path=ppt/slideLayouts/_rels/slideLayout1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1.xml"/></Relationships>
</file>

<file path=ppt/slideLayouts/_rels/slideLayout1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32.xml"/></Relationships>
</file>

<file path=ppt/slideLayouts/_rels/slideLayout1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2.xml"/></Relationships>
</file>

<file path=ppt/slideLayouts/_rels/slideLayout1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2.xml"/></Relationships>
</file>

<file path=ppt/slideLayouts/_rels/slideLayout1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2.xml"/></Relationships>
</file>

<file path=ppt/slideLayouts/_rels/slideLayout1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3.xml"/></Relationships>
</file>

<file path=ppt/slideLayouts/_rels/slideLayout19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3.xml"/></Relationships>
</file>

<file path=ppt/slideLayouts/_rels/slideLayout1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3.xml"/></Relationships>
</file>

<file path=ppt/slideLayouts/_rels/slideLayout1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3.xml"/></Relationships>
</file>

<file path=ppt/slideLayouts/_rels/slideLayout1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3.xml"/></Relationships>
</file>

<file path=ppt/slideLayouts/_rels/slideLayout1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4.xml"/></Relationships>
</file>

<file path=ppt/slideLayouts/_rels/slideLayout1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4.xml"/></Relationships>
</file>

<file path=ppt/slideLayouts/_rels/slideLayout1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4.xml"/></Relationships>
</file>

<file path=ppt/slideLayouts/_rels/slideLayout1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4.xml"/></Relationships>
</file>

<file path=ppt/slideLayouts/_rels/slideLayout1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4.xml"/></Relationships>
</file>

<file path=ppt/slideLayouts/_rels/slideLayout1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5.xml"/></Relationships>
</file>

<file path=ppt/slideLayouts/_rels/slideLayout19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5.xml"/></Relationships>
</file>

<file path=ppt/slideLayouts/_rels/slideLayout1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5.xml"/></Relationships>
</file>

<file path=ppt/slideLayouts/_rels/slideLayout1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5.xml"/></Relationships>
</file>

<file path=ppt/slideLayouts/_rels/slideLayout1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6.xml"/></Relationships>
</file>

<file path=ppt/slideLayouts/_rels/slideLayout19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6.xml"/></Relationships>
</file>

<file path=ppt/slideLayouts/_rels/slideLayout1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6.xml"/></Relationships>
</file>

<file path=ppt/slideLayouts/_rels/slideLayout1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6.xml"/></Relationships>
</file>

<file path=ppt/slideLayouts/_rels/slideLayout1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6.xml"/></Relationships>
</file>

<file path=ppt/slideLayouts/_rels/slideLayout1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6.xml"/></Relationships>
</file>

<file path=ppt/slideLayouts/_rels/slideLayout19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6.xml"/></Relationships>
</file>

<file path=ppt/slideLayouts/_rels/slideLayout1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6.xml"/></Relationships>
</file>

<file path=ppt/slideLayouts/_rels/slideLayout1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7.xml"/></Relationships>
</file>

<file path=ppt/slideLayouts/_rels/slideLayout19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3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7.xml"/></Relationships>
</file>

<file path=ppt/slideLayouts/_rels/slideLayout19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7.xml"/></Relationships>
</file>

<file path=ppt/slideLayouts/_rels/slideLayout1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7.xml"/></Relationships>
</file>

<file path=ppt/slideLayouts/_rels/slideLayout1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7.xml"/></Relationships>
</file>

<file path=ppt/slideLayouts/_rels/slideLayout1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8.xml"/></Relationships>
</file>

<file path=ppt/slideLayouts/_rels/slideLayout19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8.xml"/></Relationships>
</file>

<file path=ppt/slideLayouts/_rels/slideLayout1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8.xml"/></Relationships>
</file>

<file path=ppt/slideLayouts/_rels/slideLayout1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8.xml"/></Relationships>
</file>

<file path=ppt/slideLayouts/_rels/slideLayout1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8.xml"/></Relationships>
</file>

<file path=ppt/slideLayouts/_rels/slideLayout1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9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19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9.xml"/></Relationships>
</file>

<file path=ppt/slideLayouts/_rels/slideLayout1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9.xml"/></Relationships>
</file>

<file path=ppt/slideLayouts/_rels/slideLayout1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9.xml"/></Relationships>
</file>

<file path=ppt/slideLayouts/_rels/slideLayout1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9.xml"/></Relationships>
</file>

<file path=ppt/slideLayouts/_rels/slideLayout19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9.xml"/></Relationships>
</file>

<file path=ppt/slideLayouts/_rels/slideLayout1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0.xml"/></Relationships>
</file>

<file path=ppt/slideLayouts/_rels/slideLayout19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0.xml"/></Relationships>
</file>

<file path=ppt/slideLayouts/_rels/slideLayout1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0.xml"/></Relationships>
</file>

<file path=ppt/slideLayouts/_rels/slideLayout1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0.xml"/></Relationships>
</file>

<file path=ppt/slideLayouts/_rels/slideLayout1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1.xml"/></Relationships>
</file>

<file path=ppt/slideLayouts/_rels/slideLayout19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41.xml"/></Relationships>
</file>

<file path=ppt/slideLayouts/_rels/slideLayout1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1.xml"/></Relationships>
</file>

<file path=ppt/slideLayouts/_rels/slideLayout1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1.xml"/></Relationships>
</file>

<file path=ppt/slideLayouts/_rels/slideLayout1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1.xml"/></Relationships>
</file>

<file path=ppt/slideLayouts/_rels/slideLayout1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2.xml"/></Relationships>
</file>

<file path=ppt/slideLayouts/_rels/slideLayout19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2.xml"/></Relationships>
</file>

<file path=ppt/slideLayouts/_rels/slideLayout1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2.xml"/></Relationships>
</file>

<file path=ppt/slideLayouts/_rels/slideLayout1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2.xml"/></Relationships>
</file>

<file path=ppt/slideLayouts/_rels/slideLayout1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2.xml"/></Relationships>
</file>

<file path=ppt/slideLayouts/_rels/slideLayout1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3.xml"/></Relationships>
</file>

<file path=ppt/slideLayouts/_rels/slideLayout19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3.xml"/></Relationships>
</file>

<file path=ppt/slideLayouts/_rels/slideLayout1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3.xml"/></Relationships>
</file>

<file path=ppt/slideLayouts/_rels/slideLayout1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3.xml"/></Relationships>
</file>

<file path=ppt/slideLayouts/_rels/slideLayout1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3.xml"/></Relationships>
</file>

<file path=ppt/slideLayouts/_rels/slideLayout1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4.xml"/></Relationships>
</file>

<file path=ppt/slideLayouts/_rels/slideLayout19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44.xml"/></Relationships>
</file>

<file path=ppt/slideLayouts/_rels/slideLayout1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4.xml"/></Relationships>
</file>

<file path=ppt/slideLayouts/_rels/slideLayout1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4.xml"/></Relationships>
</file>

<file path=ppt/slideLayouts/_rels/slideLayout1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5.xml"/></Relationships>
</file>

<file path=ppt/slideLayouts/_rels/slideLayout19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5.xml"/></Relationships>
</file>

<file path=ppt/slideLayouts/_rels/slideLayout1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5.xml"/></Relationships>
</file>

<file path=ppt/slideLayouts/_rels/slideLayout1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5.xml"/></Relationships>
</file>

<file path=ppt/slideLayouts/_rels/slideLayout1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5.xml"/></Relationships>
</file>

<file path=ppt/slideLayouts/_rels/slideLayout1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6.xml"/></Relationships>
</file>

<file path=ppt/slideLayouts/_rels/slideLayout19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46.xml"/></Relationships>
</file>

<file path=ppt/slideLayouts/_rels/slideLayout1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6.xml"/></Relationships>
</file>

<file path=ppt/slideLayouts/_rels/slideLayout1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6.xml"/></Relationships>
</file>

<file path=ppt/slideLayouts/_rels/slideLayout1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6.xml"/></Relationships>
</file>

<file path=ppt/slideLayouts/_rels/slideLayout1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7.xml"/></Relationships>
</file>

<file path=ppt/slideLayouts/_rels/slideLayout19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47.xml"/></Relationships>
</file>

<file path=ppt/slideLayouts/_rels/slideLayout1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7.xml"/></Relationships>
</file>

<file path=ppt/slideLayouts/_rels/slideLayout1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7.xml"/></Relationships>
</file>

<file path=ppt/slideLayouts/_rels/slideLayout1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7.xml"/></Relationships>
</file>

<file path=ppt/slideLayouts/_rels/slideLayout1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8.xml"/></Relationships>
</file>

<file path=ppt/slideLayouts/_rels/slideLayout19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48.xml"/></Relationships>
</file>

<file path=ppt/slideLayouts/_rels/slideLayout1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8.xml"/></Relationships>
</file>

<file path=ppt/slideLayouts/_rels/slideLayout1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8.xml"/></Relationships>
</file>

<file path=ppt/slideLayouts/_rels/slideLayout1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9.xml"/></Relationships>
</file>

<file path=ppt/slideLayouts/_rels/slideLayout19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9.xml"/></Relationships>
</file>

<file path=ppt/slideLayouts/_rels/slideLayout1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9.xml"/></Relationships>
</file>

<file path=ppt/slideLayouts/_rels/slideLayout1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9.xml"/></Relationships>
</file>

<file path=ppt/slideLayouts/_rels/slideLayout1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9.xml"/></Relationships>
</file>

<file path=ppt/slideLayouts/_rels/slideLayout1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0.xml"/></Relationships>
</file>

<file path=ppt/slideLayouts/_rels/slideLayout19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50.xml"/></Relationships>
</file>

<file path=ppt/slideLayouts/_rels/slideLayout1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2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0.xml"/></Relationships>
</file>

<file path=ppt/slideLayouts/_rels/slideLayout2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0.xml"/></Relationships>
</file>

<file path=ppt/slideLayouts/_rels/slideLayout2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1.xml"/></Relationships>
</file>

<file path=ppt/slideLayouts/_rels/slideLayout20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51.xml"/></Relationships>
</file>

<file path=ppt/slideLayouts/_rels/slideLayout2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1.xml"/></Relationships>
</file>

<file path=ppt/slideLayouts/_rels/slideLayout2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1.xml"/></Relationships>
</file>

<file path=ppt/slideLayouts/_rels/slideLayout2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1.xml"/></Relationships>
</file>

<file path=ppt/slideLayouts/_rels/slideLayout2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2.xml"/></Relationships>
</file>

<file path=ppt/slideLayouts/_rels/slideLayout200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2.xml"/></Relationships>
</file>

<file path=ppt/slideLayouts/_rels/slideLayout2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2.xml"/></Relationships>
</file>

<file path=ppt/slideLayouts/_rels/slideLayout2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2.xml"/></Relationships>
</file>

<file path=ppt/slideLayouts/_rels/slideLayout2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2.xml"/></Relationships>
</file>

<file path=ppt/slideLayouts/_rels/slideLayout2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3.xml"/></Relationships>
</file>

<file path=ppt/slideLayouts/_rels/slideLayout20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53.xml"/></Relationships>
</file>

<file path=ppt/slideLayouts/_rels/slideLayout2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3.xml"/></Relationships>
</file>

<file path=ppt/slideLayouts/_rels/slideLayout2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3.xml"/></Relationships>
</file>

<file path=ppt/slideLayouts/_rels/slideLayout2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3.xml"/></Relationships>
</file>

<file path=ppt/slideLayouts/_rels/slideLayout2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3.xml"/></Relationships>
</file>

<file path=ppt/slideLayouts/_rels/slideLayout2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0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4.xml"/></Relationships>
</file>

<file path=ppt/slideLayouts/_rels/slideLayout2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4.xml"/></Relationships>
</file>

<file path=ppt/slideLayouts/_rels/slideLayout2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4.xml"/></Relationships>
</file>

<file path=ppt/slideLayouts/_rels/slideLayout2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4.xml"/></Relationships>
</file>

<file path=ppt/slideLayouts/_rels/slideLayout2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5.xml"/></Relationships>
</file>

<file path=ppt/slideLayouts/_rels/slideLayout20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55.xml"/></Relationships>
</file>

<file path=ppt/slideLayouts/_rels/slideLayout2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5.xml"/></Relationships>
</file>

<file path=ppt/slideLayouts/_rels/slideLayout2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5.xml"/></Relationships>
</file>

<file path=ppt/slideLayouts/_rels/slideLayout2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5.xml"/></Relationships>
</file>

<file path=ppt/slideLayouts/_rels/slideLayout2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0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6.xml"/></Relationships>
</file>

<file path=ppt/slideLayouts/_rels/slideLayout2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6.xml"/></Relationships>
</file>

<file path=ppt/slideLayouts/_rels/slideLayout2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6.xml"/></Relationships>
</file>

<file path=ppt/slideLayouts/_rels/slideLayout2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6.xml"/></Relationships>
</file>

<file path=ppt/slideLayouts/_rels/slideLayout2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7.xml"/></Relationships>
</file>

<file path=ppt/slideLayouts/_rels/slideLayout20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7.xml"/></Relationships>
</file>

<file path=ppt/slideLayouts/_rels/slideLayout2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7.xml"/></Relationships>
</file>

<file path=ppt/slideLayouts/_rels/slideLayout2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7.xml"/></Relationships>
</file>

<file path=ppt/slideLayouts/_rels/slideLayout2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7.xml"/></Relationships>
</file>

<file path=ppt/slideLayouts/_rels/slideLayout2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8.xml"/></Relationships>
</file>

<file path=ppt/slideLayouts/_rels/slideLayout20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58.xml"/></Relationships>
</file>

<file path=ppt/slideLayouts/_rels/slideLayout2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8.xml"/></Relationships>
</file>

<file path=ppt/slideLayouts/_rels/slideLayout2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8.xml"/></Relationships>
</file>

<file path=ppt/slideLayouts/_rels/slideLayout2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8.xml"/></Relationships>
</file>

<file path=ppt/slideLayouts/_rels/slideLayout2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9.xml"/></Relationships>
</file>

<file path=ppt/slideLayouts/_rels/slideLayout20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9.xml"/></Relationships>
</file>

<file path=ppt/slideLayouts/_rels/slideLayout2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9.xml"/></Relationships>
</file>

<file path=ppt/slideLayouts/_rels/slideLayout2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9.xml"/></Relationships>
</file>

<file path=ppt/slideLayouts/_rels/slideLayout2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9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/Relationships>
</file>

<file path=ppt/slideLayouts/_rels/slideLayout2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0.xml"/></Relationships>
</file>

<file path=ppt/slideLayouts/_rels/slideLayout20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0.xml"/></Relationships>
</file>

<file path=ppt/slideLayouts/_rels/slideLayout2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0.xml"/></Relationships>
</file>

<file path=ppt/slideLayouts/_rels/slideLayout2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0.xml"/></Relationships>
</file>

<file path=ppt/slideLayouts/_rels/slideLayout2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0.xml"/></Relationships>
</file>

<file path=ppt/slideLayouts/_rels/slideLayout2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1.xml"/></Relationships>
</file>

<file path=ppt/slideLayouts/_rels/slideLayout20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1.xml"/></Relationships>
</file>

<file path=ppt/slideLayouts/_rels/slideLayout2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1.xml"/></Relationships>
</file>

<file path=ppt/slideLayouts/_rels/slideLayout2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1.xml"/></Relationships>
</file>

<file path=ppt/slideLayouts/_rels/slideLayout2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2.xml"/></Relationships>
</file>

<file path=ppt/slideLayouts/_rels/slideLayout20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2.xml"/></Relationships>
</file>

<file path=ppt/slideLayouts/_rels/slideLayout2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2.xml"/></Relationships>
</file>

<file path=ppt/slideLayouts/_rels/slideLayout2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2.xml"/></Relationships>
</file>

<file path=ppt/slideLayouts/_rels/slideLayout2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2.xml"/></Relationships>
</file>

<file path=ppt/slideLayouts/_rels/slideLayout2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3.xml"/></Relationships>
</file>

<file path=ppt/slideLayouts/_rels/slideLayout20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3.xml"/></Relationships>
</file>

<file path=ppt/slideLayouts/_rels/slideLayout2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3.xml"/></Relationships>
</file>

<file path=ppt/slideLayouts/_rels/slideLayout2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3.xml"/></Relationships>
</file>

<file path=ppt/slideLayouts/_rels/slideLayout2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3.xml"/></Relationships>
</file>

<file path=ppt/slideLayouts/_rels/slideLayout2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4.xml"/></Relationships>
</file>

<file path=ppt/slideLayouts/_rels/slideLayout20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4.xml"/></Relationships>
</file>

<file path=ppt/slideLayouts/_rels/slideLayout2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4.xml"/></Relationships>
</file>

<file path=ppt/slideLayouts/_rels/slideLayout2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4.xml"/></Relationships>
</file>

<file path=ppt/slideLayouts/_rels/slideLayout2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4.xml"/></Relationships>
</file>

<file path=ppt/slideLayouts/_rels/slideLayout2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5.xml"/></Relationships>
</file>

<file path=ppt/slideLayouts/_rels/slideLayout20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65.xml"/></Relationships>
</file>

<file path=ppt/slideLayouts/_rels/slideLayout2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5.xml"/></Relationships>
</file>

<file path=ppt/slideLayouts/_rels/slideLayout2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5.xml"/></Relationships>
</file>

<file path=ppt/slideLayouts/_rels/slideLayout2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6.xml"/></Relationships>
</file>

<file path=ppt/slideLayouts/_rels/slideLayout20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66.xml"/></Relationships>
</file>

<file path=ppt/slideLayouts/_rels/slideLayout2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6.xml"/></Relationships>
</file>

<file path=ppt/slideLayouts/_rels/slideLayout2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6.xml"/></Relationships>
</file>

<file path=ppt/slideLayouts/_rels/slideLayout2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6.xml"/></Relationships>
</file>

<file path=ppt/slideLayouts/_rels/slideLayout2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7.xml"/></Relationships>
</file>

<file path=ppt/slideLayouts/_rels/slideLayout20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67.xml"/></Relationships>
</file>

<file path=ppt/slideLayouts/_rels/slideLayout2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7.xml"/></Relationships>
</file>

<file path=ppt/slideLayouts/_rels/slideLayout2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7.xml"/></Relationships>
</file>

<file path=ppt/slideLayouts/_rels/slideLayout2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8.xml"/></Relationships>
</file>

<file path=ppt/slideLayouts/_rels/slideLayout20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68.xml"/></Relationships>
</file>

<file path=ppt/slideLayouts/_rels/slideLayout2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8.xml"/></Relationships>
</file>

<file path=ppt/slideLayouts/_rels/slideLayout2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8.xml"/></Relationships>
</file>

<file path=ppt/slideLayouts/_rels/slideLayout2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8.xml"/></Relationships>
</file>

<file path=ppt/slideLayouts/_rels/slideLayout2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9.xml"/></Relationships>
</file>

<file path=ppt/slideLayouts/_rels/slideLayout20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69.xml"/></Relationships>
</file>

<file path=ppt/slideLayouts/_rels/slideLayout2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9.xml"/></Relationships>
</file>

<file path=ppt/slideLayouts/_rels/slideLayout2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9.xml"/></Relationships>
</file>

<file path=ppt/slideLayouts/_rels/slideLayout2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0.xml"/></Relationships>
</file>

<file path=ppt/slideLayouts/_rels/slideLayout2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0.xml"/></Relationships>
</file>

<file path=ppt/slideLayouts/_rels/slideLayout2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0.xml"/></Relationships>
</file>

<file path=ppt/slideLayouts/_rels/slideLayout2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0.xml"/></Relationships>
</file>

<file path=ppt/slideLayouts/_rels/slideLayout2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0.xml"/></Relationships>
</file>

<file path=ppt/slideLayouts/_rels/slideLayout2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1.xml"/></Relationships>
</file>

<file path=ppt/slideLayouts/_rels/slideLayout210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1.xml"/></Relationships>
</file>

<file path=ppt/slideLayouts/_rels/slideLayout2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1.xml"/></Relationships>
</file>

<file path=ppt/slideLayouts/_rels/slideLayout2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2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1.xml"/></Relationships>
</file>

<file path=ppt/slideLayouts/_rels/slideLayout2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1.xml"/></Relationships>
</file>

<file path=ppt/slideLayouts/_rels/slideLayout2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2.xml"/></Relationships>
</file>

<file path=ppt/slideLayouts/_rels/slideLayout2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2.xml"/></Relationships>
</file>

<file path=ppt/slideLayouts/_rels/slideLayout2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2.xml"/></Relationships>
</file>

<file path=ppt/slideLayouts/_rels/slideLayout2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2.xml"/></Relationships>
</file>

<file path=ppt/slideLayouts/_rels/slideLayout2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2.xml"/></Relationships>
</file>

<file path=ppt/slideLayouts/_rels/slideLayout2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3.xml"/></Relationships>
</file>

<file path=ppt/slideLayouts/_rels/slideLayout2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3.xml"/></Relationships>
</file>

<file path=ppt/slideLayouts/_rels/slideLayout2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3.xml"/></Relationships>
</file>

<file path=ppt/slideLayouts/_rels/slideLayout2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3.xml"/></Relationships>
</file>

<file path=ppt/slideLayouts/_rels/slideLayout2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4.xml"/></Relationships>
</file>

<file path=ppt/slideLayouts/_rels/slideLayout2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74.xml"/></Relationships>
</file>

<file path=ppt/slideLayouts/_rels/slideLayout2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4.xml"/></Relationships>
</file>

<file path=ppt/slideLayouts/_rels/slideLayout2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4.xml"/></Relationships>
</file>

<file path=ppt/slideLayouts/_rels/slideLayout2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4.xml"/></Relationships>
</file>

<file path=ppt/slideLayouts/_rels/slideLayout2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5.xml"/></Relationships>
</file>

<file path=ppt/slideLayouts/_rels/slideLayout2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75.xml"/></Relationships>
</file>

<file path=ppt/slideLayouts/_rels/slideLayout2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5.xml"/></Relationships>
</file>

<file path=ppt/slideLayouts/_rels/slideLayout2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5.xml"/></Relationships>
</file>

<file path=ppt/slideLayouts/_rels/slideLayout2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6.xml"/></Relationships>
</file>

<file path=ppt/slideLayouts/_rels/slideLayout2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6.xml"/></Relationships>
</file>

<file path=ppt/slideLayouts/_rels/slideLayout2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6.xml"/></Relationships>
</file>

<file path=ppt/slideLayouts/_rels/slideLayout2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6.xml"/></Relationships>
</file>

<file path=ppt/slideLayouts/_rels/slideLayout2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6.xml"/></Relationships>
</file>

<file path=ppt/slideLayouts/_rels/slideLayout2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7.xml"/></Relationships>
</file>

<file path=ppt/slideLayouts/_rels/slideLayout2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77.xml"/></Relationships>
</file>

<file path=ppt/slideLayouts/_rels/slideLayout2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7.xml"/></Relationships>
</file>

<file path=ppt/slideLayouts/_rels/slideLayout2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7.xml"/></Relationships>
</file>

<file path=ppt/slideLayouts/_rels/slideLayout2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8.xml"/></Relationships>
</file>

<file path=ppt/slideLayouts/_rels/slideLayout2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8.xml"/></Relationships>
</file>

<file path=ppt/slideLayouts/_rels/slideLayout2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8.xml"/></Relationships>
</file>

<file path=ppt/slideLayouts/_rels/slideLayout2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8.xml"/></Relationships>
</file>

<file path=ppt/slideLayouts/_rels/slideLayout2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8.xml"/></Relationships>
</file>

<file path=ppt/slideLayouts/_rels/slideLayout2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8.xml"/></Relationships>
</file>

<file path=ppt/slideLayouts/_rels/slideLayout2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8.xml"/></Relationships>
</file>

<file path=ppt/slideLayouts/_rels/slideLayout2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9.xml"/></Relationships>
</file>

<file path=ppt/slideLayouts/_rels/slideLayout2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9.xml"/></Relationships>
</file>

<file path=ppt/slideLayouts/_rels/slideLayout2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9.xml"/></Relationships>
</file>

<file path=ppt/slideLayouts/_rels/slideLayout2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9.xml"/></Relationships>
</file>

<file path=ppt/slideLayouts/_rels/slideLayout2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9.xml"/></Relationships>
</file>

<file path=ppt/slideLayouts/_rels/slideLayout2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9.xml"/></Relationships>
</file>

<file path=ppt/slideLayouts/_rels/slideLayout2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0.xml"/></Relationships>
</file>

<file path=ppt/slideLayouts/_rels/slideLayout2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0.xml"/></Relationships>
</file>

<file path=ppt/slideLayouts/_rels/slideLayout2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0.xml"/></Relationships>
</file>

<file path=ppt/slideLayouts/_rels/slideLayout2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0.xml"/></Relationships>
</file>

<file path=ppt/slideLayouts/_rels/slideLayout2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0.xml"/></Relationships>
</file>

<file path=ppt/slideLayouts/_rels/slideLayout2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1.xml"/></Relationships>
</file>

<file path=ppt/slideLayouts/_rels/slideLayout2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1.xml"/></Relationships>
</file>

<file path=ppt/slideLayouts/_rels/slideLayout2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1.xml"/></Relationships>
</file>

<file path=ppt/slideLayouts/_rels/slideLayout2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1.xml"/></Relationships>
</file>

<file path=ppt/slideLayouts/_rels/slideLayout2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1.xml"/></Relationships>
</file>

<file path=ppt/slideLayouts/_rels/slideLayout2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2.xml"/></Relationships>
</file>

<file path=ppt/slideLayouts/_rels/slideLayout2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82.xml"/></Relationships>
</file>

<file path=ppt/slideLayouts/_rels/slideLayout2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2.xml"/></Relationships>
</file>

<file path=ppt/slideLayouts/_rels/slideLayout2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2.xml"/></Relationships>
</file>

<file path=ppt/slideLayouts/_rels/slideLayout2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3.xml"/></Relationships>
</file>

<file path=ppt/slideLayouts/_rels/slideLayout2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3.xml"/></Relationships>
</file>

<file path=ppt/slideLayouts/_rels/slideLayout2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3.xml"/></Relationships>
</file>

<file path=ppt/slideLayouts/_rels/slideLayout2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3.xml"/></Relationships>
</file>

<file path=ppt/slideLayouts/_rels/slideLayout2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3.xml"/></Relationships>
</file>

<file path=ppt/slideLayouts/_rels/slideLayout2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3.xml"/></Relationships>
</file>

<file path=ppt/slideLayouts/_rels/slideLayout2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3.xml"/></Relationships>
</file>

<file path=ppt/slideLayouts/_rels/slideLayout2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4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2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4.xml"/></Relationships>
</file>

<file path=ppt/slideLayouts/_rels/slideLayout2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4.xml"/></Relationships>
</file>

<file path=ppt/slideLayouts/_rels/slideLayout2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4.xml"/></Relationships>
</file>

<file path=ppt/slideLayouts/_rels/slideLayout2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4.xml"/></Relationships>
</file>

<file path=ppt/slideLayouts/_rels/slideLayout2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4.xml"/></Relationships>
</file>

<file path=ppt/slideLayouts/_rels/slideLayout2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5.xml"/></Relationships>
</file>

<file path=ppt/slideLayouts/_rels/slideLayout2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5.xml"/></Relationships>
</file>

<file path=ppt/slideLayouts/_rels/slideLayout2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5.xml"/></Relationships>
</file>

<file path=ppt/slideLayouts/_rels/slideLayout2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5.xml"/></Relationships>
</file>

<file path=ppt/slideLayouts/_rels/slideLayout2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5.xml"/></Relationships>
</file>

<file path=ppt/slideLayouts/_rels/slideLayout2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5.xml"/></Relationships>
</file>

<file path=ppt/slideLayouts/_rels/slideLayout2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5.xml"/></Relationships>
</file>

<file path=ppt/slideLayouts/_rels/slideLayout2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6.xml"/></Relationships>
</file>

<file path=ppt/slideLayouts/_rels/slideLayout2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6.xml"/></Relationships>
</file>

<file path=ppt/slideLayouts/_rels/slideLayout2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6.xml"/></Relationships>
</file>

<file path=ppt/slideLayouts/_rels/slideLayout2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6.xml"/></Relationships>
</file>

<file path=ppt/slideLayouts/_rels/slideLayout2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6.xml"/></Relationships>
</file>

<file path=ppt/slideLayouts/_rels/slideLayout2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6.xml"/></Relationships>
</file>

<file path=ppt/slideLayouts/_rels/slideLayout2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87.xml"/></Relationships>
</file>

<file path=ppt/slideLayouts/_rels/slideLayout2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7.xml"/></Relationships>
</file>

<file path=ppt/slideLayouts/_rels/slideLayout2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7.xml"/></Relationships>
</file>

<file path=ppt/slideLayouts/_rels/slideLayout2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7.xml"/></Relationships>
</file>

<file path=ppt/slideLayouts/_rels/slideLayout2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8.xml"/></Relationships>
</file>

<file path=ppt/slideLayouts/_rels/slideLayout2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8.xml"/></Relationships>
</file>

<file path=ppt/slideLayouts/_rels/slideLayout2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8.xml"/></Relationships>
</file>

<file path=ppt/slideLayouts/_rels/slideLayout2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9.xml"/></Relationships>
</file>

<file path=ppt/slideLayouts/_rels/slideLayout2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9.xml"/></Relationships>
</file>

<file path=ppt/slideLayouts/_rels/slideLayout2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9.xml"/></Relationships>
</file>

<file path=ppt/slideLayouts/_rels/slideLayout2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9.xml"/></Relationships>
</file>

<file path=ppt/slideLayouts/_rels/slideLayout2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9.xml"/></Relationships>
</file>

<file path=ppt/slideLayouts/_rels/slideLayout2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9.xml"/></Relationships>
</file>

<file path=ppt/slideLayouts/_rels/slideLayout2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0.xml"/></Relationships>
</file>

<file path=ppt/slideLayouts/_rels/slideLayout2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0.xml"/></Relationships>
</file>

<file path=ppt/slideLayouts/_rels/slideLayout2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0.xml"/></Relationships>
</file>

<file path=ppt/slideLayouts/_rels/slideLayout2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0.xml"/></Relationships>
</file>

<file path=ppt/slideLayouts/_rels/slideLayout2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0.xml"/></Relationships>
</file>

<file path=ppt/slideLayouts/_rels/slideLayout2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91.xml"/></Relationships>
</file>

<file path=ppt/slideLayouts/_rels/slideLayout2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1.xml"/></Relationships>
</file>

<file path=ppt/slideLayouts/_rels/slideLayout2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1.xml"/></Relationships>
</file>

<file path=ppt/slideLayouts/_rels/slideLayout2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1.xml"/></Relationships>
</file>

<file path=ppt/slideLayouts/_rels/slideLayout2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91.xml"/></Relationships>
</file>

<file path=ppt/slideLayouts/_rels/slideLayout2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2.xml"/></Relationships>
</file>

<file path=ppt/slideLayouts/_rels/slideLayout2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92.xml"/></Relationships>
</file>

<file path=ppt/slideLayouts/_rels/slideLayout2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2.xml"/></Relationships>
</file>

<file path=ppt/slideLayouts/_rels/slideLayout2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2.xml"/></Relationships>
</file>

<file path=ppt/slideLayouts/_rels/slideLayout2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3.xml"/></Relationships>
</file>

<file path=ppt/slideLayouts/_rels/slideLayout2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3.xml"/></Relationships>
</file>

<file path=ppt/slideLayouts/_rels/slideLayout2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3.xml"/></Relationships>
</file>

<file path=ppt/slideLayouts/_rels/slideLayout2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3.xml"/></Relationships>
</file>

<file path=ppt/slideLayouts/_rels/slideLayout2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3.xml"/></Relationships>
</file>

<file path=ppt/slideLayouts/_rels/slideLayout2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3.xml"/></Relationships>
</file>

<file path=ppt/slideLayouts/_rels/slideLayout2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3.xml"/></Relationships>
</file>

<file path=ppt/slideLayouts/_rels/slideLayout2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3.xml"/></Relationships>
</file>

<file path=ppt/slideLayouts/_rels/slideLayout2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4.xml"/></Relationships>
</file>

<file path=ppt/slideLayouts/_rels/slideLayout2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4.xml"/></Relationships>
</file>

<file path=ppt/slideLayouts/_rels/slideLayout2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4.xml"/></Relationships>
</file>

<file path=ppt/slideLayouts/_rels/slideLayout2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4.xml"/></Relationships>
</file>

<file path=ppt/slideLayouts/_rels/slideLayout2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4.xml"/></Relationships>
</file>

<file path=ppt/slideLayouts/_rels/slideLayout2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4.xml"/></Relationships>
</file>

<file path=ppt/slideLayouts/_rels/slideLayout2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5.xml"/></Relationships>
</file>

<file path=ppt/slideLayouts/_rels/slideLayout2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5.xml"/></Relationships>
</file>

<file path=ppt/slideLayouts/_rels/slideLayout2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5.xml"/></Relationships>
</file>

<file path=ppt/slideLayouts/_rels/slideLayout2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5.xml"/></Relationships>
</file>

<file path=ppt/slideLayouts/_rels/slideLayout2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5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2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6.xml"/></Relationships>
</file>

<file path=ppt/slideLayouts/_rels/slideLayout2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96.xml"/></Relationships>
</file>

<file path=ppt/slideLayouts/_rels/slideLayout2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6.xml"/></Relationships>
</file>

<file path=ppt/slideLayouts/_rels/slideLayout2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6.xml"/></Relationships>
</file>

<file path=ppt/slideLayouts/_rels/slideLayout2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6.xml"/></Relationships>
</file>

<file path=ppt/slideLayouts/_rels/slideLayout2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7.xml"/></Relationships>
</file>

<file path=ppt/slideLayouts/_rels/slideLayout2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97.xml"/></Relationships>
</file>

<file path=ppt/slideLayouts/_rels/slideLayout2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7.xml"/></Relationships>
</file>

<file path=ppt/slideLayouts/_rels/slideLayout2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7.xml"/></Relationships>
</file>

<file path=ppt/slideLayouts/_rels/slideLayout2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8.xml"/></Relationships>
</file>

<file path=ppt/slideLayouts/_rels/slideLayout2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98.xml"/></Relationships>
</file>

<file path=ppt/slideLayouts/_rels/slideLayout2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8.xml"/></Relationships>
</file>

<file path=ppt/slideLayouts/_rels/slideLayout2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8.xml"/></Relationships>
</file>

<file path=ppt/slideLayouts/_rels/slideLayout2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8.xml"/></Relationships>
</file>

<file path=ppt/slideLayouts/_rels/slideLayout2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98.xml"/></Relationships>
</file>

<file path=ppt/slideLayouts/_rels/slideLayout2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9.xml"/></Relationships>
</file>

<file path=ppt/slideLayouts/_rels/slideLayout2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9.xml"/></Relationships>
</file>

<file path=ppt/slideLayouts/_rels/slideLayout2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9.xml"/></Relationships>
</file>

<file path=ppt/slideLayouts/_rels/slideLayout2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9.xml"/></Relationships>
</file>

<file path=ppt/slideLayouts/_rels/slideLayout2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0.xml"/></Relationships>
</file>

<file path=ppt/slideLayouts/_rels/slideLayout2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00.xml"/></Relationships>
</file>

<file path=ppt/slideLayouts/_rels/slideLayout2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0.xml"/></Relationships>
</file>

<file path=ppt/slideLayouts/_rels/slideLayout2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0.xml"/></Relationships>
</file>

<file path=ppt/slideLayouts/_rels/slideLayout2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0.xml"/></Relationships>
</file>

<file path=ppt/slideLayouts/_rels/slideLayout2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00.xml"/></Relationships>
</file>

<file path=ppt/slideLayouts/_rels/slideLayout2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1.xml"/></Relationships>
</file>

<file path=ppt/slideLayouts/_rels/slideLayout2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01.xml"/></Relationships>
</file>

<file path=ppt/slideLayouts/_rels/slideLayout2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1.xml"/></Relationships>
</file>

<file path=ppt/slideLayouts/_rels/slideLayout2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1.xml"/></Relationships>
</file>

<file path=ppt/slideLayouts/_rels/slideLayout2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2.xml"/></Relationships>
</file>

<file path=ppt/slideLayouts/_rels/slideLayout2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2.xml"/></Relationships>
</file>

<file path=ppt/slideLayouts/_rels/slideLayout2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2.xml"/></Relationships>
</file>

<file path=ppt/slideLayouts/_rels/slideLayout2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2.xml"/></Relationships>
</file>

<file path=ppt/slideLayouts/_rels/slideLayout2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2.xml"/></Relationships>
</file>

<file path=ppt/slideLayouts/_rels/slideLayout2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3.xml"/></Relationships>
</file>

<file path=ppt/slideLayouts/_rels/slideLayout2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3.xml"/></Relationships>
</file>

<file path=ppt/slideLayouts/_rels/slideLayout2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3.xml"/></Relationships>
</file>

<file path=ppt/slideLayouts/_rels/slideLayout2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3.xml"/></Relationships>
</file>

<file path=ppt/slideLayouts/_rels/slideLayout2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3.xml"/></Relationships>
</file>

<file path=ppt/slideLayouts/_rels/slideLayout2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3.xml"/></Relationships>
</file>

<file path=ppt/slideLayouts/_rels/slideLayout2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4.xml"/></Relationships>
</file>

<file path=ppt/slideLayouts/_rels/slideLayout2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4.xml"/></Relationships>
</file>

<file path=ppt/slideLayouts/_rels/slideLayout2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4.xml"/></Relationships>
</file>

<file path=ppt/slideLayouts/_rels/slideLayout2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4.xml"/></Relationships>
</file>

<file path=ppt/slideLayouts/_rels/slideLayout2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4.xml"/></Relationships>
</file>

<file path=ppt/slideLayouts/_rels/slideLayout2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5.xml"/></Relationships>
</file>

<file path=ppt/slideLayouts/_rels/slideLayout2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5.xml"/></Relationships>
</file>

<file path=ppt/slideLayouts/_rels/slideLayout2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5.xml"/></Relationships>
</file>

<file path=ppt/slideLayouts/_rels/slideLayout2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5.xml"/></Relationships>
</file>

<file path=ppt/slideLayouts/_rels/slideLayout2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6.xml"/></Relationships>
</file>

<file path=ppt/slideLayouts/_rels/slideLayout2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06.xml"/></Relationships>
</file>

<file path=ppt/slideLayouts/_rels/slideLayout2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6.xml"/></Relationships>
</file>

<file path=ppt/slideLayouts/_rels/slideLayout2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6.xml"/></Relationships>
</file>

<file path=ppt/slideLayouts/_rels/slideLayout2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6.xml"/></Relationships>
</file>

<file path=ppt/slideLayouts/_rels/slideLayout2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7.xml"/></Relationships>
</file>

<file path=ppt/slideLayouts/_rels/slideLayout2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.xml"/></Relationships>
</file>

<file path=ppt/slideLayouts/_rels/slideLayout2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7.xml"/></Relationships>
</file>

<file path=ppt/slideLayouts/_rels/slideLayout2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7.xml"/></Relationships>
</file>

<file path=ppt/slideLayouts/_rels/slideLayout2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7.xml"/></Relationships>
</file>

<file path=ppt/slideLayouts/_rels/slideLayout2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7.xml"/></Relationships>
</file>

<file path=ppt/slideLayouts/_rels/slideLayout2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8.xml"/></Relationships>
</file>

<file path=ppt/slideLayouts/_rels/slideLayout2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08.xml"/></Relationships>
</file>

<file path=ppt/slideLayouts/_rels/slideLayout2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8.xml"/></Relationships>
</file>

<file path=ppt/slideLayouts/_rels/slideLayout2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8.xml"/></Relationships>
</file>

<file path=ppt/slideLayouts/_rels/slideLayout2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8.xml"/></Relationships>
</file>

<file path=ppt/slideLayouts/_rels/slideLayout2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9.xml"/></Relationships>
</file>

<file path=ppt/slideLayouts/_rels/slideLayout2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9.xml"/></Relationships>
</file>

<file path=ppt/slideLayouts/_rels/slideLayout2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9.xml"/></Relationships>
</file>

<file path=ppt/slideLayouts/_rels/slideLayout2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9.xml"/></Relationships>
</file>

<file path=ppt/slideLayouts/_rels/slideLayout2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0.xml"/></Relationships>
</file>

<file path=ppt/slideLayouts/_rels/slideLayout2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10.xml"/></Relationships>
</file>

<file path=ppt/slideLayouts/_rels/slideLayout2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0.xml"/></Relationships>
</file>

<file path=ppt/slideLayouts/_rels/slideLayout2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0.xml"/></Relationships>
</file>

<file path=ppt/slideLayouts/_rels/slideLayout2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0.xml"/></Relationships>
</file>

<file path=ppt/slideLayouts/_rels/slideLayout2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1.xml"/></Relationships>
</file>

<file path=ppt/slideLayouts/_rels/slideLayout2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1.xml"/></Relationships>
</file>

<file path=ppt/slideLayouts/_rels/slideLayout2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1.xml"/></Relationships>
</file>

<file path=ppt/slideLayouts/_rels/slideLayout2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1.xml"/></Relationships>
</file>

<file path=ppt/slideLayouts/_rels/slideLayout2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2.xml"/></Relationships>
</file>

<file path=ppt/slideLayouts/_rels/slideLayout2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12.xml"/></Relationships>
</file>

<file path=ppt/slideLayouts/_rels/slideLayout2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2.xml"/></Relationships>
</file>

<file path=ppt/slideLayouts/_rels/slideLayout2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2.xml"/></Relationships>
</file>

<file path=ppt/slideLayouts/_rels/slideLayout2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2.xml"/></Relationships>
</file>

<file path=ppt/slideLayouts/_rels/slideLayout2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3.xml"/></Relationships>
</file>

<file path=ppt/slideLayouts/_rels/slideLayout2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3.xml"/></Relationships>
</file>

<file path=ppt/slideLayouts/_rels/slideLayout2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3.xml"/></Relationships>
</file>

<file path=ppt/slideLayouts/_rels/slideLayout2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3.xml"/></Relationships>
</file>

<file path=ppt/slideLayouts/_rels/slideLayout2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4.xml"/></Relationships>
</file>

<file path=ppt/slideLayouts/_rels/slideLayout2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14.xml"/></Relationships>
</file>

<file path=ppt/slideLayouts/_rels/slideLayout2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4.xml"/></Relationships>
</file>

<file path=ppt/slideLayouts/_rels/slideLayout2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4.xml"/></Relationships>
</file>

<file path=ppt/slideLayouts/_rels/slideLayout2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4.xml"/></Relationships>
</file>

<file path=ppt/slideLayouts/_rels/slideLayout2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15.xml"/></Relationships>
</file>

<file path=ppt/slideLayouts/_rels/slideLayout2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5.xml"/></Relationships>
</file>

<file path=ppt/slideLayouts/_rels/slideLayout2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5.xml"/></Relationships>
</file>

<file path=ppt/slideLayouts/_rels/slideLayout2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5.xml"/></Relationships>
</file>

<file path=ppt/slideLayouts/_rels/slideLayout2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6.xml"/></Relationships>
</file>

<file path=ppt/slideLayouts/_rels/slideLayout2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6.xml"/></Relationships>
</file>

<file path=ppt/slideLayouts/_rels/slideLayout2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6.xml"/></Relationships>
</file>

<file path=ppt/slideLayouts/_rels/slideLayout2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6.xml"/></Relationships>
</file>

<file path=ppt/slideLayouts/_rels/slideLayout2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6.xml"/></Relationships>
</file>

<file path=ppt/slideLayouts/_rels/slideLayout2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.xml"/></Relationships>
</file>

<file path=ppt/slideLayouts/_rels/slideLayout2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6.xml"/></Relationships>
</file>

<file path=ppt/slideLayouts/_rels/slideLayout2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6.xml"/></Relationships>
</file>

<file path=ppt/slideLayouts/_rels/slideLayout2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7.xml"/></Relationships>
</file>

<file path=ppt/slideLayouts/_rels/slideLayout2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7.xml"/></Relationships>
</file>

<file path=ppt/slideLayouts/_rels/slideLayout2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7.xml"/></Relationships>
</file>

<file path=ppt/slideLayouts/_rels/slideLayout2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7.xml"/></Relationships>
</file>

<file path=ppt/slideLayouts/_rels/slideLayout2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7.xml"/></Relationships>
</file>

<file path=ppt/slideLayouts/_rels/slideLayout2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7.xml"/></Relationships>
</file>

<file path=ppt/slideLayouts/_rels/slideLayout2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8.xml"/></Relationships>
</file>

<file path=ppt/slideLayouts/_rels/slideLayout2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8.xml"/></Relationships>
</file>

<file path=ppt/slideLayouts/_rels/slideLayout2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8.xml"/></Relationships>
</file>

<file path=ppt/slideLayouts/_rels/slideLayout2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8.xml"/></Relationships>
</file>

<file path=ppt/slideLayouts/_rels/slideLayout2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9.xml"/></Relationships>
</file>

<file path=ppt/slideLayouts/_rels/slideLayout2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9.xml"/></Relationships>
</file>

<file path=ppt/slideLayouts/_rels/slideLayout2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9.xml"/></Relationships>
</file>

<file path=ppt/slideLayouts/_rels/slideLayout2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9.xml"/></Relationships>
</file>

<file path=ppt/slideLayouts/_rels/slideLayout2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9.xml"/></Relationships>
</file>

<file path=ppt/slideLayouts/_rels/slideLayout2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0.xml"/></Relationships>
</file>

<file path=ppt/slideLayouts/_rels/slideLayout2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0.xml"/></Relationships>
</file>

<file path=ppt/slideLayouts/_rels/slideLayout2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0.xml"/></Relationships>
</file>

<file path=ppt/slideLayouts/_rels/slideLayout2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0.xml"/></Relationships>
</file>

<file path=ppt/slideLayouts/_rels/slideLayout2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0.xml"/></Relationships>
</file>

<file path=ppt/slideLayouts/_rels/slideLayout2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0.xml"/></Relationships>
</file>

<file path=ppt/slideLayouts/_rels/slideLayout2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1.xml"/></Relationships>
</file>

<file path=ppt/slideLayouts/_rels/slideLayout2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1.xml"/></Relationships>
</file>

<file path=ppt/slideLayouts/_rels/slideLayout2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1.xml"/></Relationships>
</file>

<file path=ppt/slideLayouts/_rels/slideLayout2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1.xml"/></Relationships>
</file>

<file path=ppt/slideLayouts/_rels/slideLayout2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2.xml"/></Relationships>
</file>

<file path=ppt/slideLayouts/_rels/slideLayout2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2.xml"/></Relationships>
</file>

<file path=ppt/slideLayouts/_rels/slideLayout2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2.xml"/></Relationships>
</file>

<file path=ppt/slideLayouts/_rels/slideLayout2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2.xml"/></Relationships>
</file>

<file path=ppt/slideLayouts/_rels/slideLayout2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2.xml"/></Relationships>
</file>

<file path=ppt/slideLayouts/_rels/slideLayout2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2.xml"/></Relationships>
</file>

<file path=ppt/slideLayouts/_rels/slideLayout2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3.xml"/></Relationships>
</file>

<file path=ppt/slideLayouts/_rels/slideLayout2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23.xml"/></Relationships>
</file>

<file path=ppt/slideLayouts/_rels/slideLayout2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3.xml"/></Relationships>
</file>

<file path=ppt/slideLayouts/_rels/slideLayout2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3.xml"/></Relationships>
</file>

<file path=ppt/slideLayouts/_rels/slideLayout2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4.xml"/></Relationships>
</file>

<file path=ppt/slideLayouts/_rels/slideLayout2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24.xml"/></Relationships>
</file>

<file path=ppt/slideLayouts/_rels/slideLayout2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4.xml"/></Relationships>
</file>

<file path=ppt/slideLayouts/_rels/slideLayout2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4.xml"/></Relationships>
</file>

<file path=ppt/slideLayouts/_rels/slideLayout2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4.xml"/></Relationships>
</file>

<file path=ppt/slideLayouts/_rels/slideLayout2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5.xml"/></Relationships>
</file>

<file path=ppt/slideLayouts/_rels/slideLayout2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5.xml"/></Relationships>
</file>

<file path=ppt/slideLayouts/_rels/slideLayout2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5.xml"/></Relationships>
</file>

<file path=ppt/slideLayouts/_rels/slideLayout2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.xml"/></Relationships>
</file>

<file path=ppt/slideLayouts/_rels/slideLayout2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5.xml"/></Relationships>
</file>

<file path=ppt/slideLayouts/_rels/slideLayout2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5.xml"/></Relationships>
</file>

<file path=ppt/slideLayouts/_rels/slideLayout2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5.xml"/></Relationships>
</file>

<file path=ppt/slideLayouts/_rels/slideLayout2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6.xml"/></Relationships>
</file>

<file path=ppt/slideLayouts/_rels/slideLayout2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6.xml"/></Relationships>
</file>

<file path=ppt/slideLayouts/_rels/slideLayout2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6.xml"/></Relationships>
</file>

<file path=ppt/slideLayouts/_rels/slideLayout2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6.xml"/></Relationships>
</file>

<file path=ppt/slideLayouts/_rels/slideLayout2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6.xml"/></Relationships>
</file>

<file path=ppt/slideLayouts/_rels/slideLayout2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7.xml"/></Relationships>
</file>

<file path=ppt/slideLayouts/_rels/slideLayout2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7.xml"/></Relationships>
</file>

<file path=ppt/slideLayouts/_rels/slideLayout2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7.xml"/></Relationships>
</file>

<file path=ppt/slideLayouts/_rels/slideLayout2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7.xml"/></Relationships>
</file>

<file path=ppt/slideLayouts/_rels/slideLayout2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8.xml"/></Relationships>
</file>

<file path=ppt/slideLayouts/_rels/slideLayout2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8.xml"/></Relationships>
</file>

<file path=ppt/slideLayouts/_rels/slideLayout2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8.xml"/></Relationships>
</file>

<file path=ppt/slideLayouts/_rels/slideLayout2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8.xml"/></Relationships>
</file>

<file path=ppt/slideLayouts/_rels/slideLayout2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8.xml"/></Relationships>
</file>

<file path=ppt/slideLayouts/_rels/slideLayout2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9.xml"/></Relationships>
</file>

<file path=ppt/slideLayouts/_rels/slideLayout2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9.xml"/></Relationships>
</file>

<file path=ppt/slideLayouts/_rels/slideLayout2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9.xml"/></Relationships>
</file>

<file path=ppt/slideLayouts/_rels/slideLayout2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9.xml"/></Relationships>
</file>

<file path=ppt/slideLayouts/_rels/slideLayout2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0.xml"/></Relationships>
</file>

<file path=ppt/slideLayouts/_rels/slideLayout2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0.xml"/></Relationships>
</file>

<file path=ppt/slideLayouts/_rels/slideLayout2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0.xml"/></Relationships>
</file>

<file path=ppt/slideLayouts/_rels/slideLayout2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0.xml"/></Relationships>
</file>

<file path=ppt/slideLayouts/_rels/slideLayout2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0.xml"/></Relationships>
</file>

<file path=ppt/slideLayouts/_rels/slideLayout2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0.xml"/></Relationships>
</file>

<file path=ppt/slideLayouts/_rels/slideLayout2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1.xml"/></Relationships>
</file>

<file path=ppt/slideLayouts/_rels/slideLayout2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1.xml"/></Relationships>
</file>

<file path=ppt/slideLayouts/_rels/slideLayout2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1.xml"/></Relationships>
</file>

<file path=ppt/slideLayouts/_rels/slideLayout2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1.xml"/></Relationships>
</file>

<file path=ppt/slideLayouts/_rels/slideLayout2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1.xml"/></Relationships>
</file>

<file path=ppt/slideLayouts/_rels/slideLayout2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2.xml"/></Relationships>
</file>

<file path=ppt/slideLayouts/_rels/slideLayout2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32.xml"/></Relationships>
</file>

<file path=ppt/slideLayouts/_rels/slideLayout2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2.xml"/></Relationships>
</file>

<file path=ppt/slideLayouts/_rels/slideLayout2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2.xml"/></Relationships>
</file>

<file path=ppt/slideLayouts/_rels/slideLayout2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3.xml"/></Relationships>
</file>

<file path=ppt/slideLayouts/_rels/slideLayout2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3.xml"/></Relationships>
</file>

<file path=ppt/slideLayouts/_rels/slideLayout2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3.xml"/></Relationships>
</file>

<file path=ppt/slideLayouts/_rels/slideLayout2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3.xml"/></Relationships>
</file>

<file path=ppt/slideLayouts/_rels/slideLayout2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3.xml"/></Relationships>
</file>

<file path=ppt/slideLayouts/_rels/slideLayout2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4.xml"/></Relationships>
</file>

<file path=ppt/slideLayouts/_rels/slideLayout2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4.xml"/></Relationships>
</file>

<file path=ppt/slideLayouts/_rels/slideLayout2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4.xml"/></Relationships>
</file>

<file path=ppt/slideLayouts/_rels/slideLayout2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4.xml"/></Relationships>
</file>

<file path=ppt/slideLayouts/_rels/slideLayout2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4.xml"/></Relationships>
</file>

<file path=ppt/slideLayouts/_rels/slideLayout2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4.xml"/></Relationships>
</file>

<file path=ppt/slideLayouts/_rels/slideLayout2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5.xml"/></Relationships>
</file>

<file path=ppt/slideLayouts/_rels/slideLayout2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5.xml"/></Relationships>
</file>

<file path=ppt/slideLayouts/_rels/slideLayout2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5.xml"/></Relationships>
</file>

<file path=ppt/slideLayouts/_rels/slideLayout2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5.xml"/></Relationships>
</file>

<file path=ppt/slideLayouts/_rels/slideLayout2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5.xml"/></Relationships>
</file>

<file path=ppt/slideLayouts/_rels/slideLayout2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5.xml"/></Relationships>
</file>

<file path=ppt/slideLayouts/_rels/slideLayout2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6.xml"/></Relationships>
</file>

<file path=ppt/slideLayouts/_rels/slideLayout2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3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6.xml"/></Relationships>
</file>

<file path=ppt/slideLayouts/_rels/slideLayout2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6.xml"/></Relationships>
</file>

<file path=ppt/slideLayouts/_rels/slideLayout2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6.xml"/></Relationships>
</file>

<file path=ppt/slideLayouts/_rels/slideLayout2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7.xml"/></Relationships>
</file>

<file path=ppt/slideLayouts/_rels/slideLayout2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37.xml"/></Relationships>
</file>

<file path=ppt/slideLayouts/_rels/slideLayout2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7.xml"/></Relationships>
</file>

<file path=ppt/slideLayouts/_rels/slideLayout2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7.xml"/></Relationships>
</file>

<file path=ppt/slideLayouts/_rels/slideLayout2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7.xml"/></Relationships>
</file>

<file path=ppt/slideLayouts/_rels/slideLayout2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7.xml"/></Relationships>
</file>

<file path=ppt/slideLayouts/_rels/slideLayout2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8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.xml"/></Relationships>
</file>

<file path=ppt/slideLayouts/_rels/slideLayout2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38.xml"/></Relationships>
</file>

<file path=ppt/slideLayouts/_rels/slideLayout2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8.xml"/></Relationships>
</file>

<file path=ppt/slideLayouts/_rels/slideLayout2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8.xml"/></Relationships>
</file>

<file path=ppt/slideLayouts/_rels/slideLayout2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8.xml"/></Relationships>
</file>

<file path=ppt/slideLayouts/_rels/slideLayout2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9.xml"/></Relationships>
</file>

<file path=ppt/slideLayouts/_rels/slideLayout2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39.xml"/></Relationships>
</file>

<file path=ppt/slideLayouts/_rels/slideLayout2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9.xml"/></Relationships>
</file>

<file path=ppt/slideLayouts/_rels/slideLayout2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9.xml"/></Relationships>
</file>

<file path=ppt/slideLayouts/_rels/slideLayout2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9.xml"/></Relationships>
</file>

<file path=ppt/slideLayouts/_rels/slideLayout2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0.xml"/></Relationships>
</file>

<file path=ppt/slideLayouts/_rels/slideLayout2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0.xml"/></Relationships>
</file>

<file path=ppt/slideLayouts/_rels/slideLayout2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0.xml"/></Relationships>
</file>

<file path=ppt/slideLayouts/_rels/slideLayout2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0.xml"/></Relationships>
</file>

<file path=ppt/slideLayouts/_rels/slideLayout2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0.xml"/></Relationships>
</file>

<file path=ppt/slideLayouts/_rels/slideLayout2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1.xml"/></Relationships>
</file>

<file path=ppt/slideLayouts/_rels/slideLayout2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41.xml"/></Relationships>
</file>

<file path=ppt/slideLayouts/_rels/slideLayout2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1.xml"/></Relationships>
</file>

<file path=ppt/slideLayouts/_rels/slideLayout2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1.xml"/></Relationships>
</file>

<file path=ppt/slideLayouts/_rels/slideLayout2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2.xml"/></Relationships>
</file>

<file path=ppt/slideLayouts/_rels/slideLayout2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2.xml"/></Relationships>
</file>

<file path=ppt/slideLayouts/_rels/slideLayout2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2.xml"/></Relationships>
</file>

<file path=ppt/slideLayouts/_rels/slideLayout2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2.xml"/></Relationships>
</file>

<file path=ppt/slideLayouts/_rels/slideLayout2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2.xml"/></Relationships>
</file>

<file path=ppt/slideLayouts/_rels/slideLayout2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2.xml"/></Relationships>
</file>

<file path=ppt/slideLayouts/_rels/slideLayout2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42.xml"/></Relationships>
</file>

<file path=ppt/slideLayouts/_rels/slideLayout2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3.xml"/></Relationships>
</file>

<file path=ppt/slideLayouts/_rels/slideLayout2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3.xml"/></Relationships>
</file>

<file path=ppt/slideLayouts/_rels/slideLayout2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3.xml"/></Relationships>
</file>

<file path=ppt/slideLayouts/_rels/slideLayout2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3.xml"/></Relationships>
</file>

<file path=ppt/slideLayouts/_rels/slideLayout2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3.xml"/></Relationships>
</file>

<file path=ppt/slideLayouts/_rels/slideLayout2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3.xml"/></Relationships>
</file>

<file path=ppt/slideLayouts/_rels/slideLayout2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3.xml"/></Relationships>
</file>

<file path=ppt/slideLayouts/_rels/slideLayout2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4.xml"/></Relationships>
</file>

<file path=ppt/slideLayouts/_rels/slideLayout25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4.xml"/></Relationships>
</file>

<file path=ppt/slideLayouts/_rels/slideLayout2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4.xml"/></Relationships>
</file>

<file path=ppt/slideLayouts/_rels/slideLayout2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4.xml"/></Relationships>
</file>

<file path=ppt/slideLayouts/_rels/slideLayout2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4.xml"/></Relationships>
</file>

<file path=ppt/slideLayouts/_rels/slideLayout2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5.xml"/></Relationships>
</file>

<file path=ppt/slideLayouts/_rels/slideLayout2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5.xml"/></Relationships>
</file>

<file path=ppt/slideLayouts/_rels/slideLayout2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5.xml"/></Relationships>
</file>

<file path=ppt/slideLayouts/_rels/slideLayout2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5.xml"/></Relationships>
</file>

<file path=ppt/slideLayouts/_rels/slideLayout2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5.xml"/></Relationships>
</file>

<file path=ppt/slideLayouts/_rels/slideLayout2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5.xml"/></Relationships>
</file>

<file path=ppt/slideLayouts/_rels/slideLayout2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6.xml"/></Relationships>
</file>

<file path=ppt/slideLayouts/_rels/slideLayout2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46.xml"/></Relationships>
</file>

<file path=ppt/slideLayouts/_rels/slideLayout2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6.xml"/></Relationships>
</file>

<file path=ppt/slideLayouts/_rels/slideLayout2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6.xml"/></Relationships>
</file>

<file path=ppt/slideLayouts/_rels/slideLayout2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7.xml"/></Relationships>
</file>

<file path=ppt/slideLayouts/_rels/slideLayout2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47.xml"/></Relationships>
</file>

<file path=ppt/slideLayouts/_rels/slideLayout2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7.xml"/></Relationships>
</file>

<file path=ppt/slideLayouts/_rels/slideLayout2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7.xml"/></Relationships>
</file>

<file path=ppt/slideLayouts/_rels/slideLayout2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7.xml"/></Relationships>
</file>

<file path=ppt/slideLayouts/_rels/slideLayout2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8.xml"/></Relationships>
</file>

<file path=ppt/slideLayouts/_rels/slideLayout2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48.xml"/></Relationships>
</file>

<file path=ppt/slideLayouts/_rels/slideLayout2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8.xml"/></Relationships>
</file>

<file path=ppt/slideLayouts/_rels/slideLayout2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8.xml"/></Relationships>
</file>

<file path=ppt/slideLayouts/_rels/slideLayout2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8.xml"/></Relationships>
</file>

<file path=ppt/slideLayouts/_rels/slideLayout2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9.xml"/></Relationships>
</file>

<file path=ppt/slideLayouts/_rels/slideLayout2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49.xml"/></Relationships>
</file>

<file path=ppt/slideLayouts/_rels/slideLayout2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9.xml"/></Relationships>
</file>

<file path=ppt/slideLayouts/_rels/slideLayout2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9.xml"/></Relationships>
</file>

<file path=ppt/slideLayouts/_rels/slideLayout2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9.xml"/></Relationships>
</file>

<file path=ppt/slideLayouts/_rels/slideLayout2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0.xml"/></Relationships>
</file>

<file path=ppt/slideLayouts/_rels/slideLayout2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0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7.xml"/></Relationships>
</file>

<file path=ppt/slideLayouts/_rels/slideLayout2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0.xml"/></Relationships>
</file>

<file path=ppt/slideLayouts/_rels/slideLayout2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0.xml"/></Relationships>
</file>

<file path=ppt/slideLayouts/_rels/slideLayout2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0.xml"/></Relationships>
</file>

<file path=ppt/slideLayouts/_rels/slideLayout2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1.xml"/></Relationships>
</file>

<file path=ppt/slideLayouts/_rels/slideLayout2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1.xml"/></Relationships>
</file>

<file path=ppt/slideLayouts/_rels/slideLayout2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1.xml"/></Relationships>
</file>

<file path=ppt/slideLayouts/_rels/slideLayout2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1.xml"/></Relationships>
</file>

<file path=ppt/slideLayouts/_rels/slideLayout2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1.xml"/></Relationships>
</file>

<file path=ppt/slideLayouts/_rels/slideLayout2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2.xml"/></Relationships>
</file>

<file path=ppt/slideLayouts/_rels/slideLayout2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2.xml"/></Relationships>
</file>

<file path=ppt/slideLayouts/_rels/slideLayout2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2.xml"/></Relationships>
</file>

<file path=ppt/slideLayouts/_rels/slideLayout2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2.xml"/></Relationships>
</file>

<file path=ppt/slideLayouts/_rels/slideLayout2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2.xml"/></Relationships>
</file>

<file path=ppt/slideLayouts/_rels/slideLayout2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2.xml"/></Relationships>
</file>

<file path=ppt/slideLayouts/_rels/slideLayout2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2.xml"/></Relationships>
</file>

<file path=ppt/slideLayouts/_rels/slideLayout2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3.xml"/></Relationships>
</file>

<file path=ppt/slideLayouts/_rels/slideLayout2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3.xml"/></Relationships>
</file>

<file path=ppt/slideLayouts/_rels/slideLayout2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3.xml"/></Relationships>
</file>

<file path=ppt/slideLayouts/_rels/slideLayout2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3.xml"/></Relationships>
</file>

<file path=ppt/slideLayouts/_rels/slideLayout2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3.xml"/></Relationships>
</file>

<file path=ppt/slideLayouts/_rels/slideLayout2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3.xml"/></Relationships>
</file>

<file path=ppt/slideLayouts/_rels/slideLayout2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3.xml"/></Relationships>
</file>

<file path=ppt/slideLayouts/_rels/slideLayout2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4.xml"/></Relationships>
</file>

<file path=ppt/slideLayouts/_rels/slideLayout2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4.xml"/></Relationships>
</file>

<file path=ppt/slideLayouts/_rels/slideLayout2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4.xml"/></Relationships>
</file>

<file path=ppt/slideLayouts/_rels/slideLayout2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4.xml"/></Relationships>
</file>

<file path=ppt/slideLayouts/_rels/slideLayout2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4.xml"/></Relationships>
</file>

<file path=ppt/slideLayouts/_rels/slideLayout2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5.xml"/></Relationships>
</file>

<file path=ppt/slideLayouts/_rels/slideLayout2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5.xml"/></Relationships>
</file>

<file path=ppt/slideLayouts/_rels/slideLayout2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5.xml"/></Relationships>
</file>

<file path=ppt/slideLayouts/_rels/slideLayout2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5.xml"/></Relationships>
</file>

<file path=ppt/slideLayouts/_rels/slideLayout2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6.xml"/></Relationships>
</file>

<file path=ppt/slideLayouts/_rels/slideLayout2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6.xml"/></Relationships>
</file>

<file path=ppt/slideLayouts/_rels/slideLayout2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6.xml"/></Relationships>
</file>

<file path=ppt/slideLayouts/_rels/slideLayout2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6.xml"/></Relationships>
</file>

<file path=ppt/slideLayouts/_rels/slideLayout2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6.xml"/></Relationships>
</file>

<file path=ppt/slideLayouts/_rels/slideLayout2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5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7.xml"/></Relationships>
</file>

<file path=ppt/slideLayouts/_rels/slideLayout2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7.xml"/></Relationships>
</file>

<file path=ppt/slideLayouts/_rels/slideLayout2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7.xml"/></Relationships>
</file>

<file path=ppt/slideLayouts/_rels/slideLayout2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7.xml"/></Relationships>
</file>

<file path=ppt/slideLayouts/_rels/slideLayout2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7.xml"/></Relationships>
</file>

<file path=ppt/slideLayouts/_rels/slideLayout2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8.xml"/></Relationships>
</file>

<file path=ppt/slideLayouts/_rels/slideLayout2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8.xml"/></Relationships>
</file>

<file path=ppt/slideLayouts/_rels/slideLayout2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8.xml"/></Relationships>
</file>

<file path=ppt/slideLayouts/_rels/slideLayout2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8.xml"/></Relationships>
</file>

<file path=ppt/slideLayouts/_rels/slideLayout2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9.xml"/></Relationships>
</file>

<file path=ppt/slideLayouts/_rels/slideLayout2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9.xml"/></Relationships>
</file>

<file path=ppt/slideLayouts/_rels/slideLayout2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9.xml"/></Relationships>
</file>

<file path=ppt/slideLayouts/_rels/slideLayout2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9.xml"/></Relationships>
</file>

<file path=ppt/slideLayouts/_rels/slideLayout2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9.xml"/></Relationships>
</file>

<file path=ppt/slideLayouts/_rels/slideLayout2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9.xml"/></Relationships>
</file>

<file path=ppt/slideLayouts/_rels/slideLayout2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9.xml"/></Relationships>
</file>

<file path=ppt/slideLayouts/_rels/slideLayout2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9.xml"/></Relationships>
</file>

<file path=ppt/slideLayouts/_rels/slideLayout2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0.xml"/></Relationships>
</file>

<file path=ppt/slideLayouts/_rels/slideLayout260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0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8.xml"/></Relationships>
</file>

<file path=ppt/slideLayouts/_rels/slideLayout2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0.xml"/></Relationships>
</file>

<file path=ppt/slideLayouts/_rels/slideLayout2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0.xml"/></Relationships>
</file>

<file path=ppt/slideLayouts/_rels/slideLayout2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0.xml"/></Relationships>
</file>

<file path=ppt/slideLayouts/_rels/slideLayout2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0.xml"/></Relationships>
</file>

<file path=ppt/slideLayouts/_rels/slideLayout2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1.xml"/></Relationships>
</file>

<file path=ppt/slideLayouts/_rels/slideLayout2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61.xml"/></Relationships>
</file>

<file path=ppt/slideLayouts/_rels/slideLayout2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1.xml"/></Relationships>
</file>

<file path=ppt/slideLayouts/_rels/slideLayout2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1.xml"/></Relationships>
</file>

<file path=ppt/slideLayouts/_rels/slideLayout2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1.xml"/></Relationships>
</file>

<file path=ppt/slideLayouts/_rels/slideLayout2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6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62.xml"/></Relationships>
</file>

<file path=ppt/slideLayouts/_rels/slideLayout2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2.xml"/></Relationships>
</file>

<file path=ppt/slideLayouts/_rels/slideLayout2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2.xml"/></Relationships>
</file>

<file path=ppt/slideLayouts/_rels/slideLayout2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2.xml"/></Relationships>
</file>

<file path=ppt/slideLayouts/_rels/slideLayout2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3.xml"/></Relationships>
</file>

<file path=ppt/slideLayouts/_rels/slideLayout26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3.xml"/></Relationships>
</file>

<file path=ppt/slideLayouts/_rels/slideLayout2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3.xml"/></Relationships>
</file>

<file path=ppt/slideLayouts/_rels/slideLayout2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3.xml"/></Relationships>
</file>

<file path=ppt/slideLayouts/_rels/slideLayout2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3.xml"/></Relationships>
</file>

<file path=ppt/slideLayouts/_rels/slideLayout2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6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64.xml"/></Relationships>
</file>

<file path=ppt/slideLayouts/_rels/slideLayout2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4.xml"/></Relationships>
</file>

<file path=ppt/slideLayouts/_rels/slideLayout2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4.xml"/></Relationships>
</file>

<file path=ppt/slideLayouts/_rels/slideLayout2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4.xml"/></Relationships>
</file>

<file path=ppt/slideLayouts/_rels/slideLayout2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5.xml"/></Relationships>
</file>

<file path=ppt/slideLayouts/_rels/slideLayout26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5.xml"/></Relationships>
</file>

<file path=ppt/slideLayouts/_rels/slideLayout2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5.xml"/></Relationships>
</file>

<file path=ppt/slideLayouts/_rels/slideLayout2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5.xml"/></Relationships>
</file>

<file path=ppt/slideLayouts/_rels/slideLayout2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5.xml"/></Relationships>
</file>

<file path=ppt/slideLayouts/_rels/slideLayout2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6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6.xml"/></Relationships>
</file>

<file path=ppt/slideLayouts/_rels/slideLayout2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6.xml"/></Relationships>
</file>

<file path=ppt/slideLayouts/_rels/slideLayout2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6.xml"/></Relationships>
</file>

<file path=ppt/slideLayouts/_rels/slideLayout2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6.xml"/></Relationships>
</file>

<file path=ppt/slideLayouts/_rels/slideLayout2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6.xml"/></Relationships>
</file>

<file path=ppt/slideLayouts/_rels/slideLayout2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7.xml"/></Relationships>
</file>

<file path=ppt/slideLayouts/_rels/slideLayout26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7.xml"/></Relationships>
</file>

<file path=ppt/slideLayouts/_rels/slideLayout2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7.xml"/></Relationships>
</file>

<file path=ppt/slideLayouts/_rels/slideLayout2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7.xml"/></Relationships>
</file>

<file path=ppt/slideLayouts/_rels/slideLayout2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3.wdp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8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3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3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8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5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5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5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5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5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5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5.xml"/><Relationship Id="rId4" Type="http://schemas.openxmlformats.org/officeDocument/2006/relationships/image" Target="../media/image8.png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6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9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2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3.xml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3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3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3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3.xml"/><Relationship Id="rId4" Type="http://schemas.openxmlformats.org/officeDocument/2006/relationships/image" Target="../media/image8.png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5.xml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5.xml"/></Relationships>
</file>

<file path=ppt/slideLayouts/_rels/slideLayout4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5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4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5.xml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5.xml"/><Relationship Id="rId4" Type="http://schemas.openxmlformats.org/officeDocument/2006/relationships/image" Target="../media/image8.png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1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2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3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4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5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6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7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8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8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9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3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6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4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5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6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6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6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6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0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6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1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6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2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6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3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6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4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6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5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6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6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6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7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6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8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6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6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0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1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7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2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7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3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7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4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7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5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7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6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7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7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9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0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7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1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7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2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7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3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7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4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7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5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7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6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7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7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8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9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8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0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8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1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8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2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8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3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8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4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8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5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6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8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8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9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0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8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1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8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2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8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3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8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4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8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5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8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6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8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7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9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8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90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9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9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0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9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9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2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9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3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9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4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9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5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9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9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6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9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7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9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8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9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8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9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9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9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9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0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9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1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9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2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9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3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9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4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16" tIns="43391" rIns="86516" bIns="4339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16" tIns="43391" rIns="86516" bIns="43391"/>
          <a:lstStyle>
            <a:lvl1pPr marL="0" indent="0" algn="ctr">
              <a:buNone/>
              <a:defRPr sz="2400"/>
            </a:lvl1pPr>
            <a:lvl2pPr marL="433349" indent="0" algn="ctr">
              <a:buNone/>
              <a:defRPr sz="2100"/>
            </a:lvl2pPr>
            <a:lvl3pPr marL="866562" indent="0" algn="ctr">
              <a:buNone/>
              <a:defRPr sz="1800"/>
            </a:lvl3pPr>
            <a:lvl4pPr marL="1299805" indent="0" algn="ctr">
              <a:buNone/>
              <a:defRPr sz="1600"/>
            </a:lvl4pPr>
            <a:lvl5pPr marL="1733207" indent="0" algn="ctr">
              <a:buNone/>
              <a:defRPr sz="1600"/>
            </a:lvl5pPr>
            <a:lvl6pPr marL="2166424" indent="0" algn="ctr">
              <a:buNone/>
              <a:defRPr sz="1600"/>
            </a:lvl6pPr>
            <a:lvl7pPr marL="2599675" indent="0" algn="ctr">
              <a:buNone/>
              <a:defRPr sz="1600"/>
            </a:lvl7pPr>
            <a:lvl8pPr marL="3033057" indent="0" algn="ctr">
              <a:buNone/>
              <a:defRPr sz="1600"/>
            </a:lvl8pPr>
            <a:lvl9pPr marL="346637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0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95702" y="123344"/>
            <a:ext cx="10662327" cy="608331"/>
          </a:xfrm>
          <a:prstGeom prst="rect">
            <a:avLst/>
          </a:prstGeom>
          <a:ln w="28575">
            <a:solidFill>
              <a:srgbClr val="FF3939"/>
            </a:solidFill>
          </a:ln>
        </p:spPr>
        <p:txBody>
          <a:bodyPr lIns="86516" tIns="43391" rIns="86516" bIns="43391" anchor="ctr">
            <a:noAutofit/>
          </a:bodyPr>
          <a:lstStyle>
            <a:lvl1pPr algn="ctr">
              <a:defRPr sz="1800" b="0" cap="none" spc="0">
                <a:ln w="0"/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82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5" y="896675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6" y="97458"/>
            <a:ext cx="49044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922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901">
              <a:defRPr/>
            </a:pPr>
            <a:fld id="{8AF2105F-1B87-4015-8E4B-5DAE931EDE0C}" type="slidenum">
              <a:rPr lang="en-US" smtClean="0"/>
              <a:pPr defTabSz="98490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8991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81" tIns="43756" rIns="87281" bIns="437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81" tIns="43756" rIns="87281" bIns="437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9543851"/>
      </p:ext>
    </p:extLst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7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122" tIns="34389" rIns="34389" bIns="34389" rtlCol="0" anchor="ctr"/>
          <a:lstStyle/>
          <a:p>
            <a:pPr marL="0" marR="0" lvl="0" indent="0" algn="l" defTabSz="87390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6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81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80"/>
            <a:ext cx="486055" cy="365125"/>
          </a:xfrm>
        </p:spPr>
        <p:txBody>
          <a:bodyPr lIns="87281" tIns="43756" rIns="87281" bIns="437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903">
              <a:defRPr/>
            </a:pPr>
            <a:fld id="{9D58C95B-E41E-4E89-B2A5-250D18CD870C}" type="slidenum">
              <a:rPr lang="ru-RU" altLang="ru-RU" smtClean="0"/>
              <a:pPr defTabSz="8739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0219551"/>
      </p:ext>
    </p:extLst>
  </p:cSld>
  <p:clrMapOvr>
    <a:masterClrMapping/>
  </p:clrMapOvr>
  <p:transition spd="slow">
    <p:wipe dir="r"/>
  </p:transition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883125"/>
      </p:ext>
    </p:extLst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50">
              <a:defRPr/>
            </a:pPr>
            <a:fld id="{8AF2105F-1B87-4015-8E4B-5DAE931EDE0C}" type="slidenum">
              <a:rPr lang="en-US" smtClean="0"/>
              <a:pPr defTabSz="1002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23" tIns="44155" rIns="8812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25463"/>
      </p:ext>
    </p:extLst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50">
              <a:defRPr/>
            </a:pPr>
            <a:fld id="{8AF2105F-1B87-4015-8E4B-5DAE931EDE0C}" type="slidenum">
              <a:rPr lang="en-US" smtClean="0"/>
              <a:pPr defTabSz="1002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23023"/>
      </p:ext>
    </p:extLst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1455890"/>
      </p:ext>
    </p:extLst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40" tIns="34658" rIns="34658" bIns="34658" rtlCol="0" anchor="ctr"/>
          <a:lstStyle/>
          <a:p>
            <a:pPr defTabSz="88202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3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6"/>
            <a:ext cx="486055" cy="365125"/>
          </a:xfrm>
        </p:spPr>
        <p:txBody>
          <a:bodyPr lIns="88123" tIns="44155" rIns="8812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028">
              <a:defRPr/>
            </a:pPr>
            <a:fld id="{9D58C95B-E41E-4E89-B2A5-250D18CD870C}" type="slidenum">
              <a:rPr lang="ru-RU" altLang="ru-RU" smtClean="0"/>
              <a:pPr defTabSz="88202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7034693"/>
      </p:ext>
    </p:extLst>
  </p:cSld>
  <p:clrMapOvr>
    <a:masterClrMapping/>
  </p:clrMapOvr>
  <p:transition spd="slow">
    <p:wipe dir="r"/>
  </p:transition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23" tIns="44155" rIns="88123" bIns="4415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23" tIns="44155" rIns="88123" bIns="44155"/>
          <a:lstStyle>
            <a:lvl1pPr marL="0" indent="0" algn="ctr">
              <a:buNone/>
              <a:defRPr sz="2400"/>
            </a:lvl1pPr>
            <a:lvl2pPr marL="441029" indent="0" algn="ctr">
              <a:buNone/>
              <a:defRPr sz="2100"/>
            </a:lvl2pPr>
            <a:lvl3pPr marL="882005" indent="0" algn="ctr">
              <a:buNone/>
              <a:defRPr sz="1800"/>
            </a:lvl3pPr>
            <a:lvl4pPr marL="1322967" indent="0" algn="ctr">
              <a:buNone/>
              <a:defRPr sz="1600"/>
            </a:lvl4pPr>
            <a:lvl5pPr marL="1764097" indent="0" algn="ctr">
              <a:buNone/>
              <a:defRPr sz="1600"/>
            </a:lvl5pPr>
            <a:lvl6pPr marL="2204995" indent="0" algn="ctr">
              <a:buNone/>
              <a:defRPr sz="1600"/>
            </a:lvl6pPr>
            <a:lvl7pPr marL="2646037" indent="0" algn="ctr">
              <a:buNone/>
              <a:defRPr sz="1600"/>
            </a:lvl7pPr>
            <a:lvl8pPr marL="3087112" indent="0" algn="ctr">
              <a:buNone/>
              <a:defRPr sz="1600"/>
            </a:lvl8pPr>
            <a:lvl9pPr marL="352802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68"/>
            <a:ext cx="2743200" cy="365125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28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028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68"/>
            <a:ext cx="4114800" cy="365125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2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68"/>
            <a:ext cx="2743200" cy="365125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28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02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73217"/>
      </p:ext>
    </p:extLst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879518"/>
      </p:ext>
    </p:extLst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8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952">
              <a:defRPr/>
            </a:pPr>
            <a:fld id="{8AF2105F-1B87-4015-8E4B-5DAE931EDE0C}" type="slidenum">
              <a:rPr lang="en-US" smtClean="0"/>
              <a:pPr defTabSz="9919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00" y="228108"/>
            <a:ext cx="10844585" cy="393584"/>
          </a:xfrm>
          <a:prstGeom prst="rect">
            <a:avLst/>
          </a:prstGeom>
        </p:spPr>
        <p:txBody>
          <a:bodyPr lIns="87183" tIns="43704" rIns="87183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822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22" tIns="43394" rIns="86522" bIns="4339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22" tIns="43394" rIns="86522" bIns="4339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7701745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1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952">
              <a:defRPr/>
            </a:pPr>
            <a:fld id="{8AF2105F-1B87-4015-8E4B-5DAE931EDE0C}" type="slidenum">
              <a:rPr lang="en-US" smtClean="0"/>
              <a:pPr defTabSz="9919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45486"/>
      </p:ext>
    </p:extLst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04" rIns="87183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04" rIns="87183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3274339"/>
      </p:ext>
    </p:extLst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1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58" tIns="34366" rIns="34366" bIns="34366" rtlCol="0" anchor="ctr"/>
          <a:lstStyle/>
          <a:p>
            <a:pPr defTabSz="87289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1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80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26"/>
            <a:ext cx="486055" cy="365125"/>
          </a:xfrm>
        </p:spPr>
        <p:txBody>
          <a:bodyPr lIns="87183" tIns="43704" rIns="87183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895">
              <a:defRPr/>
            </a:pPr>
            <a:fld id="{9D58C95B-E41E-4E89-B2A5-250D18CD870C}" type="slidenum">
              <a:rPr lang="ru-RU" altLang="ru-RU" smtClean="0"/>
              <a:pPr defTabSz="87289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04575450"/>
      </p:ext>
    </p:extLst>
  </p:cSld>
  <p:clrMapOvr>
    <a:masterClrMapping/>
  </p:clrMapOvr>
  <p:transition spd="slow">
    <p:wipe dir="r"/>
  </p:transition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406936"/>
      </p:ext>
    </p:extLst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86">
              <a:defRPr/>
            </a:pPr>
            <a:fld id="{8AF2105F-1B87-4015-8E4B-5DAE931EDE0C}" type="slidenum">
              <a:rPr lang="en-US" smtClean="0"/>
              <a:pPr defTabSz="100238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23" tIns="44155" rIns="8812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31416"/>
      </p:ext>
    </p:extLst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86">
              <a:defRPr/>
            </a:pPr>
            <a:fld id="{8AF2105F-1B87-4015-8E4B-5DAE931EDE0C}" type="slidenum">
              <a:rPr lang="en-US" smtClean="0"/>
              <a:pPr defTabSz="100238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17342"/>
      </p:ext>
    </p:extLst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4399360"/>
      </p:ext>
    </p:extLst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86" tIns="34681" rIns="34681" bIns="34681" rtlCol="0" anchor="ctr"/>
          <a:lstStyle/>
          <a:p>
            <a:pPr defTabSz="88205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9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6"/>
            <a:ext cx="486055" cy="365125"/>
          </a:xfrm>
        </p:spPr>
        <p:txBody>
          <a:bodyPr lIns="88123" tIns="44155" rIns="8812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057">
              <a:defRPr/>
            </a:pPr>
            <a:fld id="{9D58C95B-E41E-4E89-B2A5-250D18CD870C}" type="slidenum">
              <a:rPr lang="ru-RU" altLang="ru-RU" smtClean="0"/>
              <a:pPr defTabSz="8820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35287968"/>
      </p:ext>
    </p:extLst>
  </p:cSld>
  <p:clrMapOvr>
    <a:masterClrMapping/>
  </p:clrMapOvr>
  <p:transition spd="slow">
    <p:wipe dir="r"/>
  </p:transition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23" tIns="44155" rIns="88123" bIns="4415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23" tIns="44155" rIns="88123" bIns="44155"/>
          <a:lstStyle>
            <a:lvl1pPr marL="0" indent="0" algn="ctr">
              <a:buNone/>
              <a:defRPr sz="2400"/>
            </a:lvl1pPr>
            <a:lvl2pPr marL="441044" indent="0" algn="ctr">
              <a:buNone/>
              <a:defRPr sz="2100"/>
            </a:lvl2pPr>
            <a:lvl3pPr marL="882049" indent="0" algn="ctr">
              <a:buNone/>
              <a:defRPr sz="1800"/>
            </a:lvl3pPr>
            <a:lvl4pPr marL="1323049" indent="0" algn="ctr">
              <a:buNone/>
              <a:defRPr sz="1600"/>
            </a:lvl4pPr>
            <a:lvl5pPr marL="1764211" indent="0" algn="ctr">
              <a:buNone/>
              <a:defRPr sz="1600"/>
            </a:lvl5pPr>
            <a:lvl6pPr marL="2205118" indent="0" algn="ctr">
              <a:buNone/>
              <a:defRPr sz="1600"/>
            </a:lvl6pPr>
            <a:lvl7pPr marL="2646171" indent="0" algn="ctr">
              <a:buNone/>
              <a:defRPr sz="1600"/>
            </a:lvl7pPr>
            <a:lvl8pPr marL="3087275" indent="0" algn="ctr">
              <a:buNone/>
              <a:defRPr sz="1600"/>
            </a:lvl8pPr>
            <a:lvl9pPr marL="352820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68"/>
            <a:ext cx="2743200" cy="365125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57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057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68"/>
            <a:ext cx="4114800" cy="365125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5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68"/>
            <a:ext cx="2743200" cy="365125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57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05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36121"/>
      </p:ext>
    </p:extLst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2859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9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352" tIns="34149" rIns="34149" bIns="34149" rtlCol="0" anchor="ctr"/>
          <a:lstStyle/>
          <a:p>
            <a:pPr defTabSz="86670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8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63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98"/>
            <a:ext cx="486055" cy="365125"/>
          </a:xfrm>
        </p:spPr>
        <p:txBody>
          <a:bodyPr lIns="86522" tIns="43394" rIns="86522" bIns="4339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6704">
              <a:defRPr/>
            </a:pPr>
            <a:fld id="{9D58C95B-E41E-4E89-B2A5-250D18CD870C}" type="slidenum">
              <a:rPr lang="ru-RU" altLang="ru-RU" smtClean="0"/>
              <a:pPr defTabSz="86670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3273165"/>
      </p:ext>
    </p:extLst>
  </p:cSld>
  <p:clrMapOvr>
    <a:masterClrMapping/>
  </p:clrMapOvr>
  <p:transition spd="slow">
    <p:wipe dir="r"/>
  </p:transition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5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734">
              <a:defRPr/>
            </a:pPr>
            <a:fld id="{8AF2105F-1B87-4015-8E4B-5DAE931EDE0C}" type="slidenum">
              <a:rPr lang="en-US" smtClean="0"/>
              <a:pPr defTabSz="99273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70" y="228108"/>
            <a:ext cx="10844585" cy="393584"/>
          </a:xfrm>
          <a:prstGeom prst="rect">
            <a:avLst/>
          </a:prstGeom>
        </p:spPr>
        <p:txBody>
          <a:bodyPr lIns="87253" tIns="43726" rIns="87253" bIns="4372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22522"/>
      </p:ext>
    </p:extLst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9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734">
              <a:defRPr/>
            </a:pPr>
            <a:fld id="{8AF2105F-1B87-4015-8E4B-5DAE931EDE0C}" type="slidenum">
              <a:rPr lang="en-US" smtClean="0"/>
              <a:pPr defTabSz="99273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51077"/>
      </p:ext>
    </p:extLst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53" tIns="43726" rIns="87253" bIns="4372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53" tIns="43726" rIns="87253" bIns="4372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4855613"/>
      </p:ext>
    </p:extLst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9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914" tIns="34366" rIns="34366" bIns="34366" rtlCol="0" anchor="ctr"/>
          <a:lstStyle/>
          <a:p>
            <a:pPr defTabSz="87357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48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98"/>
            <a:ext cx="486055" cy="365125"/>
          </a:xfrm>
        </p:spPr>
        <p:txBody>
          <a:bodyPr lIns="87253" tIns="43726" rIns="87253" bIns="4372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575">
              <a:defRPr/>
            </a:pPr>
            <a:fld id="{9D58C95B-E41E-4E89-B2A5-250D18CD870C}" type="slidenum">
              <a:rPr lang="ru-RU" altLang="ru-RU" smtClean="0"/>
              <a:pPr defTabSz="87357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2904461"/>
      </p:ext>
    </p:extLst>
  </p:cSld>
  <p:clrMapOvr>
    <a:masterClrMapping/>
  </p:clrMapOvr>
  <p:transition spd="slow">
    <p:wipe dir="r"/>
  </p:transition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253" tIns="43726" rIns="87253" bIns="4372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253" tIns="43726" rIns="87253" bIns="43726"/>
          <a:lstStyle>
            <a:lvl1pPr marL="0" indent="0" algn="ctr">
              <a:buNone/>
              <a:defRPr sz="2400"/>
            </a:lvl1pPr>
            <a:lvl2pPr marL="436798" indent="0" algn="ctr">
              <a:buNone/>
              <a:defRPr sz="2100"/>
            </a:lvl2pPr>
            <a:lvl3pPr marL="873575" indent="0" algn="ctr">
              <a:buNone/>
              <a:defRPr sz="1800"/>
            </a:lvl3pPr>
            <a:lvl4pPr marL="1310298" indent="0" algn="ctr">
              <a:buNone/>
              <a:defRPr sz="1600"/>
            </a:lvl4pPr>
            <a:lvl5pPr marL="1747269" indent="0" algn="ctr">
              <a:buNone/>
              <a:defRPr sz="1600"/>
            </a:lvl5pPr>
            <a:lvl6pPr marL="2183937" indent="0" algn="ctr">
              <a:buNone/>
              <a:defRPr sz="1600"/>
            </a:lvl6pPr>
            <a:lvl7pPr marL="2620736" indent="0" algn="ctr">
              <a:buNone/>
              <a:defRPr sz="1600"/>
            </a:lvl7pPr>
            <a:lvl8pPr marL="3057542" indent="0" algn="ctr">
              <a:buNone/>
              <a:defRPr sz="1600"/>
            </a:lvl8pPr>
            <a:lvl9pPr marL="349436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43130"/>
      </p:ext>
    </p:extLst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375104"/>
      </p:ext>
    </p:extLst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873">
              <a:defRPr/>
            </a:pPr>
            <a:fld id="{8AF2105F-1B87-4015-8E4B-5DAE931EDE0C}" type="slidenum">
              <a:rPr lang="en-US" smtClean="0"/>
              <a:pPr defTabSz="10008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46" y="228108"/>
            <a:ext cx="10844585" cy="393584"/>
          </a:xfrm>
          <a:prstGeom prst="rect">
            <a:avLst/>
          </a:prstGeom>
        </p:spPr>
        <p:txBody>
          <a:bodyPr lIns="87989" tIns="44092" rIns="87989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80712"/>
      </p:ext>
    </p:extLst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873">
              <a:defRPr/>
            </a:pPr>
            <a:fld id="{8AF2105F-1B87-4015-8E4B-5DAE931EDE0C}" type="slidenum">
              <a:rPr lang="en-US" smtClean="0"/>
              <a:pPr defTabSz="10008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79706"/>
      </p:ext>
    </p:extLst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92" rIns="87989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92" rIns="87989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8463773"/>
      </p:ext>
    </p:extLst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674" tIns="34634" rIns="34634" bIns="34634" rtlCol="0" anchor="ctr"/>
          <a:lstStyle/>
          <a:p>
            <a:pPr defTabSz="88074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65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47"/>
            <a:ext cx="486055" cy="365125"/>
          </a:xfrm>
        </p:spPr>
        <p:txBody>
          <a:bodyPr lIns="87989" tIns="44092" rIns="87989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746">
              <a:defRPr/>
            </a:pPr>
            <a:fld id="{9D58C95B-E41E-4E89-B2A5-250D18CD870C}" type="slidenum">
              <a:rPr lang="ru-RU" altLang="ru-RU" smtClean="0"/>
              <a:pPr defTabSz="88074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3874960"/>
      </p:ext>
    </p:extLst>
  </p:cSld>
  <p:clrMapOvr>
    <a:masterClrMapping/>
  </p:clrMapOvr>
  <p:transition spd="slow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72767"/>
      </p:ext>
    </p:extLst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989" tIns="44092" rIns="87989" bIns="440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989" tIns="44092" rIns="87989" bIns="4409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989" tIns="44092" rIns="87989" bIns="44092"/>
          <a:lstStyle/>
          <a:p>
            <a:pPr defTabSz="880746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0746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53" y="6356354"/>
            <a:ext cx="3860799" cy="365126"/>
          </a:xfrm>
          <a:prstGeom prst="rect">
            <a:avLst/>
          </a:prstGeom>
        </p:spPr>
        <p:txBody>
          <a:bodyPr lIns="87989" tIns="44092" rIns="87989" bIns="44092"/>
          <a:lstStyle/>
          <a:p>
            <a:pPr defTabSz="880746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989" tIns="44092" rIns="87989" bIns="44092"/>
          <a:lstStyle/>
          <a:p>
            <a:pPr defTabSz="880746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0746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50101"/>
      </p:ext>
    </p:extLst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671196"/>
      </p:ext>
    </p:extLst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14">
              <a:defRPr/>
            </a:pPr>
            <a:fld id="{8AF2105F-1B87-4015-8E4B-5DAE931EDE0C}" type="slidenum">
              <a:rPr lang="en-US" smtClean="0"/>
              <a:pPr defTabSz="100151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46" tIns="44100" rIns="88046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12097"/>
      </p:ext>
    </p:extLst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14">
              <a:defRPr/>
            </a:pPr>
            <a:fld id="{8AF2105F-1B87-4015-8E4B-5DAE931EDE0C}" type="slidenum">
              <a:rPr lang="en-US" smtClean="0"/>
              <a:pPr defTabSz="100151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11513"/>
      </p:ext>
    </p:extLst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2045369"/>
      </p:ext>
    </p:extLst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49" tIns="34642" rIns="34642" bIns="34642" rtlCol="0" anchor="ctr"/>
          <a:lstStyle/>
          <a:p>
            <a:pPr defTabSz="88129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20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1"/>
            <a:ext cx="486055" cy="365125"/>
          </a:xfrm>
        </p:spPr>
        <p:txBody>
          <a:bodyPr lIns="88046" tIns="44100" rIns="88046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291">
              <a:defRPr/>
            </a:pPr>
            <a:fld id="{9D58C95B-E41E-4E89-B2A5-250D18CD870C}" type="slidenum">
              <a:rPr lang="ru-RU" altLang="ru-RU" smtClean="0"/>
              <a:pPr defTabSz="8812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95327203"/>
      </p:ext>
    </p:extLst>
  </p:cSld>
  <p:clrMapOvr>
    <a:masterClrMapping/>
  </p:clrMapOvr>
  <p:transition spd="slow">
    <p:wipe dir="r"/>
  </p:transition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20800"/>
      </p:ext>
    </p:extLst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29">
              <a:defRPr/>
            </a:pPr>
            <a:fld id="{8AF2105F-1B87-4015-8E4B-5DAE931EDE0C}" type="slidenum">
              <a:rPr lang="en-US" smtClean="0"/>
              <a:pPr defTabSz="100252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33" tIns="44155" rIns="8813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34693"/>
      </p:ext>
    </p:extLst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29">
              <a:defRPr/>
            </a:pPr>
            <a:fld id="{8AF2105F-1B87-4015-8E4B-5DAE931EDE0C}" type="slidenum">
              <a:rPr lang="en-US" smtClean="0"/>
              <a:pPr defTabSz="100252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5785"/>
      </p:ext>
    </p:extLst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14270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5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277">
              <a:defRPr/>
            </a:pPr>
            <a:fld id="{8AF2105F-1B87-4015-8E4B-5DAE931EDE0C}" type="slidenum">
              <a:rPr lang="en-US" smtClean="0"/>
              <a:pPr defTabSz="98727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28" y="228108"/>
            <a:ext cx="10844585" cy="393584"/>
          </a:xfrm>
          <a:prstGeom prst="rect">
            <a:avLst/>
          </a:prstGeom>
        </p:spPr>
        <p:txBody>
          <a:bodyPr lIns="86728" tIns="43505" rIns="86728" bIns="4350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0800"/>
      </p:ext>
    </p:extLst>
  </p:cSld>
  <p:clrMapOvr>
    <a:masterClrMapping/>
  </p:clrMapOvr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67" tIns="34681" rIns="34681" bIns="34681" rtlCol="0" anchor="ctr"/>
          <a:lstStyle/>
          <a:p>
            <a:pPr defTabSz="88218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09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0"/>
            <a:ext cx="486055" cy="365125"/>
          </a:xfrm>
        </p:spPr>
        <p:txBody>
          <a:bodyPr lIns="88133" tIns="44155" rIns="8813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184">
              <a:defRPr/>
            </a:pPr>
            <a:fld id="{9D58C95B-E41E-4E89-B2A5-250D18CD870C}" type="slidenum">
              <a:rPr lang="ru-RU" altLang="ru-RU" smtClean="0"/>
              <a:pPr defTabSz="88218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5911944"/>
      </p:ext>
    </p:extLst>
  </p:cSld>
  <p:clrMapOvr>
    <a:masterClrMapping/>
  </p:clrMapOvr>
  <p:transition spd="slow">
    <p:wipe dir="r"/>
  </p:transition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33" tIns="44155" rIns="88133" bIns="4415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33" tIns="44155" rIns="88133" bIns="44155"/>
          <a:lstStyle>
            <a:lvl1pPr marL="0" indent="0" algn="ctr">
              <a:buNone/>
              <a:defRPr sz="2400"/>
            </a:lvl1pPr>
            <a:lvl2pPr marL="441103" indent="0" algn="ctr">
              <a:buNone/>
              <a:defRPr sz="2100"/>
            </a:lvl2pPr>
            <a:lvl3pPr marL="882161" indent="0" algn="ctr">
              <a:buNone/>
              <a:defRPr sz="1800"/>
            </a:lvl3pPr>
            <a:lvl4pPr marL="1323203" indent="0" algn="ctr">
              <a:buNone/>
              <a:defRPr sz="1600"/>
            </a:lvl4pPr>
            <a:lvl5pPr marL="1764409" indent="0" algn="ctr">
              <a:buNone/>
              <a:defRPr sz="1600"/>
            </a:lvl5pPr>
            <a:lvl6pPr marL="2205393" indent="0" algn="ctr">
              <a:buNone/>
              <a:defRPr sz="1600"/>
            </a:lvl6pPr>
            <a:lvl7pPr marL="2646525" indent="0" algn="ctr">
              <a:buNone/>
              <a:defRPr sz="1600"/>
            </a:lvl7pPr>
            <a:lvl8pPr marL="3087689" indent="0" algn="ctr">
              <a:buNone/>
              <a:defRPr sz="1600"/>
            </a:lvl8pPr>
            <a:lvl9pPr marL="352865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68"/>
            <a:ext cx="2743200" cy="365125"/>
          </a:xfrm>
          <a:prstGeom prst="rect">
            <a:avLst/>
          </a:prstGeom>
        </p:spPr>
        <p:txBody>
          <a:bodyPr lIns="88133" tIns="44155" rIns="88133" bIns="44155"/>
          <a:lstStyle/>
          <a:p>
            <a:pPr defTabSz="882184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184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68"/>
            <a:ext cx="4114800" cy="365125"/>
          </a:xfrm>
          <a:prstGeom prst="rect">
            <a:avLst/>
          </a:prstGeom>
        </p:spPr>
        <p:txBody>
          <a:bodyPr lIns="88133" tIns="44155" rIns="88133" bIns="44155"/>
          <a:lstStyle/>
          <a:p>
            <a:pPr defTabSz="88218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68"/>
            <a:ext cx="2743200" cy="365125"/>
          </a:xfrm>
          <a:prstGeom prst="rect">
            <a:avLst/>
          </a:prstGeom>
        </p:spPr>
        <p:txBody>
          <a:bodyPr lIns="88133" tIns="44155" rIns="88133" bIns="44155"/>
          <a:lstStyle/>
          <a:p>
            <a:pPr defTabSz="882184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18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93867"/>
      </p:ext>
    </p:extLst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108469"/>
      </p:ext>
    </p:extLst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6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832">
              <a:defRPr/>
            </a:pPr>
            <a:fld id="{8AF2105F-1B87-4015-8E4B-5DAE931EDE0C}" type="slidenum">
              <a:rPr lang="en-US" smtClean="0"/>
              <a:pPr defTabSz="9928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246" tIns="43756" rIns="87246" bIns="437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03931"/>
      </p:ext>
    </p:extLst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9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832">
              <a:defRPr/>
            </a:pPr>
            <a:fld id="{8AF2105F-1B87-4015-8E4B-5DAE931EDE0C}" type="slidenum">
              <a:rPr lang="en-US" smtClean="0"/>
              <a:pPr defTabSz="99283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97244"/>
      </p:ext>
    </p:extLst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56" rIns="87246" bIns="437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56" rIns="87246" bIns="437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0428590"/>
      </p:ext>
    </p:extLst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0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920" tIns="34366" rIns="34366" bIns="34366" rtlCol="0" anchor="ctr"/>
          <a:lstStyle/>
          <a:p>
            <a:pPr defTabSz="87362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9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54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00"/>
            <a:ext cx="486055" cy="365125"/>
          </a:xfrm>
        </p:spPr>
        <p:txBody>
          <a:bodyPr lIns="87246" tIns="43756" rIns="87246" bIns="437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620">
              <a:defRPr/>
            </a:pPr>
            <a:fld id="{9D58C95B-E41E-4E89-B2A5-250D18CD870C}" type="slidenum">
              <a:rPr lang="ru-RU" altLang="ru-RU" smtClean="0"/>
              <a:pPr defTabSz="87362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6364789"/>
      </p:ext>
    </p:extLst>
  </p:cSld>
  <p:clrMapOvr>
    <a:masterClrMapping/>
  </p:clrMapOvr>
  <p:transition spd="slow">
    <p:wipe dir="r"/>
  </p:transition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537159"/>
      </p:ext>
    </p:extLst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561">
              <a:defRPr/>
            </a:pPr>
            <a:fld id="{8AF2105F-1B87-4015-8E4B-5DAE931EDE0C}" type="slidenum">
              <a:rPr lang="en-US" smtClean="0"/>
              <a:pPr defTabSz="99256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70" y="228108"/>
            <a:ext cx="10844585" cy="393584"/>
          </a:xfrm>
          <a:prstGeom prst="rect">
            <a:avLst/>
          </a:prstGeom>
        </p:spPr>
        <p:txBody>
          <a:bodyPr lIns="87246" tIns="43711" rIns="87246" bIns="4371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72175"/>
      </p:ext>
    </p:extLst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0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561">
              <a:defRPr/>
            </a:pPr>
            <a:fld id="{8AF2105F-1B87-4015-8E4B-5DAE931EDE0C}" type="slidenum">
              <a:rPr lang="en-US" smtClean="0"/>
              <a:pPr defTabSz="99256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000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277">
              <a:defRPr/>
            </a:pPr>
            <a:fld id="{8AF2105F-1B87-4015-8E4B-5DAE931EDE0C}" type="slidenum">
              <a:rPr lang="en-US" smtClean="0"/>
              <a:pPr defTabSz="9872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143"/>
      </p:ext>
    </p:extLst>
  </p:cSld>
  <p:clrMapOvr>
    <a:masterClrMapping/>
  </p:clrMapOvr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11" rIns="87246" bIns="4371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11" rIns="87246" bIns="4371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6129140"/>
      </p:ext>
    </p:extLst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808" tIns="34366" rIns="34366" bIns="34366" rtlCol="0" anchor="ctr"/>
          <a:lstStyle/>
          <a:p>
            <a:pPr defTabSz="36824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35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03"/>
            <a:ext cx="486055" cy="365125"/>
          </a:xfrm>
        </p:spPr>
        <p:txBody>
          <a:bodyPr lIns="87246" tIns="43711" rIns="87246" bIns="4371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247">
              <a:defRPr/>
            </a:pPr>
            <a:fld id="{9D58C95B-E41E-4E89-B2A5-250D18CD870C}" type="slidenum">
              <a:rPr lang="ru-RU" altLang="ru-RU" smtClean="0"/>
              <a:pPr defTabSz="3682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9517124"/>
      </p:ext>
    </p:extLst>
  </p:cSld>
  <p:clrMapOvr>
    <a:masterClrMapping/>
  </p:clrMapOvr>
  <p:transition spd="slow">
    <p:wipe dir="r"/>
  </p:transition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246" tIns="43711" rIns="87246" bIns="4371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246" tIns="43711" rIns="87246" bIns="43711"/>
          <a:lstStyle>
            <a:lvl1pPr marL="0" indent="0" algn="ctr">
              <a:buNone/>
              <a:defRPr sz="2400"/>
            </a:lvl1pPr>
            <a:lvl2pPr marL="436728" indent="0" algn="ctr">
              <a:buNone/>
              <a:defRPr sz="2100"/>
            </a:lvl2pPr>
            <a:lvl3pPr marL="873427" indent="0" algn="ctr">
              <a:buNone/>
              <a:defRPr sz="1800"/>
            </a:lvl3pPr>
            <a:lvl4pPr marL="1310062" indent="0" algn="ctr">
              <a:buNone/>
              <a:defRPr sz="1600"/>
            </a:lvl4pPr>
            <a:lvl5pPr marL="1746935" indent="0" algn="ctr">
              <a:buNone/>
              <a:defRPr sz="1600"/>
            </a:lvl5pPr>
            <a:lvl6pPr marL="2183527" indent="0" algn="ctr">
              <a:buNone/>
              <a:defRPr sz="1600"/>
            </a:lvl6pPr>
            <a:lvl7pPr marL="2620229" indent="0" algn="ctr">
              <a:buNone/>
              <a:defRPr sz="1600"/>
            </a:lvl7pPr>
            <a:lvl8pPr marL="3056982" indent="0" algn="ctr">
              <a:buNone/>
              <a:defRPr sz="1600"/>
            </a:lvl8pPr>
            <a:lvl9pPr marL="349372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18379"/>
      </p:ext>
    </p:extLst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392015"/>
      </p:ext>
    </p:extLst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147">
              <a:defRPr/>
            </a:pPr>
            <a:fld id="{8AF2105F-1B87-4015-8E4B-5DAE931EDE0C}" type="slidenum">
              <a:rPr lang="en-US" smtClean="0"/>
              <a:pPr defTabSz="100114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08" tIns="44092" rIns="88008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37745"/>
      </p:ext>
    </p:extLst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147">
              <a:defRPr/>
            </a:pPr>
            <a:fld id="{8AF2105F-1B87-4015-8E4B-5DAE931EDE0C}" type="slidenum">
              <a:rPr lang="en-US" smtClean="0"/>
              <a:pPr defTabSz="100114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87198"/>
      </p:ext>
    </p:extLst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8" tIns="44092" rIns="88008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8" tIns="44092" rIns="88008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2865536"/>
      </p:ext>
    </p:extLst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841" tIns="34634" rIns="34634" bIns="34634" rtlCol="0" anchor="ctr"/>
          <a:lstStyle/>
          <a:p>
            <a:pPr marL="0" marR="0" lvl="0" indent="0" algn="l" defTabSz="8809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88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82"/>
            <a:ext cx="486055" cy="365125"/>
          </a:xfrm>
        </p:spPr>
        <p:txBody>
          <a:bodyPr lIns="88008" tIns="44092" rIns="88008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977">
              <a:defRPr/>
            </a:pPr>
            <a:fld id="{9D58C95B-E41E-4E89-B2A5-250D18CD870C}" type="slidenum">
              <a:rPr lang="ru-RU" altLang="ru-RU" smtClean="0"/>
              <a:pPr defTabSz="88097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48726847"/>
      </p:ext>
    </p:extLst>
  </p:cSld>
  <p:clrMapOvr>
    <a:masterClrMapping/>
  </p:clrMapOvr>
  <p:transition spd="slow">
    <p:wipe dir="r"/>
  </p:transition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477080"/>
      </p:ext>
    </p:extLst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575">
              <a:defRPr/>
            </a:pPr>
            <a:fld id="{8AF2105F-1B87-4015-8E4B-5DAE931EDE0C}" type="slidenum">
              <a:rPr lang="en-US" smtClean="0"/>
              <a:pPr defTabSz="99357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21" tIns="43766" rIns="87321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28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1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28" tIns="43505" rIns="86728" bIns="4350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28" tIns="43505" rIns="86728" bIns="4350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0618302"/>
      </p:ext>
    </p:extLst>
  </p:cSld>
  <p:clrMapOvr>
    <a:masterClrMapping/>
  </p:clrMapOvr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5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575">
              <a:defRPr/>
            </a:pPr>
            <a:fld id="{8AF2105F-1B87-4015-8E4B-5DAE931EDE0C}" type="slidenum">
              <a:rPr lang="en-US" smtClean="0"/>
              <a:pPr defTabSz="99357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58969"/>
      </p:ext>
    </p:extLst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21" tIns="43766" rIns="87321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21" tIns="43766" rIns="87321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387613"/>
      </p:ext>
    </p:extLst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397" tIns="34389" rIns="34389" bIns="34389" rtlCol="0" anchor="ctr"/>
          <a:lstStyle/>
          <a:p>
            <a:pPr marL="0" marR="0" lvl="0" indent="0" algn="l" defTabSz="87431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23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63"/>
            <a:ext cx="486055" cy="365125"/>
          </a:xfrm>
        </p:spPr>
        <p:txBody>
          <a:bodyPr lIns="87321" tIns="43766" rIns="87321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313">
              <a:defRPr/>
            </a:pPr>
            <a:fld id="{9D58C95B-E41E-4E89-B2A5-250D18CD870C}" type="slidenum">
              <a:rPr lang="ru-RU" altLang="ru-RU" smtClean="0"/>
              <a:pPr defTabSz="87431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243789"/>
      </p:ext>
    </p:extLst>
  </p:cSld>
  <p:clrMapOvr>
    <a:masterClrMapping/>
  </p:clrMapOvr>
  <p:transition spd="slow">
    <p:wipe dir="r"/>
  </p:transition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098977"/>
      </p:ext>
    </p:extLst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2">
              <a:defRPr/>
            </a:pPr>
            <a:fld id="{8AF2105F-1B87-4015-8E4B-5DAE931EDE0C}" type="slidenum">
              <a:rPr lang="en-US" smtClean="0"/>
              <a:pPr defTabSz="100281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70" tIns="44165" rIns="8817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06174"/>
      </p:ext>
    </p:extLst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2">
              <a:defRPr/>
            </a:pPr>
            <a:fld id="{8AF2105F-1B87-4015-8E4B-5DAE931EDE0C}" type="slidenum">
              <a:rPr lang="en-US" smtClean="0"/>
              <a:pPr defTabSz="100281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85528"/>
      </p:ext>
    </p:extLst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65" rIns="8817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65" rIns="8817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8466765"/>
      </p:ext>
    </p:extLst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23" tIns="34681" rIns="34681" bIns="34681" rtlCol="0" anchor="ctr"/>
          <a:lstStyle/>
          <a:p>
            <a:pPr defTabSz="88243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6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70" tIns="44165" rIns="8817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30">
              <a:defRPr/>
            </a:pPr>
            <a:fld id="{9D58C95B-E41E-4E89-B2A5-250D18CD870C}" type="slidenum">
              <a:rPr lang="ru-RU" altLang="ru-RU" smtClean="0"/>
              <a:pPr defTabSz="88243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28741710"/>
      </p:ext>
    </p:extLst>
  </p:cSld>
  <p:clrMapOvr>
    <a:masterClrMapping/>
  </p:clrMapOvr>
  <p:transition spd="slow">
    <p:wipe dir="r"/>
  </p:transition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70" tIns="44165" rIns="88170" bIns="4416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70" tIns="44165" rIns="88170" bIns="44165"/>
          <a:lstStyle>
            <a:lvl1pPr marL="0" indent="0" algn="ctr">
              <a:buNone/>
              <a:defRPr sz="2400"/>
            </a:lvl1pPr>
            <a:lvl2pPr marL="441233" indent="0" algn="ctr">
              <a:buNone/>
              <a:defRPr sz="2100"/>
            </a:lvl2pPr>
            <a:lvl3pPr marL="882407" indent="0" algn="ctr">
              <a:buNone/>
              <a:defRPr sz="1800"/>
            </a:lvl3pPr>
            <a:lvl4pPr marL="1323598" indent="0" algn="ctr">
              <a:buNone/>
              <a:defRPr sz="1600"/>
            </a:lvl4pPr>
            <a:lvl5pPr marL="1764919" indent="0" algn="ctr">
              <a:buNone/>
              <a:defRPr sz="1600"/>
            </a:lvl5pPr>
            <a:lvl6pPr marL="2206036" indent="0" algn="ctr">
              <a:buNone/>
              <a:defRPr sz="1600"/>
            </a:lvl6pPr>
            <a:lvl7pPr marL="2647274" indent="0" algn="ctr">
              <a:buNone/>
              <a:defRPr sz="1600"/>
            </a:lvl7pPr>
            <a:lvl8pPr marL="3088573" indent="0" algn="ctr">
              <a:buNone/>
              <a:defRPr sz="1600"/>
            </a:lvl8pPr>
            <a:lvl9pPr marL="352967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50"/>
            <a:ext cx="2743200" cy="365125"/>
          </a:xfrm>
          <a:prstGeom prst="rect">
            <a:avLst/>
          </a:prstGeom>
        </p:spPr>
        <p:txBody>
          <a:bodyPr lIns="88170" tIns="44165" rIns="88170" bIns="44165"/>
          <a:lstStyle/>
          <a:p>
            <a:pPr defTabSz="882430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430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50"/>
            <a:ext cx="4114800" cy="365125"/>
          </a:xfrm>
          <a:prstGeom prst="rect">
            <a:avLst/>
          </a:prstGeom>
        </p:spPr>
        <p:txBody>
          <a:bodyPr lIns="88170" tIns="44165" rIns="88170" bIns="44165"/>
          <a:lstStyle/>
          <a:p>
            <a:pPr defTabSz="88243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50"/>
            <a:ext cx="2743200" cy="365125"/>
          </a:xfrm>
          <a:prstGeom prst="rect">
            <a:avLst/>
          </a:prstGeom>
        </p:spPr>
        <p:txBody>
          <a:bodyPr lIns="88170" tIns="44165" rIns="88170" bIns="44165"/>
          <a:lstStyle/>
          <a:p>
            <a:pPr defTabSz="882430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43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87963"/>
      </p:ext>
    </p:extLst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7238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4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717" tIns="34195" rIns="34195" bIns="34195" rtlCol="0" anchor="ctr"/>
          <a:lstStyle/>
          <a:p>
            <a:pPr defTabSz="86878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4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868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30" y="6450298"/>
            <a:ext cx="486055" cy="365125"/>
          </a:xfrm>
        </p:spPr>
        <p:txBody>
          <a:bodyPr lIns="86728" tIns="43505" rIns="86728" bIns="4350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8787">
              <a:defRPr/>
            </a:pPr>
            <a:fld id="{9D58C95B-E41E-4E89-B2A5-250D18CD870C}" type="slidenum">
              <a:rPr lang="ru-RU" altLang="ru-RU" smtClean="0"/>
              <a:pPr defTabSz="86878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00268548"/>
      </p:ext>
    </p:extLst>
  </p:cSld>
  <p:clrMapOvr>
    <a:masterClrMapping/>
  </p:clrMapOvr>
  <p:transition spd="slow">
    <p:wipe dir="r"/>
  </p:transition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99">
              <a:defRPr/>
            </a:pPr>
            <a:fld id="{8AF2105F-1B87-4015-8E4B-5DAE931EDE0C}" type="slidenum">
              <a:rPr lang="en-US" smtClean="0"/>
              <a:pPr defTabSz="100129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23" y="228108"/>
            <a:ext cx="10844585" cy="393584"/>
          </a:xfrm>
          <a:prstGeom prst="rect">
            <a:avLst/>
          </a:prstGeom>
        </p:spPr>
        <p:txBody>
          <a:bodyPr lIns="88018" tIns="44092" rIns="88018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95941"/>
      </p:ext>
    </p:extLst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99">
              <a:defRPr/>
            </a:pPr>
            <a:fld id="{8AF2105F-1B87-4015-8E4B-5DAE931EDE0C}" type="slidenum">
              <a:rPr lang="en-US" smtClean="0"/>
              <a:pPr defTabSz="100129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4398"/>
      </p:ext>
    </p:extLst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8" tIns="44092" rIns="88018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8" tIns="44092" rIns="88018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9350180"/>
      </p:ext>
    </p:extLst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922" tIns="34642" rIns="34642" bIns="34642" rtlCol="0" anchor="ctr"/>
          <a:lstStyle/>
          <a:p>
            <a:pPr defTabSz="88110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02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30"/>
            <a:ext cx="486055" cy="365125"/>
          </a:xfrm>
        </p:spPr>
        <p:txBody>
          <a:bodyPr lIns="88018" tIns="44092" rIns="88018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104">
              <a:defRPr/>
            </a:pPr>
            <a:fld id="{9D58C95B-E41E-4E89-B2A5-250D18CD870C}" type="slidenum">
              <a:rPr lang="ru-RU" altLang="ru-RU" smtClean="0"/>
              <a:pPr defTabSz="88110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0529080"/>
      </p:ext>
    </p:extLst>
  </p:cSld>
  <p:clrMapOvr>
    <a:masterClrMapping/>
  </p:clrMapOvr>
  <p:transition spd="slow">
    <p:wipe dir="r"/>
  </p:transition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018" tIns="44092" rIns="88018" bIns="440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018" tIns="44092" rIns="88018" bIns="4409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018" tIns="44092" rIns="88018" bIns="44092"/>
          <a:lstStyle/>
          <a:p>
            <a:pPr defTabSz="881104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1104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36" y="6356354"/>
            <a:ext cx="3860799" cy="365126"/>
          </a:xfrm>
          <a:prstGeom prst="rect">
            <a:avLst/>
          </a:prstGeom>
        </p:spPr>
        <p:txBody>
          <a:bodyPr lIns="88018" tIns="44092" rIns="88018" bIns="44092"/>
          <a:lstStyle/>
          <a:p>
            <a:pPr defTabSz="881104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018" tIns="44092" rIns="88018" bIns="44092"/>
          <a:lstStyle/>
          <a:p>
            <a:pPr defTabSz="881104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1104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38886"/>
      </p:ext>
    </p:extLst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524650"/>
      </p:ext>
    </p:extLst>
  </p:cSld>
  <p:clrMapOvr>
    <a:masterClrMapping/>
  </p:clrMapOvr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66">
              <a:defRPr/>
            </a:pPr>
            <a:fld id="{8AF2105F-1B87-4015-8E4B-5DAE931EDE0C}" type="slidenum">
              <a:rPr lang="en-US" smtClean="0"/>
              <a:pPr defTabSz="100156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46" tIns="44100" rIns="88046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50735"/>
      </p:ext>
    </p:extLst>
  </p:cSld>
  <p:clrMapOvr>
    <a:masterClrMapping/>
  </p:clrMapOvr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66">
              <a:defRPr/>
            </a:pPr>
            <a:fld id="{8AF2105F-1B87-4015-8E4B-5DAE931EDE0C}" type="slidenum">
              <a:rPr lang="en-US" smtClean="0"/>
              <a:pPr defTabSz="100156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78373"/>
      </p:ext>
    </p:extLst>
  </p:cSld>
  <p:clrMapOvr>
    <a:masterClrMapping/>
  </p:clrMapOvr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3739029"/>
      </p:ext>
    </p:extLst>
  </p:cSld>
  <p:clrMapOvr>
    <a:masterClrMapping/>
  </p:clrMapOvr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6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89" tIns="34642" rIns="34642" bIns="34642" rtlCol="0" anchor="ctr"/>
          <a:lstStyle/>
          <a:p>
            <a:pPr defTabSz="88134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25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65"/>
            <a:ext cx="486055" cy="365125"/>
          </a:xfrm>
        </p:spPr>
        <p:txBody>
          <a:bodyPr lIns="88046" tIns="44100" rIns="88046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343">
              <a:defRPr/>
            </a:pPr>
            <a:fld id="{9D58C95B-E41E-4E89-B2A5-250D18CD870C}" type="slidenum">
              <a:rPr lang="ru-RU" altLang="ru-RU" smtClean="0"/>
              <a:pPr defTabSz="8813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53656202"/>
      </p:ext>
    </p:extLst>
  </p:cSld>
  <p:clrMapOvr>
    <a:masterClrMapping/>
  </p:clrMapOvr>
  <p:transition spd="slow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789138"/>
      </p:ext>
    </p:extLst>
  </p:cSld>
  <p:clrMapOvr>
    <a:masterClrMapping/>
  </p:clrMapOvr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371977"/>
      </p:ext>
    </p:extLst>
  </p:cSld>
  <p:clrMapOvr>
    <a:masterClrMapping/>
  </p:clrMapOvr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46">
              <a:defRPr/>
            </a:pPr>
            <a:fld id="{8AF2105F-1B87-4015-8E4B-5DAE931EDE0C}" type="slidenum">
              <a:rPr lang="en-US" smtClean="0"/>
              <a:pPr defTabSz="100104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01" tIns="44092" rIns="88001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82034"/>
      </p:ext>
    </p:extLst>
  </p:cSld>
  <p:clrMapOvr>
    <a:masterClrMapping/>
  </p:clrMapOvr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8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46">
              <a:defRPr/>
            </a:pPr>
            <a:fld id="{8AF2105F-1B87-4015-8E4B-5DAE931EDE0C}" type="slidenum">
              <a:rPr lang="en-US" smtClean="0"/>
              <a:pPr defTabSz="100104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23123"/>
      </p:ext>
    </p:extLst>
  </p:cSld>
  <p:clrMapOvr>
    <a:masterClrMapping/>
  </p:clrMapOvr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6189410"/>
      </p:ext>
    </p:extLst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771" tIns="34634" rIns="34634" bIns="34634" rtlCol="0" anchor="ctr"/>
          <a:lstStyle/>
          <a:p>
            <a:pPr marL="0" marR="0" lvl="0" indent="0" algn="l" defTabSz="88087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79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88"/>
            <a:ext cx="486055" cy="365125"/>
          </a:xfrm>
        </p:spPr>
        <p:txBody>
          <a:bodyPr lIns="88001" tIns="44092" rIns="88001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879">
              <a:defRPr/>
            </a:pPr>
            <a:fld id="{9D58C95B-E41E-4E89-B2A5-250D18CD870C}" type="slidenum">
              <a:rPr lang="ru-RU" altLang="ru-RU" smtClean="0"/>
              <a:pPr defTabSz="8808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57545141"/>
      </p:ext>
    </p:extLst>
  </p:cSld>
  <p:clrMapOvr>
    <a:masterClrMapping/>
  </p:clrMapOvr>
  <p:transition spd="slow">
    <p:wipe dir="r"/>
  </p:transition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590958"/>
      </p:ext>
    </p:extLst>
  </p:cSld>
  <p:clrMapOvr>
    <a:masterClrMapping/>
  </p:clrMapOvr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69">
              <a:defRPr/>
            </a:pPr>
            <a:fld id="{8AF2105F-1B87-4015-8E4B-5DAE931EDE0C}" type="slidenum">
              <a:rPr lang="en-US" smtClean="0"/>
              <a:pPr defTabSz="100146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36" tIns="44100" rIns="88036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10667"/>
      </p:ext>
    </p:extLst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69">
              <a:defRPr/>
            </a:pPr>
            <a:fld id="{8AF2105F-1B87-4015-8E4B-5DAE931EDE0C}" type="slidenum">
              <a:rPr lang="en-US" smtClean="0"/>
              <a:pPr defTabSz="100146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04276"/>
      </p:ext>
    </p:extLst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36" tIns="44100" rIns="88036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36" tIns="44100" rIns="88036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3483229"/>
      </p:ext>
    </p:extLst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43" tIns="34642" rIns="34642" bIns="34642" rtlCol="0" anchor="ctr"/>
          <a:lstStyle/>
          <a:p>
            <a:pPr defTabSz="88125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16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1"/>
            <a:ext cx="486055" cy="365125"/>
          </a:xfrm>
        </p:spPr>
        <p:txBody>
          <a:bodyPr lIns="88036" tIns="44100" rIns="88036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252">
              <a:defRPr/>
            </a:pPr>
            <a:fld id="{9D58C95B-E41E-4E89-B2A5-250D18CD870C}" type="slidenum">
              <a:rPr lang="ru-RU" altLang="ru-RU" smtClean="0"/>
              <a:pPr defTabSz="88125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8716489"/>
      </p:ext>
    </p:extLst>
  </p:cSld>
  <p:clrMapOvr>
    <a:masterClrMapping/>
  </p:clrMapOvr>
  <p:transition spd="slow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3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673">
              <a:defRPr/>
            </a:pPr>
            <a:fld id="{8AF2105F-1B87-4015-8E4B-5DAE931EDE0C}" type="slidenum">
              <a:rPr lang="en-US" smtClean="0"/>
              <a:pPr defTabSz="9896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76" y="228108"/>
            <a:ext cx="10844585" cy="393584"/>
          </a:xfrm>
          <a:prstGeom prst="rect">
            <a:avLst/>
          </a:prstGeom>
        </p:spPr>
        <p:txBody>
          <a:bodyPr lIns="86947" tIns="43616" rIns="86947" bIns="4361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13570"/>
      </p:ext>
    </p:extLst>
  </p:cSld>
  <p:clrMapOvr>
    <a:masterClrMapping/>
  </p:clrMapOvr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906168"/>
      </p:ext>
    </p:extLst>
  </p:cSld>
  <p:clrMapOvr>
    <a:masterClrMapping/>
  </p:clrMapOvr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52">
              <a:defRPr/>
            </a:pPr>
            <a:fld id="{8AF2105F-1B87-4015-8E4B-5DAE931EDE0C}" type="slidenum">
              <a:rPr lang="en-US" smtClean="0"/>
              <a:pPr defTabSz="10029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75" tIns="44176" rIns="88175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3461"/>
      </p:ext>
    </p:extLst>
  </p:cSld>
  <p:clrMapOvr>
    <a:masterClrMapping/>
  </p:clrMapOvr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52">
              <a:defRPr/>
            </a:pPr>
            <a:fld id="{8AF2105F-1B87-4015-8E4B-5DAE931EDE0C}" type="slidenum">
              <a:rPr lang="en-US" smtClean="0"/>
              <a:pPr defTabSz="10029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6330"/>
      </p:ext>
    </p:extLst>
  </p:cSld>
  <p:clrMapOvr>
    <a:masterClrMapping/>
  </p:clrMapOvr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0425092"/>
      </p:ext>
    </p:extLst>
  </p:cSld>
  <p:clrMapOvr>
    <a:masterClrMapping/>
  </p:clrMapOvr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03" tIns="34681" rIns="34681" bIns="34681" rtlCol="0" anchor="ctr"/>
          <a:lstStyle/>
          <a:p>
            <a:pPr defTabSz="88254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6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3"/>
            <a:ext cx="486055" cy="365125"/>
          </a:xfrm>
        </p:spPr>
        <p:txBody>
          <a:bodyPr lIns="88175" tIns="44176" rIns="88175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46">
              <a:defRPr/>
            </a:pPr>
            <a:fld id="{9D58C95B-E41E-4E89-B2A5-250D18CD870C}" type="slidenum">
              <a:rPr lang="ru-RU" altLang="ru-RU" smtClean="0"/>
              <a:pPr defTabSz="88254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4394612"/>
      </p:ext>
    </p:extLst>
  </p:cSld>
  <p:clrMapOvr>
    <a:masterClrMapping/>
  </p:clrMapOvr>
  <p:transition spd="slow">
    <p:wipe dir="r"/>
  </p:transition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75" tIns="44176" rIns="88175" bIns="4417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75" tIns="44176" rIns="88175" bIns="44176"/>
          <a:lstStyle>
            <a:lvl1pPr marL="0" indent="0" algn="ctr">
              <a:buNone/>
              <a:defRPr sz="2400"/>
            </a:lvl1pPr>
            <a:lvl2pPr marL="441282" indent="0" algn="ctr">
              <a:buNone/>
              <a:defRPr sz="2100"/>
            </a:lvl2pPr>
            <a:lvl3pPr marL="882538" indent="0" algn="ctr">
              <a:buNone/>
              <a:defRPr sz="1800"/>
            </a:lvl3pPr>
            <a:lvl4pPr marL="1323777" indent="0" algn="ctr">
              <a:buNone/>
              <a:defRPr sz="1600"/>
            </a:lvl4pPr>
            <a:lvl5pPr marL="1765150" indent="0" algn="ctr">
              <a:buNone/>
              <a:defRPr sz="1600"/>
            </a:lvl5pPr>
            <a:lvl6pPr marL="2206330" indent="0" algn="ctr">
              <a:buNone/>
              <a:defRPr sz="1600"/>
            </a:lvl6pPr>
            <a:lvl7pPr marL="2647616" indent="0" algn="ctr">
              <a:buNone/>
              <a:defRPr sz="1600"/>
            </a:lvl7pPr>
            <a:lvl8pPr marL="3088981" indent="0" algn="ctr">
              <a:buNone/>
              <a:defRPr sz="1600"/>
            </a:lvl8pPr>
            <a:lvl9pPr marL="353014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50"/>
            <a:ext cx="2743200" cy="365125"/>
          </a:xfrm>
          <a:prstGeom prst="rect">
            <a:avLst/>
          </a:prstGeom>
        </p:spPr>
        <p:txBody>
          <a:bodyPr lIns="88175" tIns="44176" rIns="88175" bIns="44176"/>
          <a:lstStyle/>
          <a:p>
            <a:pPr defTabSz="882546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546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50"/>
            <a:ext cx="4114800" cy="365125"/>
          </a:xfrm>
          <a:prstGeom prst="rect">
            <a:avLst/>
          </a:prstGeom>
        </p:spPr>
        <p:txBody>
          <a:bodyPr lIns="88175" tIns="44176" rIns="88175" bIns="44176"/>
          <a:lstStyle/>
          <a:p>
            <a:pPr defTabSz="88254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50"/>
            <a:ext cx="2743200" cy="365125"/>
          </a:xfrm>
          <a:prstGeom prst="rect">
            <a:avLst/>
          </a:prstGeom>
        </p:spPr>
        <p:txBody>
          <a:bodyPr lIns="88175" tIns="44176" rIns="88175" bIns="44176"/>
          <a:lstStyle/>
          <a:p>
            <a:pPr defTabSz="882546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54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6371"/>
      </p:ext>
    </p:extLst>
  </p:cSld>
  <p:clrMapOvr>
    <a:masterClrMapping/>
  </p:clrMapOvr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801868"/>
      </p:ext>
    </p:extLst>
  </p:cSld>
  <p:clrMapOvr>
    <a:masterClrMapping/>
  </p:clrMapOvr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4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931">
              <a:defRPr/>
            </a:pPr>
            <a:fld id="{8AF2105F-1B87-4015-8E4B-5DAE931EDE0C}" type="slidenum">
              <a:rPr lang="en-US" smtClean="0"/>
              <a:pPr defTabSz="99293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54" y="228108"/>
            <a:ext cx="10844585" cy="393584"/>
          </a:xfrm>
          <a:prstGeom prst="rect">
            <a:avLst/>
          </a:prstGeom>
        </p:spPr>
        <p:txBody>
          <a:bodyPr lIns="87270" tIns="43756" rIns="87270" bIns="437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8955"/>
      </p:ext>
    </p:extLst>
  </p:cSld>
  <p:clrMapOvr>
    <a:masterClrMapping/>
  </p:clrMapOvr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8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931">
              <a:defRPr/>
            </a:pPr>
            <a:fld id="{8AF2105F-1B87-4015-8E4B-5DAE931EDE0C}" type="slidenum">
              <a:rPr lang="en-US" smtClean="0"/>
              <a:pPr defTabSz="99293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51805"/>
      </p:ext>
    </p:extLst>
  </p:cSld>
  <p:clrMapOvr>
    <a:masterClrMapping/>
  </p:clrMapOvr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56" rIns="87270" bIns="437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56" rIns="87270" bIns="437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284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6234088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6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673">
              <a:defRPr/>
            </a:pPr>
            <a:fld id="{8AF2105F-1B87-4015-8E4B-5DAE931EDE0C}" type="slidenum">
              <a:rPr lang="en-US" smtClean="0"/>
              <a:pPr defTabSz="9896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80649"/>
      </p:ext>
    </p:extLst>
  </p:cSld>
  <p:clrMapOvr>
    <a:masterClrMapping/>
  </p:clrMapOvr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8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047" tIns="34366" rIns="34366" bIns="34366" rtlCol="0" anchor="ctr"/>
          <a:lstStyle/>
          <a:p>
            <a:pPr defTabSz="36839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65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86"/>
            <a:ext cx="486055" cy="365125"/>
          </a:xfrm>
        </p:spPr>
        <p:txBody>
          <a:bodyPr lIns="87270" tIns="43756" rIns="87270" bIns="437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390">
              <a:defRPr/>
            </a:pPr>
            <a:fld id="{9D58C95B-E41E-4E89-B2A5-250D18CD870C}" type="slidenum">
              <a:rPr lang="ru-RU" altLang="ru-RU" smtClean="0"/>
              <a:pPr defTabSz="36839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10944914"/>
      </p:ext>
    </p:extLst>
  </p:cSld>
  <p:clrMapOvr>
    <a:masterClrMapping/>
  </p:clrMapOvr>
  <p:transition spd="slow">
    <p:wipe dir="r"/>
  </p:transition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270" tIns="43756" rIns="87270" bIns="4375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270" tIns="43756" rIns="87270" bIns="43756"/>
          <a:lstStyle>
            <a:lvl1pPr marL="0" indent="0" algn="ctr">
              <a:buNone/>
              <a:defRPr sz="2400"/>
            </a:lvl1pPr>
            <a:lvl2pPr marL="436884" indent="0" algn="ctr">
              <a:buNone/>
              <a:defRPr sz="2100"/>
            </a:lvl2pPr>
            <a:lvl3pPr marL="873747" indent="0" algn="ctr">
              <a:buNone/>
              <a:defRPr sz="1800"/>
            </a:lvl3pPr>
            <a:lvl4pPr marL="1310541" indent="0" algn="ctr">
              <a:buNone/>
              <a:defRPr sz="1600"/>
            </a:lvl4pPr>
            <a:lvl5pPr marL="1747568" indent="0" algn="ctr">
              <a:buNone/>
              <a:defRPr sz="1600"/>
            </a:lvl5pPr>
            <a:lvl6pPr marL="2184324" indent="0" algn="ctr">
              <a:buNone/>
              <a:defRPr sz="1600"/>
            </a:lvl6pPr>
            <a:lvl7pPr marL="2621210" indent="0" algn="ctr">
              <a:buNone/>
              <a:defRPr sz="1600"/>
            </a:lvl7pPr>
            <a:lvl8pPr marL="3058100" indent="0" algn="ctr">
              <a:buNone/>
              <a:defRPr sz="1600"/>
            </a:lvl8pPr>
            <a:lvl9pPr marL="349501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0470"/>
      </p:ext>
    </p:extLst>
  </p:cSld>
  <p:clrMapOvr>
    <a:masterClrMapping/>
  </p:clrMapOvr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4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896">
              <a:defRPr/>
            </a:pPr>
            <a:fld id="{8AF2105F-1B87-4015-8E4B-5DAE931EDE0C}" type="slidenum">
              <a:rPr lang="en-US" smtClean="0"/>
              <a:pPr defTabSz="99289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66" y="228108"/>
            <a:ext cx="10844585" cy="393584"/>
          </a:xfrm>
          <a:prstGeom prst="rect">
            <a:avLst/>
          </a:prstGeom>
        </p:spPr>
        <p:txBody>
          <a:bodyPr lIns="87270" tIns="43756" rIns="87270" bIns="437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16068"/>
      </p:ext>
    </p:extLst>
  </p:cSld>
  <p:clrMapOvr>
    <a:masterClrMapping/>
  </p:clrMapOvr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924302"/>
      </p:ext>
    </p:extLst>
  </p:cSld>
  <p:clrMapOvr>
    <a:masterClrMapping/>
  </p:clrMapOvr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50" tIns="44165" rIns="8815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18756"/>
      </p:ext>
    </p:extLst>
  </p:cSld>
  <p:clrMapOvr>
    <a:masterClrMapping/>
  </p:clrMapOvr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73"/>
      </p:ext>
    </p:extLst>
  </p:cSld>
  <p:clrMapOvr>
    <a:masterClrMapping/>
  </p:clrMapOvr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203535"/>
      </p:ext>
    </p:extLst>
  </p:cSld>
  <p:clrMapOvr>
    <a:masterClrMapping/>
  </p:clrMapOvr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9" tIns="34681" rIns="34681" bIns="34681" rtlCol="0" anchor="ctr"/>
          <a:lstStyle/>
          <a:p>
            <a:pPr defTabSz="88234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4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50" tIns="44165" rIns="8815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42">
              <a:defRPr/>
            </a:pPr>
            <a:fld id="{9D58C95B-E41E-4E89-B2A5-250D18CD870C}" type="slidenum">
              <a:rPr lang="ru-RU" altLang="ru-RU" smtClean="0"/>
              <a:pPr defTabSz="8823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0627216"/>
      </p:ext>
    </p:extLst>
  </p:cSld>
  <p:clrMapOvr>
    <a:masterClrMapping/>
  </p:clrMapOvr>
  <p:transition spd="slow">
    <p:wipe dir="r"/>
  </p:transition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378957"/>
      </p:ext>
    </p:extLst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93">
              <a:defRPr/>
            </a:pPr>
            <a:fld id="{8AF2105F-1B87-4015-8E4B-5DAE931EDE0C}" type="slidenum">
              <a:rPr lang="en-US" smtClean="0"/>
              <a:pPr defTabSz="100289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70" tIns="44170" rIns="88170" bIns="4417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808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47" tIns="43616" rIns="86947" bIns="4361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47" tIns="43616" rIns="86947" bIns="4361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6904996"/>
      </p:ext>
    </p:extLst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93">
              <a:defRPr/>
            </a:pPr>
            <a:fld id="{8AF2105F-1B87-4015-8E4B-5DAE931EDE0C}" type="slidenum">
              <a:rPr lang="en-US" smtClean="0"/>
              <a:pPr defTabSz="100289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486"/>
      </p:ext>
    </p:extLst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70" rIns="88170" bIns="4417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70" rIns="88170" bIns="4417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8119720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69" tIns="34681" rIns="34681" bIns="34681" rtlCol="0" anchor="ctr"/>
          <a:lstStyle/>
          <a:p>
            <a:pPr defTabSz="88251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2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3"/>
            <a:ext cx="486055" cy="365125"/>
          </a:xfrm>
        </p:spPr>
        <p:txBody>
          <a:bodyPr lIns="88170" tIns="44170" rIns="88170" bIns="4417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11">
              <a:defRPr/>
            </a:pPr>
            <a:fld id="{9D58C95B-E41E-4E89-B2A5-250D18CD870C}" type="slidenum">
              <a:rPr lang="ru-RU" altLang="ru-RU" smtClean="0"/>
              <a:pPr defTabSz="88251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60439756"/>
      </p:ext>
    </p:extLst>
  </p:cSld>
  <p:clrMapOvr>
    <a:masterClrMapping/>
  </p:clrMapOvr>
  <p:transition spd="slow">
    <p:wipe dir="r"/>
  </p:transition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70" tIns="44170" rIns="88170" bIns="4417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70" tIns="44170" rIns="88170" bIns="44170"/>
          <a:lstStyle>
            <a:lvl1pPr marL="0" indent="0" algn="ctr">
              <a:buNone/>
              <a:defRPr sz="2400"/>
            </a:lvl1pPr>
            <a:lvl2pPr marL="441260" indent="0" algn="ctr">
              <a:buNone/>
              <a:defRPr sz="2100"/>
            </a:lvl2pPr>
            <a:lvl3pPr marL="882474" indent="0" algn="ctr">
              <a:buNone/>
              <a:defRPr sz="1800"/>
            </a:lvl3pPr>
            <a:lvl4pPr marL="1323725" indent="0" algn="ctr">
              <a:buNone/>
              <a:defRPr sz="1600"/>
            </a:lvl4pPr>
            <a:lvl5pPr marL="1765075" indent="0" algn="ctr">
              <a:buNone/>
              <a:defRPr sz="1600"/>
            </a:lvl5pPr>
            <a:lvl6pPr marL="2206202" indent="0" algn="ctr">
              <a:buNone/>
              <a:defRPr sz="1600"/>
            </a:lvl6pPr>
            <a:lvl7pPr marL="2647493" indent="0" algn="ctr">
              <a:buNone/>
              <a:defRPr sz="1600"/>
            </a:lvl7pPr>
            <a:lvl8pPr marL="3088823" indent="0" algn="ctr">
              <a:buNone/>
              <a:defRPr sz="1600"/>
            </a:lvl8pPr>
            <a:lvl9pPr marL="35299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50"/>
            <a:ext cx="2743200" cy="365125"/>
          </a:xfrm>
          <a:prstGeom prst="rect">
            <a:avLst/>
          </a:prstGeom>
        </p:spPr>
        <p:txBody>
          <a:bodyPr lIns="88170" tIns="44170" rIns="88170" bIns="44170"/>
          <a:lstStyle/>
          <a:p>
            <a:pPr defTabSz="882511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511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50"/>
            <a:ext cx="4114800" cy="365125"/>
          </a:xfrm>
          <a:prstGeom prst="rect">
            <a:avLst/>
          </a:prstGeom>
        </p:spPr>
        <p:txBody>
          <a:bodyPr lIns="88170" tIns="44170" rIns="88170" bIns="44170"/>
          <a:lstStyle/>
          <a:p>
            <a:pPr defTabSz="88251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50"/>
            <a:ext cx="2743200" cy="365125"/>
          </a:xfrm>
          <a:prstGeom prst="rect">
            <a:avLst/>
          </a:prstGeom>
        </p:spPr>
        <p:txBody>
          <a:bodyPr lIns="88170" tIns="44170" rIns="88170" bIns="44170"/>
          <a:lstStyle/>
          <a:p>
            <a:pPr defTabSz="882511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51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89674"/>
      </p:ext>
    </p:extLst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894076"/>
      </p:ext>
    </p:extLst>
  </p:cSld>
  <p:clrMapOvr>
    <a:masterClrMapping/>
  </p:clrMapOvr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4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181">
              <a:defRPr/>
            </a:pPr>
            <a:fld id="{8AF2105F-1B87-4015-8E4B-5DAE931EDE0C}" type="slidenum">
              <a:rPr lang="en-US" smtClean="0"/>
              <a:pPr defTabSz="99318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270" tIns="43766" rIns="87270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23273"/>
      </p:ext>
    </p:extLst>
  </p:cSld>
  <p:clrMapOvr>
    <a:masterClrMapping/>
  </p:clrMapOvr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8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181">
              <a:defRPr/>
            </a:pPr>
            <a:fld id="{8AF2105F-1B87-4015-8E4B-5DAE931EDE0C}" type="slidenum">
              <a:rPr lang="en-US" smtClean="0"/>
              <a:pPr defTabSz="99318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9320"/>
      </p:ext>
    </p:extLst>
  </p:cSld>
  <p:clrMapOvr>
    <a:masterClrMapping/>
  </p:clrMapOvr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66" rIns="87270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66" rIns="87270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3570359"/>
      </p:ext>
    </p:extLst>
  </p:cSld>
  <p:clrMapOvr>
    <a:masterClrMapping/>
  </p:clrMapOvr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138" tIns="34366" rIns="34366" bIns="34366" rtlCol="0" anchor="ctr"/>
          <a:lstStyle/>
          <a:p>
            <a:pPr defTabSz="87395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86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88"/>
            <a:ext cx="486055" cy="365125"/>
          </a:xfrm>
        </p:spPr>
        <p:txBody>
          <a:bodyPr lIns="87270" tIns="43766" rIns="87270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955">
              <a:defRPr/>
            </a:pPr>
            <a:fld id="{9D58C95B-E41E-4E89-B2A5-250D18CD870C}" type="slidenum">
              <a:rPr lang="ru-RU" altLang="ru-RU" smtClean="0"/>
              <a:pPr defTabSz="8739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7811767"/>
      </p:ext>
    </p:extLst>
  </p:cSld>
  <p:clrMapOvr>
    <a:masterClrMapping/>
  </p:clrMapOvr>
  <p:transition spd="slow">
    <p:wipe dir="r"/>
  </p:transition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9828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9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03" tIns="34242" rIns="34242" bIns="34242" rtlCol="0" anchor="ctr"/>
          <a:lstStyle/>
          <a:p>
            <a:pPr defTabSz="87088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8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81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275"/>
            <a:ext cx="486055" cy="365125"/>
          </a:xfrm>
        </p:spPr>
        <p:txBody>
          <a:bodyPr lIns="86947" tIns="43616" rIns="86947" bIns="436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0880">
              <a:defRPr/>
            </a:pPr>
            <a:fld id="{9D58C95B-E41E-4E89-B2A5-250D18CD870C}" type="slidenum">
              <a:rPr lang="ru-RU" altLang="ru-RU" smtClean="0"/>
              <a:pPr defTabSz="87088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8295107"/>
      </p:ext>
    </p:extLst>
  </p:cSld>
  <p:clrMapOvr>
    <a:masterClrMapping/>
  </p:clrMapOvr>
  <p:transition spd="slow">
    <p:wipe dir="r"/>
  </p:transition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52">
              <a:defRPr/>
            </a:pPr>
            <a:fld id="{8AF2105F-1B87-4015-8E4B-5DAE931EDE0C}" type="slidenum">
              <a:rPr lang="en-US" smtClean="0"/>
              <a:pPr defTabSz="10029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75" tIns="44176" rIns="88175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0829"/>
      </p:ext>
    </p:extLst>
  </p:cSld>
  <p:clrMapOvr>
    <a:masterClrMapping/>
  </p:clrMapOvr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52">
              <a:defRPr/>
            </a:pPr>
            <a:fld id="{8AF2105F-1B87-4015-8E4B-5DAE931EDE0C}" type="slidenum">
              <a:rPr lang="en-US" smtClean="0"/>
              <a:pPr defTabSz="10029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30188"/>
      </p:ext>
    </p:extLst>
  </p:cSld>
  <p:clrMapOvr>
    <a:masterClrMapping/>
  </p:clrMapOvr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4669068"/>
      </p:ext>
    </p:extLst>
  </p:cSld>
  <p:clrMapOvr>
    <a:masterClrMapping/>
  </p:clrMapOvr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03" tIns="34681" rIns="34681" bIns="34681" rtlCol="0" anchor="ctr"/>
          <a:lstStyle/>
          <a:p>
            <a:pPr defTabSz="88254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6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3"/>
            <a:ext cx="486055" cy="365125"/>
          </a:xfrm>
        </p:spPr>
        <p:txBody>
          <a:bodyPr lIns="88175" tIns="44176" rIns="88175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46">
              <a:defRPr/>
            </a:pPr>
            <a:fld id="{9D58C95B-E41E-4E89-B2A5-250D18CD870C}" type="slidenum">
              <a:rPr lang="ru-RU" altLang="ru-RU" smtClean="0"/>
              <a:pPr defTabSz="88254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0558178"/>
      </p:ext>
    </p:extLst>
  </p:cSld>
  <p:clrMapOvr>
    <a:masterClrMapping/>
  </p:clrMapOvr>
  <p:transition spd="slow">
    <p:wipe dir="r"/>
  </p:transition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75" tIns="44176" rIns="88175" bIns="4417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75" tIns="44176" rIns="88175" bIns="44176"/>
          <a:lstStyle>
            <a:lvl1pPr marL="0" indent="0" algn="ctr">
              <a:buNone/>
              <a:defRPr sz="2400"/>
            </a:lvl1pPr>
            <a:lvl2pPr marL="441282" indent="0" algn="ctr">
              <a:buNone/>
              <a:defRPr sz="2100"/>
            </a:lvl2pPr>
            <a:lvl3pPr marL="882538" indent="0" algn="ctr">
              <a:buNone/>
              <a:defRPr sz="1800"/>
            </a:lvl3pPr>
            <a:lvl4pPr marL="1323777" indent="0" algn="ctr">
              <a:buNone/>
              <a:defRPr sz="1600"/>
            </a:lvl4pPr>
            <a:lvl5pPr marL="1765150" indent="0" algn="ctr">
              <a:buNone/>
              <a:defRPr sz="1600"/>
            </a:lvl5pPr>
            <a:lvl6pPr marL="2206330" indent="0" algn="ctr">
              <a:buNone/>
              <a:defRPr sz="1600"/>
            </a:lvl6pPr>
            <a:lvl7pPr marL="2647616" indent="0" algn="ctr">
              <a:buNone/>
              <a:defRPr sz="1600"/>
            </a:lvl7pPr>
            <a:lvl8pPr marL="3088981" indent="0" algn="ctr">
              <a:buNone/>
              <a:defRPr sz="1600"/>
            </a:lvl8pPr>
            <a:lvl9pPr marL="353014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50"/>
            <a:ext cx="2743200" cy="365125"/>
          </a:xfrm>
          <a:prstGeom prst="rect">
            <a:avLst/>
          </a:prstGeom>
        </p:spPr>
        <p:txBody>
          <a:bodyPr lIns="88175" tIns="44176" rIns="88175" bIns="44176"/>
          <a:lstStyle/>
          <a:p>
            <a:pPr defTabSz="882546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546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50"/>
            <a:ext cx="4114800" cy="365125"/>
          </a:xfrm>
          <a:prstGeom prst="rect">
            <a:avLst/>
          </a:prstGeom>
        </p:spPr>
        <p:txBody>
          <a:bodyPr lIns="88175" tIns="44176" rIns="88175" bIns="44176"/>
          <a:lstStyle/>
          <a:p>
            <a:pPr defTabSz="88254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50"/>
            <a:ext cx="2743200" cy="365125"/>
          </a:xfrm>
          <a:prstGeom prst="rect">
            <a:avLst/>
          </a:prstGeom>
        </p:spPr>
        <p:txBody>
          <a:bodyPr lIns="88175" tIns="44176" rIns="88175" bIns="44176"/>
          <a:lstStyle/>
          <a:p>
            <a:pPr defTabSz="882546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54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05614"/>
      </p:ext>
    </p:extLst>
  </p:cSld>
  <p:clrMapOvr>
    <a:masterClrMapping/>
  </p:clrMapOvr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868430"/>
      </p:ext>
    </p:extLst>
  </p:cSld>
  <p:clrMapOvr>
    <a:masterClrMapping/>
  </p:clrMapOvr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17">
              <a:defRPr/>
            </a:pPr>
            <a:fld id="{8AF2105F-1B87-4015-8E4B-5DAE931EDE0C}" type="slidenum">
              <a:rPr lang="en-US" smtClean="0"/>
              <a:pPr defTabSz="100141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23" y="228108"/>
            <a:ext cx="10844585" cy="393584"/>
          </a:xfrm>
          <a:prstGeom prst="rect">
            <a:avLst/>
          </a:prstGeom>
        </p:spPr>
        <p:txBody>
          <a:bodyPr lIns="88036" tIns="44100" rIns="88036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36000"/>
      </p:ext>
    </p:extLst>
  </p:cSld>
  <p:clrMapOvr>
    <a:masterClrMapping/>
  </p:clrMapOvr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17">
              <a:defRPr/>
            </a:pPr>
            <a:fld id="{8AF2105F-1B87-4015-8E4B-5DAE931EDE0C}" type="slidenum">
              <a:rPr lang="en-US" smtClean="0"/>
              <a:pPr defTabSz="100141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70520"/>
      </p:ext>
    </p:extLst>
  </p:cSld>
  <p:clrMapOvr>
    <a:masterClrMapping/>
  </p:clrMapOvr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36" tIns="44100" rIns="88036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36" tIns="44100" rIns="88036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1225738"/>
      </p:ext>
    </p:extLst>
  </p:cSld>
  <p:clrMapOvr>
    <a:masterClrMapping/>
  </p:clrMapOvr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09" tIns="34642" rIns="34642" bIns="34642" rtlCol="0" anchor="ctr"/>
          <a:lstStyle/>
          <a:p>
            <a:pPr defTabSz="88122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14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30"/>
            <a:ext cx="486055" cy="365125"/>
          </a:xfrm>
        </p:spPr>
        <p:txBody>
          <a:bodyPr lIns="88036" tIns="44100" rIns="88036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221">
              <a:defRPr/>
            </a:pPr>
            <a:fld id="{9D58C95B-E41E-4E89-B2A5-250D18CD870C}" type="slidenum">
              <a:rPr lang="ru-RU" altLang="ru-RU" smtClean="0"/>
              <a:pPr defTabSz="88122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45803237"/>
      </p:ext>
    </p:extLst>
  </p:cSld>
  <p:clrMapOvr>
    <a:masterClrMapping/>
  </p:clrMapOvr>
  <p:transition spd="slow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6947" tIns="43616" rIns="86947" bIns="436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6947" tIns="43616" rIns="86947" bIns="4361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6947" tIns="43616" rIns="86947" bIns="43616"/>
          <a:lstStyle/>
          <a:p>
            <a:pPr defTabSz="870880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0880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81" y="6356354"/>
            <a:ext cx="3860799" cy="365126"/>
          </a:xfrm>
          <a:prstGeom prst="rect">
            <a:avLst/>
          </a:prstGeom>
        </p:spPr>
        <p:txBody>
          <a:bodyPr lIns="86947" tIns="43616" rIns="86947" bIns="43616"/>
          <a:lstStyle/>
          <a:p>
            <a:pPr defTabSz="87088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6947" tIns="43616" rIns="86947" bIns="43616"/>
          <a:lstStyle/>
          <a:p>
            <a:pPr defTabSz="870880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0880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20065"/>
      </p:ext>
    </p:extLst>
  </p:cSld>
  <p:clrMapOvr>
    <a:masterClrMapping/>
  </p:clrMapOvr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036" tIns="44100" rIns="88036" bIns="4410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036" tIns="44100" rIns="88036" bIns="441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036" tIns="44100" rIns="88036" bIns="44100"/>
          <a:lstStyle/>
          <a:p>
            <a:pPr defTabSz="881221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1221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30" y="6356354"/>
            <a:ext cx="3860799" cy="365126"/>
          </a:xfrm>
          <a:prstGeom prst="rect">
            <a:avLst/>
          </a:prstGeom>
        </p:spPr>
        <p:txBody>
          <a:bodyPr lIns="88036" tIns="44100" rIns="88036" bIns="44100"/>
          <a:lstStyle/>
          <a:p>
            <a:pPr defTabSz="88122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036" tIns="44100" rIns="88036" bIns="44100"/>
          <a:lstStyle/>
          <a:p>
            <a:pPr defTabSz="881221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1221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39072"/>
      </p:ext>
    </p:extLst>
  </p:cSld>
  <p:clrMapOvr>
    <a:masterClrMapping/>
  </p:clrMapOvr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183726"/>
      </p:ext>
    </p:extLst>
  </p:cSld>
  <p:clrMapOvr>
    <a:masterClrMapping/>
  </p:clrMapOvr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88">
              <a:defRPr/>
            </a:pPr>
            <a:fld id="{8AF2105F-1B87-4015-8E4B-5DAE931EDE0C}" type="slidenum">
              <a:rPr lang="en-US" smtClean="0"/>
              <a:pPr defTabSz="10010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01" tIns="44092" rIns="88001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34866"/>
      </p:ext>
    </p:extLst>
  </p:cSld>
  <p:clrMapOvr>
    <a:masterClrMapping/>
  </p:clrMapOvr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88">
              <a:defRPr/>
            </a:pPr>
            <a:fld id="{8AF2105F-1B87-4015-8E4B-5DAE931EDE0C}" type="slidenum">
              <a:rPr lang="en-US" smtClean="0"/>
              <a:pPr defTabSz="10010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68636"/>
      </p:ext>
    </p:extLst>
  </p:cSld>
  <p:clrMapOvr>
    <a:masterClrMapping/>
  </p:clrMapOvr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9260479"/>
      </p:ext>
    </p:extLst>
  </p:cSld>
  <p:clrMapOvr>
    <a:masterClrMapping/>
  </p:clrMapOvr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801" tIns="34634" rIns="34634" bIns="34634" rtlCol="0" anchor="ctr"/>
          <a:lstStyle/>
          <a:p>
            <a:pPr marL="0" marR="0" lvl="0" indent="0" algn="l" defTabSz="88091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84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82"/>
            <a:ext cx="486055" cy="365125"/>
          </a:xfrm>
        </p:spPr>
        <p:txBody>
          <a:bodyPr lIns="88001" tIns="44092" rIns="88001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917">
              <a:defRPr/>
            </a:pPr>
            <a:fld id="{9D58C95B-E41E-4E89-B2A5-250D18CD870C}" type="slidenum">
              <a:rPr lang="ru-RU" altLang="ru-RU" smtClean="0"/>
              <a:pPr defTabSz="88091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2509703"/>
      </p:ext>
    </p:extLst>
  </p:cSld>
  <p:clrMapOvr>
    <a:masterClrMapping/>
  </p:clrMapOvr>
  <p:transition spd="slow">
    <p:wipe dir="r"/>
  </p:transition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053076"/>
      </p:ext>
    </p:extLst>
  </p:cSld>
  <p:clrMapOvr>
    <a:masterClrMapping/>
  </p:clrMapOvr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38">
              <a:defRPr/>
            </a:pPr>
            <a:fld id="{8AF2105F-1B87-4015-8E4B-5DAE931EDE0C}" type="slidenum">
              <a:rPr lang="en-US" smtClean="0"/>
              <a:pPr defTabSz="10017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64" tIns="44118" rIns="88064" bIns="441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0048"/>
      </p:ext>
    </p:extLst>
  </p:cSld>
  <p:clrMapOvr>
    <a:masterClrMapping/>
  </p:clrMapOvr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38">
              <a:defRPr/>
            </a:pPr>
            <a:fld id="{8AF2105F-1B87-4015-8E4B-5DAE931EDE0C}" type="slidenum">
              <a:rPr lang="en-US" smtClean="0"/>
              <a:pPr defTabSz="10017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19870"/>
      </p:ext>
    </p:extLst>
  </p:cSld>
  <p:clrMapOvr>
    <a:masterClrMapping/>
  </p:clrMapOvr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4" tIns="44118" rIns="88064" bIns="441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4" tIns="44118" rIns="88064" bIns="441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62308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83818"/>
      </p:ext>
    </p:extLst>
  </p:cSld>
  <p:clrMapOvr>
    <a:masterClrMapping/>
  </p:clrMapOvr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199" tIns="34642" rIns="34642" bIns="34642" rtlCol="0" anchor="ctr"/>
          <a:lstStyle/>
          <a:p>
            <a:pPr defTabSz="88149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42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9"/>
            <a:ext cx="486055" cy="365125"/>
          </a:xfrm>
        </p:spPr>
        <p:txBody>
          <a:bodyPr lIns="88064" tIns="44118" rIns="88064" bIns="441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498">
              <a:defRPr/>
            </a:pPr>
            <a:fld id="{9D58C95B-E41E-4E89-B2A5-250D18CD870C}" type="slidenum">
              <a:rPr lang="ru-RU" altLang="ru-RU" smtClean="0"/>
              <a:pPr defTabSz="88149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76265711"/>
      </p:ext>
    </p:extLst>
  </p:cSld>
  <p:clrMapOvr>
    <a:masterClrMapping/>
  </p:clrMapOvr>
  <p:transition spd="slow">
    <p:wipe dir="r"/>
  </p:transition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579512"/>
      </p:ext>
    </p:extLst>
  </p:cSld>
  <p:clrMapOvr>
    <a:masterClrMapping/>
  </p:clrMapOvr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4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226">
              <a:defRPr/>
            </a:pPr>
            <a:fld id="{8AF2105F-1B87-4015-8E4B-5DAE931EDE0C}" type="slidenum">
              <a:rPr lang="en-US" smtClean="0"/>
              <a:pPr defTabSz="99322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270" tIns="43766" rIns="87270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85869"/>
      </p:ext>
    </p:extLst>
  </p:cSld>
  <p:clrMapOvr>
    <a:masterClrMapping/>
  </p:clrMapOvr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8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226">
              <a:defRPr/>
            </a:pPr>
            <a:fld id="{8AF2105F-1B87-4015-8E4B-5DAE931EDE0C}" type="slidenum">
              <a:rPr lang="en-US" smtClean="0"/>
              <a:pPr defTabSz="99322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68051"/>
      </p:ext>
    </p:extLst>
  </p:cSld>
  <p:clrMapOvr>
    <a:masterClrMapping/>
  </p:clrMapOvr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66" rIns="87270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66" rIns="87270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6690977"/>
      </p:ext>
    </p:extLst>
  </p:cSld>
  <p:clrMapOvr>
    <a:masterClrMapping/>
  </p:clrMapOvr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173" tIns="34366" rIns="34366" bIns="34366" rtlCol="0" anchor="ctr"/>
          <a:lstStyle/>
          <a:p>
            <a:pPr marL="0" marR="0" lvl="0" indent="0" algn="l" defTabSz="87400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9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88"/>
            <a:ext cx="486055" cy="365125"/>
          </a:xfrm>
        </p:spPr>
        <p:txBody>
          <a:bodyPr lIns="87270" tIns="43766" rIns="87270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008">
              <a:defRPr/>
            </a:pPr>
            <a:fld id="{9D58C95B-E41E-4E89-B2A5-250D18CD870C}" type="slidenum">
              <a:rPr lang="ru-RU" altLang="ru-RU" smtClean="0"/>
              <a:pPr defTabSz="87400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47460108"/>
      </p:ext>
    </p:extLst>
  </p:cSld>
  <p:clrMapOvr>
    <a:masterClrMapping/>
  </p:clrMapOvr>
  <p:transition spd="slow">
    <p:wipe dir="r"/>
  </p:transition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58874"/>
      </p:ext>
    </p:extLst>
  </p:cSld>
  <p:clrMapOvr>
    <a:masterClrMapping/>
  </p:clrMapOvr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153">
              <a:defRPr/>
            </a:pPr>
            <a:fld id="{8AF2105F-1B87-4015-8E4B-5DAE931EDE0C}" type="slidenum">
              <a:rPr lang="en-US" smtClean="0"/>
              <a:pPr defTabSz="100315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95" tIns="44176" rIns="88195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92582"/>
      </p:ext>
    </p:extLst>
  </p:cSld>
  <p:clrMapOvr>
    <a:masterClrMapping/>
  </p:clrMapOvr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153">
              <a:defRPr/>
            </a:pPr>
            <a:fld id="{8AF2105F-1B87-4015-8E4B-5DAE931EDE0C}" type="slidenum">
              <a:rPr lang="en-US" smtClean="0"/>
              <a:pPr defTabSz="10031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47026"/>
      </p:ext>
    </p:extLst>
  </p:cSld>
  <p:clrMapOvr>
    <a:masterClrMapping/>
  </p:clrMapOvr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95" tIns="44176" rIns="88195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95" tIns="44176" rIns="88195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04756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4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126">
              <a:defRPr/>
            </a:pPr>
            <a:fld id="{8AF2105F-1B87-4015-8E4B-5DAE931EDE0C}" type="slidenum">
              <a:rPr lang="en-US" smtClean="0"/>
              <a:pPr defTabSz="98512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60" y="228108"/>
            <a:ext cx="10844585" cy="393584"/>
          </a:xfrm>
          <a:prstGeom prst="rect">
            <a:avLst/>
          </a:prstGeom>
        </p:spPr>
        <p:txBody>
          <a:bodyPr lIns="86534" tIns="43421" rIns="86534" bIns="4342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10573"/>
      </p:ext>
    </p:extLst>
  </p:cSld>
  <p:clrMapOvr>
    <a:masterClrMapping/>
  </p:clrMapOvr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007" tIns="34701" rIns="34701" bIns="34701" rtlCol="0" anchor="ctr"/>
          <a:lstStyle/>
          <a:p>
            <a:pPr defTabSz="88273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64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07"/>
            <a:ext cx="486055" cy="365125"/>
          </a:xfrm>
        </p:spPr>
        <p:txBody>
          <a:bodyPr lIns="88195" tIns="44176" rIns="88195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731">
              <a:defRPr/>
            </a:pPr>
            <a:fld id="{9D58C95B-E41E-4E89-B2A5-250D18CD870C}" type="slidenum">
              <a:rPr lang="ru-RU" altLang="ru-RU" smtClean="0"/>
              <a:pPr defTabSz="88273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3123511"/>
      </p:ext>
    </p:extLst>
  </p:cSld>
  <p:clrMapOvr>
    <a:masterClrMapping/>
  </p:clrMapOvr>
  <p:transition spd="slow">
    <p:wipe dir="r"/>
  </p:transition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195" tIns="44176" rIns="88195" bIns="4417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195" tIns="44176" rIns="88195" bIns="44176"/>
          <a:lstStyle>
            <a:lvl1pPr marL="0" indent="0" algn="ctr">
              <a:buNone/>
              <a:defRPr sz="2400"/>
            </a:lvl1pPr>
            <a:lvl2pPr marL="441386" indent="0" algn="ctr">
              <a:buNone/>
              <a:defRPr sz="2100"/>
            </a:lvl2pPr>
            <a:lvl3pPr marL="882708" indent="0" algn="ctr">
              <a:buNone/>
              <a:defRPr sz="1800"/>
            </a:lvl3pPr>
            <a:lvl4pPr marL="1324060" indent="0" algn="ctr">
              <a:buNone/>
              <a:defRPr sz="1600"/>
            </a:lvl4pPr>
            <a:lvl5pPr marL="1765530" indent="0" algn="ctr">
              <a:buNone/>
              <a:defRPr sz="1600"/>
            </a:lvl5pPr>
            <a:lvl6pPr marL="2206790" indent="0" algn="ctr">
              <a:buNone/>
              <a:defRPr sz="1600"/>
            </a:lvl6pPr>
            <a:lvl7pPr marL="2648184" indent="0" algn="ctr">
              <a:buNone/>
              <a:defRPr sz="1600"/>
            </a:lvl7pPr>
            <a:lvl8pPr marL="3089622" indent="0" algn="ctr">
              <a:buNone/>
              <a:defRPr sz="1600"/>
            </a:lvl8pPr>
            <a:lvl9pPr marL="353088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39"/>
            <a:ext cx="2743200" cy="365125"/>
          </a:xfrm>
          <a:prstGeom prst="rect">
            <a:avLst/>
          </a:prstGeom>
        </p:spPr>
        <p:txBody>
          <a:bodyPr lIns="88195" tIns="44176" rIns="88195" bIns="44176"/>
          <a:lstStyle/>
          <a:p>
            <a:pPr defTabSz="882731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731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39"/>
            <a:ext cx="4114800" cy="365125"/>
          </a:xfrm>
          <a:prstGeom prst="rect">
            <a:avLst/>
          </a:prstGeom>
        </p:spPr>
        <p:txBody>
          <a:bodyPr lIns="88195" tIns="44176" rIns="88195" bIns="44176"/>
          <a:lstStyle/>
          <a:p>
            <a:pPr defTabSz="88273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39"/>
            <a:ext cx="2743200" cy="365125"/>
          </a:xfrm>
          <a:prstGeom prst="rect">
            <a:avLst/>
          </a:prstGeom>
        </p:spPr>
        <p:txBody>
          <a:bodyPr lIns="88195" tIns="44176" rIns="88195" bIns="44176"/>
          <a:lstStyle/>
          <a:p>
            <a:pPr defTabSz="882731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73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70834"/>
      </p:ext>
    </p:extLst>
  </p:cSld>
  <p:clrMapOvr>
    <a:masterClrMapping/>
  </p:clrMapOvr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33745"/>
      </p:ext>
    </p:extLst>
  </p:cSld>
  <p:clrMapOvr>
    <a:masterClrMapping/>
  </p:clrMapOvr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2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22">
              <a:defRPr/>
            </a:pPr>
            <a:fld id="{8AF2105F-1B87-4015-8E4B-5DAE931EDE0C}" type="slidenum">
              <a:rPr lang="en-US" smtClean="0"/>
              <a:pPr defTabSz="100172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64" tIns="44113" rIns="88064" bIns="4411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8137"/>
      </p:ext>
    </p:extLst>
  </p:cSld>
  <p:clrMapOvr>
    <a:masterClrMapping/>
  </p:clrMapOvr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22">
              <a:defRPr/>
            </a:pPr>
            <a:fld id="{8AF2105F-1B87-4015-8E4B-5DAE931EDE0C}" type="slidenum">
              <a:rPr lang="en-US" smtClean="0"/>
              <a:pPr defTabSz="100172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5568"/>
      </p:ext>
    </p:extLst>
  </p:cSld>
  <p:clrMapOvr>
    <a:masterClrMapping/>
  </p:clrMapOvr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4" tIns="44113" rIns="88064" bIns="4411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4" tIns="44113" rIns="88064" bIns="4411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2602475"/>
      </p:ext>
    </p:extLst>
  </p:cSld>
  <p:clrMapOvr>
    <a:masterClrMapping/>
  </p:clrMapOvr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176" tIns="34642" rIns="34642" bIns="34642" rtlCol="0" anchor="ctr"/>
          <a:lstStyle/>
          <a:p>
            <a:pPr defTabSz="88148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5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39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9"/>
            <a:ext cx="486055" cy="365125"/>
          </a:xfrm>
        </p:spPr>
        <p:txBody>
          <a:bodyPr lIns="88064" tIns="44113" rIns="88064" bIns="441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483">
              <a:defRPr/>
            </a:pPr>
            <a:fld id="{9D58C95B-E41E-4E89-B2A5-250D18CD870C}" type="slidenum">
              <a:rPr lang="ru-RU" altLang="ru-RU" smtClean="0"/>
              <a:pPr defTabSz="88148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9723953"/>
      </p:ext>
    </p:extLst>
  </p:cSld>
  <p:clrMapOvr>
    <a:masterClrMapping/>
  </p:clrMapOvr>
  <p:transition spd="slow">
    <p:wipe dir="r"/>
  </p:transition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710495"/>
      </p:ext>
    </p:extLst>
  </p:cSld>
  <p:clrMapOvr>
    <a:masterClrMapping/>
  </p:clrMapOvr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439">
              <a:defRPr/>
            </a:pPr>
            <a:fld id="{8AF2105F-1B87-4015-8E4B-5DAE931EDE0C}" type="slidenum">
              <a:rPr lang="en-US" smtClean="0"/>
              <a:pPr defTabSz="99343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287" tIns="43766" rIns="87287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7246"/>
      </p:ext>
    </p:extLst>
  </p:cSld>
  <p:clrMapOvr>
    <a:masterClrMapping/>
  </p:clrMapOvr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6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439">
              <a:defRPr/>
            </a:pPr>
            <a:fld id="{8AF2105F-1B87-4015-8E4B-5DAE931EDE0C}" type="slidenum">
              <a:rPr lang="en-US" smtClean="0"/>
              <a:pPr defTabSz="99343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25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7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126">
              <a:defRPr/>
            </a:pPr>
            <a:fld id="{8AF2105F-1B87-4015-8E4B-5DAE931EDE0C}" type="slidenum">
              <a:rPr lang="en-US" smtClean="0"/>
              <a:pPr defTabSz="98512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7105"/>
      </p:ext>
    </p:extLst>
  </p:cSld>
  <p:clrMapOvr>
    <a:masterClrMapping/>
  </p:clrMapOvr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87" tIns="43766" rIns="87287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87" tIns="43766" rIns="87287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0059671"/>
      </p:ext>
    </p:extLst>
  </p:cSld>
  <p:clrMapOvr>
    <a:masterClrMapping/>
  </p:clrMapOvr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284" tIns="34389" rIns="34389" bIns="34389" rtlCol="0" anchor="ctr"/>
          <a:lstStyle/>
          <a:p>
            <a:pPr defTabSz="87418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10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77"/>
            <a:ext cx="486055" cy="365125"/>
          </a:xfrm>
        </p:spPr>
        <p:txBody>
          <a:bodyPr lIns="87287" tIns="43766" rIns="87287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186">
              <a:defRPr/>
            </a:pPr>
            <a:fld id="{9D58C95B-E41E-4E89-B2A5-250D18CD870C}" type="slidenum">
              <a:rPr lang="ru-RU" altLang="ru-RU" smtClean="0"/>
              <a:pPr defTabSz="87418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30280691"/>
      </p:ext>
    </p:extLst>
  </p:cSld>
  <p:clrMapOvr>
    <a:masterClrMapping/>
  </p:clrMapOvr>
  <p:transition spd="slow">
    <p:wipe dir="r"/>
  </p:transition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228913"/>
      </p:ext>
    </p:extLst>
  </p:cSld>
  <p:clrMapOvr>
    <a:masterClrMapping/>
  </p:clrMapOvr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244">
              <a:defRPr/>
            </a:pPr>
            <a:fld id="{8AF2105F-1B87-4015-8E4B-5DAE931EDE0C}" type="slidenum">
              <a:rPr lang="en-US" smtClean="0"/>
              <a:pPr defTabSz="10032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204" tIns="44176" rIns="88204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6151"/>
      </p:ext>
    </p:extLst>
  </p:cSld>
  <p:clrMapOvr>
    <a:masterClrMapping/>
  </p:clrMapOvr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9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244">
              <a:defRPr/>
            </a:pPr>
            <a:fld id="{8AF2105F-1B87-4015-8E4B-5DAE931EDE0C}" type="slidenum">
              <a:rPr lang="en-US" smtClean="0"/>
              <a:pPr defTabSz="100324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98477"/>
      </p:ext>
    </p:extLst>
  </p:cSld>
  <p:clrMapOvr>
    <a:masterClrMapping/>
  </p:clrMapOvr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04" tIns="44176" rIns="88204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04" tIns="44176" rIns="88204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5105517"/>
      </p:ext>
    </p:extLst>
  </p:cSld>
  <p:clrMapOvr>
    <a:masterClrMapping/>
  </p:clrMapOvr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088" tIns="34701" rIns="34701" bIns="34701" rtlCol="0" anchor="ctr"/>
          <a:lstStyle/>
          <a:p>
            <a:pPr defTabSz="88283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74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01"/>
            <a:ext cx="486055" cy="365125"/>
          </a:xfrm>
        </p:spPr>
        <p:txBody>
          <a:bodyPr lIns="88204" tIns="44176" rIns="88204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835">
              <a:defRPr/>
            </a:pPr>
            <a:fld id="{9D58C95B-E41E-4E89-B2A5-250D18CD870C}" type="slidenum">
              <a:rPr lang="ru-RU" altLang="ru-RU" smtClean="0"/>
              <a:pPr defTabSz="88283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7803056"/>
      </p:ext>
    </p:extLst>
  </p:cSld>
  <p:clrMapOvr>
    <a:masterClrMapping/>
  </p:clrMapOvr>
  <p:transition spd="slow">
    <p:wipe dir="r"/>
  </p:transition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186642"/>
      </p:ext>
    </p:extLst>
  </p:cSld>
  <p:clrMapOvr>
    <a:masterClrMapping/>
  </p:clrMapOvr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38">
              <a:defRPr/>
            </a:pPr>
            <a:fld id="{8AF2105F-1B87-4015-8E4B-5DAE931EDE0C}" type="slidenum">
              <a:rPr lang="en-US" smtClean="0"/>
              <a:pPr defTabSz="10017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14" y="228108"/>
            <a:ext cx="10844585" cy="393584"/>
          </a:xfrm>
          <a:prstGeom prst="rect">
            <a:avLst/>
          </a:prstGeom>
        </p:spPr>
        <p:txBody>
          <a:bodyPr lIns="88064" tIns="44113" rIns="88064" bIns="4411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12369"/>
      </p:ext>
    </p:extLst>
  </p:cSld>
  <p:clrMapOvr>
    <a:masterClrMapping/>
  </p:clrMapOvr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38">
              <a:defRPr/>
            </a:pPr>
            <a:fld id="{8AF2105F-1B87-4015-8E4B-5DAE931EDE0C}" type="slidenum">
              <a:rPr lang="en-US" smtClean="0"/>
              <a:pPr defTabSz="10017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18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34" tIns="43421" rIns="86534" bIns="4342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34" tIns="43421" rIns="86534" bIns="4342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1395463"/>
      </p:ext>
    </p:extLst>
  </p:cSld>
  <p:clrMapOvr>
    <a:masterClrMapping/>
  </p:clrMapOvr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4" tIns="44113" rIns="88064" bIns="4411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4" tIns="44113" rIns="88064" bIns="4411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7161787"/>
      </p:ext>
    </p:extLst>
  </p:cSld>
  <p:clrMapOvr>
    <a:masterClrMapping/>
  </p:clrMapOvr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199" tIns="34642" rIns="34642" bIns="34642" rtlCol="0" anchor="ctr"/>
          <a:lstStyle/>
          <a:p>
            <a:pPr defTabSz="88149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41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13"/>
            <a:ext cx="486055" cy="365125"/>
          </a:xfrm>
        </p:spPr>
        <p:txBody>
          <a:bodyPr lIns="88064" tIns="44113" rIns="88064" bIns="441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498">
              <a:defRPr/>
            </a:pPr>
            <a:fld id="{9D58C95B-E41E-4E89-B2A5-250D18CD870C}" type="slidenum">
              <a:rPr lang="ru-RU" altLang="ru-RU" smtClean="0"/>
              <a:pPr defTabSz="88149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73467145"/>
      </p:ext>
    </p:extLst>
  </p:cSld>
  <p:clrMapOvr>
    <a:masterClrMapping/>
  </p:clrMapOvr>
  <p:transition spd="slow">
    <p:wipe dir="r"/>
  </p:transition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064" tIns="44113" rIns="88064" bIns="441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064" tIns="44113" rIns="88064" bIns="4411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064" tIns="44113" rIns="88064" bIns="44113"/>
          <a:lstStyle/>
          <a:p>
            <a:pPr defTabSz="88149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1498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19" y="6356354"/>
            <a:ext cx="3860799" cy="365126"/>
          </a:xfrm>
          <a:prstGeom prst="rect">
            <a:avLst/>
          </a:prstGeom>
        </p:spPr>
        <p:txBody>
          <a:bodyPr lIns="88064" tIns="44113" rIns="88064" bIns="44113"/>
          <a:lstStyle/>
          <a:p>
            <a:pPr defTabSz="88149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064" tIns="44113" rIns="88064" bIns="44113"/>
          <a:lstStyle/>
          <a:p>
            <a:pPr defTabSz="88149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149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14370"/>
      </p:ext>
    </p:extLst>
  </p:cSld>
  <p:clrMapOvr>
    <a:masterClrMapping/>
  </p:clrMapOvr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18286"/>
      </p:ext>
    </p:extLst>
  </p:cSld>
  <p:clrMapOvr>
    <a:masterClrMapping/>
  </p:clrMapOvr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42">
              <a:defRPr/>
            </a:pPr>
            <a:fld id="{8AF2105F-1B87-4015-8E4B-5DAE931EDE0C}" type="slidenum">
              <a:rPr lang="en-US" smtClean="0"/>
              <a:pPr defTabSz="100334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211" tIns="44185" rIns="88211" bIns="4418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43205"/>
      </p:ext>
    </p:extLst>
  </p:cSld>
  <p:clrMapOvr>
    <a:masterClrMapping/>
  </p:clrMapOvr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42">
              <a:defRPr/>
            </a:pPr>
            <a:fld id="{8AF2105F-1B87-4015-8E4B-5DAE931EDE0C}" type="slidenum">
              <a:rPr lang="en-US" smtClean="0"/>
              <a:pPr defTabSz="100334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45640"/>
      </p:ext>
    </p:extLst>
  </p:cSld>
  <p:clrMapOvr>
    <a:masterClrMapping/>
  </p:clrMapOvr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1" tIns="44185" rIns="88211" bIns="4418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1" tIns="44185" rIns="88211" bIns="4418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5720518"/>
      </p:ext>
    </p:extLst>
  </p:cSld>
  <p:clrMapOvr>
    <a:masterClrMapping/>
  </p:clrMapOvr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134" tIns="34701" rIns="34701" bIns="34701" rtlCol="0" anchor="ctr"/>
          <a:lstStyle/>
          <a:p>
            <a:pPr defTabSz="88289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81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01"/>
            <a:ext cx="486055" cy="365125"/>
          </a:xfrm>
        </p:spPr>
        <p:txBody>
          <a:bodyPr lIns="88211" tIns="44185" rIns="88211" bIns="4418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893">
              <a:defRPr/>
            </a:pPr>
            <a:fld id="{9D58C95B-E41E-4E89-B2A5-250D18CD870C}" type="slidenum">
              <a:rPr lang="ru-RU" altLang="ru-RU" smtClean="0"/>
              <a:pPr defTabSz="88289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8085885"/>
      </p:ext>
    </p:extLst>
  </p:cSld>
  <p:clrMapOvr>
    <a:masterClrMapping/>
  </p:clrMapOvr>
  <p:transition spd="slow">
    <p:wipe dir="r"/>
  </p:transition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211" tIns="44185" rIns="88211" bIns="4418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211" tIns="44185" rIns="88211" bIns="44185"/>
          <a:lstStyle>
            <a:lvl1pPr marL="0" indent="0" algn="ctr">
              <a:buNone/>
              <a:defRPr sz="2400"/>
            </a:lvl1pPr>
            <a:lvl2pPr marL="441461" indent="0" algn="ctr">
              <a:buNone/>
              <a:defRPr sz="2100"/>
            </a:lvl2pPr>
            <a:lvl3pPr marL="882873" indent="0" algn="ctr">
              <a:buNone/>
              <a:defRPr sz="1800"/>
            </a:lvl3pPr>
            <a:lvl4pPr marL="1324308" indent="0" algn="ctr">
              <a:buNone/>
              <a:defRPr sz="1600"/>
            </a:lvl4pPr>
            <a:lvl5pPr marL="1765843" indent="0" algn="ctr">
              <a:buNone/>
              <a:defRPr sz="1600"/>
            </a:lvl5pPr>
            <a:lvl6pPr marL="2207185" indent="0" algn="ctr">
              <a:buNone/>
              <a:defRPr sz="1600"/>
            </a:lvl6pPr>
            <a:lvl7pPr marL="2648660" indent="0" algn="ctr">
              <a:buNone/>
              <a:defRPr sz="1600"/>
            </a:lvl7pPr>
            <a:lvl8pPr marL="3090192" indent="0" algn="ctr">
              <a:buNone/>
              <a:defRPr sz="1600"/>
            </a:lvl8pPr>
            <a:lvl9pPr marL="353153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33"/>
            <a:ext cx="2743200" cy="365125"/>
          </a:xfrm>
          <a:prstGeom prst="rect">
            <a:avLst/>
          </a:prstGeom>
        </p:spPr>
        <p:txBody>
          <a:bodyPr lIns="88211" tIns="44185" rIns="88211" bIns="44185"/>
          <a:lstStyle/>
          <a:p>
            <a:pPr defTabSz="882893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893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33"/>
            <a:ext cx="4114800" cy="365125"/>
          </a:xfrm>
          <a:prstGeom prst="rect">
            <a:avLst/>
          </a:prstGeom>
        </p:spPr>
        <p:txBody>
          <a:bodyPr lIns="88211" tIns="44185" rIns="88211" bIns="44185"/>
          <a:lstStyle/>
          <a:p>
            <a:pPr defTabSz="88289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33"/>
            <a:ext cx="2743200" cy="365125"/>
          </a:xfrm>
          <a:prstGeom prst="rect">
            <a:avLst/>
          </a:prstGeom>
        </p:spPr>
        <p:txBody>
          <a:bodyPr lIns="88211" tIns="44185" rIns="88211" bIns="44185"/>
          <a:lstStyle/>
          <a:p>
            <a:pPr defTabSz="882893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89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07479"/>
      </p:ext>
    </p:extLst>
  </p:cSld>
  <p:clrMapOvr>
    <a:masterClrMapping/>
  </p:clrMapOvr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5458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8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510" tIns="34149" rIns="34149" bIns="34149" rtlCol="0" anchor="ctr"/>
          <a:lstStyle/>
          <a:p>
            <a:pPr defTabSz="86689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82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86"/>
            <a:ext cx="486055" cy="365125"/>
          </a:xfrm>
        </p:spPr>
        <p:txBody>
          <a:bodyPr lIns="86534" tIns="43421" rIns="86534" bIns="4342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6897">
              <a:defRPr/>
            </a:pPr>
            <a:fld id="{9D58C95B-E41E-4E89-B2A5-250D18CD870C}" type="slidenum">
              <a:rPr lang="ru-RU" altLang="ru-RU" smtClean="0"/>
              <a:pPr defTabSz="8668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11259422"/>
      </p:ext>
    </p:extLst>
  </p:cSld>
  <p:clrMapOvr>
    <a:masterClrMapping/>
  </p:clrMapOvr>
  <p:transition spd="slow">
    <p:wipe dir="r"/>
  </p:transition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0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087">
              <a:defRPr/>
            </a:pPr>
            <a:fld id="{8AF2105F-1B87-4015-8E4B-5DAE931EDE0C}" type="slidenum">
              <a:rPr lang="en-US" smtClean="0"/>
              <a:pPr defTabSz="100208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94" tIns="44149" rIns="88094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75311"/>
      </p:ext>
    </p:extLst>
  </p:cSld>
  <p:clrMapOvr>
    <a:masterClrMapping/>
  </p:clrMapOvr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087">
              <a:defRPr/>
            </a:pPr>
            <a:fld id="{8AF2105F-1B87-4015-8E4B-5DAE931EDE0C}" type="slidenum">
              <a:rPr lang="en-US" smtClean="0"/>
              <a:pPr defTabSz="100208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72573"/>
      </p:ext>
    </p:extLst>
  </p:cSld>
  <p:clrMapOvr>
    <a:masterClrMapping/>
  </p:clrMapOvr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94" tIns="44149" rIns="88094" bIns="441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94" tIns="44149" rIns="88094" bIns="441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9628476"/>
      </p:ext>
    </p:extLst>
  </p:cSld>
  <p:clrMapOvr>
    <a:masterClrMapping/>
  </p:clrMapOvr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384" tIns="34658" rIns="34658" bIns="34658" rtlCol="0" anchor="ctr"/>
          <a:lstStyle/>
          <a:p>
            <a:pPr defTabSz="88179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71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47"/>
            <a:ext cx="486055" cy="365125"/>
          </a:xfrm>
        </p:spPr>
        <p:txBody>
          <a:bodyPr lIns="88094" tIns="44149" rIns="88094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790">
              <a:defRPr/>
            </a:pPr>
            <a:fld id="{9D58C95B-E41E-4E89-B2A5-250D18CD870C}" type="slidenum">
              <a:rPr lang="ru-RU" altLang="ru-RU" smtClean="0"/>
              <a:pPr defTabSz="88179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1406580"/>
      </p:ext>
    </p:extLst>
  </p:cSld>
  <p:clrMapOvr>
    <a:masterClrMapping/>
  </p:clrMapOvr>
  <p:transition spd="slow">
    <p:wipe dir="r"/>
  </p:transition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302777"/>
      </p:ext>
    </p:extLst>
  </p:cSld>
  <p:clrMapOvr>
    <a:masterClrMapping/>
  </p:clrMapOvr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19">
              <a:defRPr/>
            </a:pPr>
            <a:fld id="{8AF2105F-1B87-4015-8E4B-5DAE931EDE0C}" type="slidenum">
              <a:rPr lang="en-US" smtClean="0"/>
              <a:pPr defTabSz="100331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211" tIns="44176" rIns="88211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45693"/>
      </p:ext>
    </p:extLst>
  </p:cSld>
  <p:clrMapOvr>
    <a:masterClrMapping/>
  </p:clrMapOvr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9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19">
              <a:defRPr/>
            </a:pPr>
            <a:fld id="{8AF2105F-1B87-4015-8E4B-5DAE931EDE0C}" type="slidenum">
              <a:rPr lang="en-US" smtClean="0"/>
              <a:pPr defTabSz="100331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56491"/>
      </p:ext>
    </p:extLst>
  </p:cSld>
  <p:clrMapOvr>
    <a:masterClrMapping/>
  </p:clrMapOvr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1" tIns="44176" rIns="88211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1" tIns="44176" rIns="88211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36873552"/>
      </p:ext>
    </p:extLst>
  </p:cSld>
  <p:clrMapOvr>
    <a:masterClrMapping/>
  </p:clrMapOvr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123" tIns="34701" rIns="34701" bIns="34701" rtlCol="0" anchor="ctr"/>
          <a:lstStyle/>
          <a:p>
            <a:pPr defTabSz="88287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79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01"/>
            <a:ext cx="486055" cy="365125"/>
          </a:xfrm>
        </p:spPr>
        <p:txBody>
          <a:bodyPr lIns="88211" tIns="44176" rIns="88211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873">
              <a:defRPr/>
            </a:pPr>
            <a:fld id="{9D58C95B-E41E-4E89-B2A5-250D18CD870C}" type="slidenum">
              <a:rPr lang="ru-RU" altLang="ru-RU" smtClean="0"/>
              <a:pPr defTabSz="88287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30202990"/>
      </p:ext>
    </p:extLst>
  </p:cSld>
  <p:clrMapOvr>
    <a:masterClrMapping/>
  </p:clrMapOvr>
  <p:transition spd="slow">
    <p:wipe dir="r"/>
  </p:transition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211" tIns="44176" rIns="88211" bIns="4417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211" tIns="44176" rIns="88211" bIns="44176"/>
          <a:lstStyle>
            <a:lvl1pPr marL="0" indent="0" algn="ctr">
              <a:buNone/>
              <a:defRPr sz="2400"/>
            </a:lvl1pPr>
            <a:lvl2pPr marL="441446" indent="0" algn="ctr">
              <a:buNone/>
              <a:defRPr sz="2100"/>
            </a:lvl2pPr>
            <a:lvl3pPr marL="882850" indent="0" algn="ctr">
              <a:buNone/>
              <a:defRPr sz="1800"/>
            </a:lvl3pPr>
            <a:lvl4pPr marL="1324278" indent="0" algn="ctr">
              <a:buNone/>
              <a:defRPr sz="1600"/>
            </a:lvl4pPr>
            <a:lvl5pPr marL="1765801" indent="0" algn="ctr">
              <a:buNone/>
              <a:defRPr sz="1600"/>
            </a:lvl5pPr>
            <a:lvl6pPr marL="2207133" indent="0" algn="ctr">
              <a:buNone/>
              <a:defRPr sz="1600"/>
            </a:lvl6pPr>
            <a:lvl7pPr marL="2648590" indent="0" algn="ctr">
              <a:buNone/>
              <a:defRPr sz="1600"/>
            </a:lvl7pPr>
            <a:lvl8pPr marL="3090111" indent="0" algn="ctr">
              <a:buNone/>
              <a:defRPr sz="1600"/>
            </a:lvl8pPr>
            <a:lvl9pPr marL="353143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33"/>
            <a:ext cx="2743200" cy="365125"/>
          </a:xfrm>
          <a:prstGeom prst="rect">
            <a:avLst/>
          </a:prstGeom>
        </p:spPr>
        <p:txBody>
          <a:bodyPr lIns="88211" tIns="44176" rIns="88211" bIns="44176"/>
          <a:lstStyle/>
          <a:p>
            <a:pPr defTabSz="882873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873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33"/>
            <a:ext cx="4114800" cy="365125"/>
          </a:xfrm>
          <a:prstGeom prst="rect">
            <a:avLst/>
          </a:prstGeom>
        </p:spPr>
        <p:txBody>
          <a:bodyPr lIns="88211" tIns="44176" rIns="88211" bIns="44176"/>
          <a:lstStyle/>
          <a:p>
            <a:pPr defTabSz="8828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33"/>
            <a:ext cx="2743200" cy="365125"/>
          </a:xfrm>
          <a:prstGeom prst="rect">
            <a:avLst/>
          </a:prstGeom>
        </p:spPr>
        <p:txBody>
          <a:bodyPr lIns="88211" tIns="44176" rIns="88211" bIns="44176"/>
          <a:lstStyle/>
          <a:p>
            <a:pPr defTabSz="882873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87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089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534" tIns="43421" rIns="86534" bIns="4342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534" tIns="43421" rIns="86534" bIns="4342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534" tIns="43421" rIns="86534" bIns="43421"/>
          <a:lstStyle/>
          <a:p>
            <a:pPr defTabSz="866897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897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64" y="6356354"/>
            <a:ext cx="3860799" cy="365126"/>
          </a:xfrm>
          <a:prstGeom prst="rect">
            <a:avLst/>
          </a:prstGeom>
        </p:spPr>
        <p:txBody>
          <a:bodyPr lIns="86534" tIns="43421" rIns="86534" bIns="43421"/>
          <a:lstStyle/>
          <a:p>
            <a:pPr defTabSz="86689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534" tIns="43421" rIns="86534" bIns="43421"/>
          <a:lstStyle/>
          <a:p>
            <a:pPr defTabSz="866897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89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24013"/>
      </p:ext>
    </p:extLst>
  </p:cSld>
  <p:clrMapOvr>
    <a:masterClrMapping/>
  </p:clrMapOvr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603638"/>
      </p:ext>
    </p:extLst>
  </p:cSld>
  <p:clrMapOvr>
    <a:masterClrMapping/>
  </p:clrMapOvr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2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608">
              <a:defRPr/>
            </a:pPr>
            <a:fld id="{8AF2105F-1B87-4015-8E4B-5DAE931EDE0C}" type="slidenum">
              <a:rPr lang="en-US" smtClean="0"/>
              <a:pPr defTabSz="99360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307" tIns="43780" rIns="87307" bIns="4378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99840"/>
      </p:ext>
    </p:extLst>
  </p:cSld>
  <p:clrMapOvr>
    <a:masterClrMapping/>
  </p:clrMapOvr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608">
              <a:defRPr/>
            </a:pPr>
            <a:fld id="{8AF2105F-1B87-4015-8E4B-5DAE931EDE0C}" type="slidenum">
              <a:rPr lang="en-US" smtClean="0"/>
              <a:pPr defTabSz="99360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71564"/>
      </p:ext>
    </p:extLst>
  </p:cSld>
  <p:clrMapOvr>
    <a:masterClrMapping/>
  </p:clrMapOvr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07" tIns="43780" rIns="87307" bIns="4378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07" tIns="43780" rIns="87307" bIns="4378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42736586"/>
      </p:ext>
    </p:extLst>
  </p:cSld>
  <p:clrMapOvr>
    <a:masterClrMapping/>
  </p:clrMapOvr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376" tIns="34389" rIns="34389" bIns="34389" rtlCol="0" anchor="ctr"/>
          <a:lstStyle/>
          <a:p>
            <a:pPr defTabSz="87431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6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23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71"/>
            <a:ext cx="486055" cy="365125"/>
          </a:xfrm>
        </p:spPr>
        <p:txBody>
          <a:bodyPr lIns="87307" tIns="43780" rIns="87307" bIns="437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313">
              <a:defRPr/>
            </a:pPr>
            <a:fld id="{9D58C95B-E41E-4E89-B2A5-250D18CD870C}" type="slidenum">
              <a:rPr lang="ru-RU" altLang="ru-RU" smtClean="0"/>
              <a:pPr defTabSz="87431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77111116"/>
      </p:ext>
    </p:extLst>
  </p:cSld>
  <p:clrMapOvr>
    <a:masterClrMapping/>
  </p:clrMapOvr>
  <p:transition spd="slow">
    <p:wipe dir="r"/>
  </p:transition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943325"/>
      </p:ext>
    </p:extLst>
  </p:cSld>
  <p:clrMapOvr>
    <a:masterClrMapping/>
  </p:clrMapOvr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341">
              <a:defRPr/>
            </a:pPr>
            <a:fld id="{8AF2105F-1B87-4015-8E4B-5DAE931EDE0C}" type="slidenum">
              <a:rPr lang="en-US" smtClean="0"/>
              <a:pPr defTabSz="99334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11" tIns="43766" rIns="87311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23374"/>
      </p:ext>
    </p:extLst>
  </p:cSld>
  <p:clrMapOvr>
    <a:masterClrMapping/>
  </p:clrMapOvr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6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341">
              <a:defRPr/>
            </a:pPr>
            <a:fld id="{8AF2105F-1B87-4015-8E4B-5DAE931EDE0C}" type="slidenum">
              <a:rPr lang="en-US" smtClean="0"/>
              <a:pPr defTabSz="99334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4439"/>
      </p:ext>
    </p:extLst>
  </p:cSld>
  <p:clrMapOvr>
    <a:masterClrMapping/>
  </p:clrMapOvr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11" tIns="43766" rIns="87311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11" tIns="43766" rIns="87311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5234026"/>
      </p:ext>
    </p:extLst>
  </p:cSld>
  <p:clrMapOvr>
    <a:masterClrMapping/>
  </p:clrMapOvr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6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270" tIns="34389" rIns="34389" bIns="34389" rtlCol="0" anchor="ctr"/>
          <a:lstStyle/>
          <a:p>
            <a:pPr defTabSz="36854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6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03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75"/>
            <a:ext cx="486055" cy="365125"/>
          </a:xfrm>
        </p:spPr>
        <p:txBody>
          <a:bodyPr lIns="87311" tIns="43766" rIns="87311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547">
              <a:defRPr/>
            </a:pPr>
            <a:fld id="{9D58C95B-E41E-4E89-B2A5-250D18CD870C}" type="slidenum">
              <a:rPr lang="ru-RU" altLang="ru-RU" smtClean="0"/>
              <a:pPr defTabSz="3685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4384495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47" y="68202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822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533" tIns="36290" rIns="72533" bIns="362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707"/>
            <a:ext cx="2844800" cy="365125"/>
          </a:xfrm>
          <a:prstGeom prst="rect">
            <a:avLst/>
          </a:prstGeom>
        </p:spPr>
        <p:txBody>
          <a:bodyPr lIns="72533" tIns="36290" rIns="72533" bIns="36290"/>
          <a:lstStyle/>
          <a:p>
            <a:pPr defTabSz="866897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66897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707"/>
            <a:ext cx="3860800" cy="365125"/>
          </a:xfrm>
          <a:prstGeom prst="rect">
            <a:avLst/>
          </a:prstGeom>
        </p:spPr>
        <p:txBody>
          <a:bodyPr lIns="72533" tIns="36290" rIns="72533" bIns="36290"/>
          <a:lstStyle/>
          <a:p>
            <a:pPr defTabSz="866897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707"/>
            <a:ext cx="2844800" cy="365125"/>
          </a:xfrm>
          <a:prstGeom prst="rect">
            <a:avLst/>
          </a:prstGeom>
        </p:spPr>
        <p:txBody>
          <a:bodyPr lIns="72533" tIns="36290" rIns="72533" bIns="36290"/>
          <a:lstStyle/>
          <a:p>
            <a:pPr defTabSz="866897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66897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18032"/>
      </p:ext>
    </p:extLst>
  </p:cSld>
  <p:clrMapOvr>
    <a:masterClrMapping/>
  </p:clrMapOvr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311" tIns="43766" rIns="87311" bIns="4376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311" tIns="43766" rIns="87311" bIns="43766"/>
          <a:lstStyle>
            <a:lvl1pPr marL="0" indent="0" algn="ctr">
              <a:buNone/>
              <a:defRPr sz="2400"/>
            </a:lvl1pPr>
            <a:lvl2pPr marL="437074" indent="0" algn="ctr">
              <a:buNone/>
              <a:defRPr sz="2100"/>
            </a:lvl2pPr>
            <a:lvl3pPr marL="874119" indent="0" algn="ctr">
              <a:buNone/>
              <a:defRPr sz="1800"/>
            </a:lvl3pPr>
            <a:lvl4pPr marL="1311097" indent="0" algn="ctr">
              <a:buNone/>
              <a:defRPr sz="1600"/>
            </a:lvl4pPr>
            <a:lvl5pPr marL="1748313" indent="0" algn="ctr">
              <a:buNone/>
              <a:defRPr sz="1600"/>
            </a:lvl5pPr>
            <a:lvl6pPr marL="2185255" indent="0" algn="ctr">
              <a:buNone/>
              <a:defRPr sz="1600"/>
            </a:lvl6pPr>
            <a:lvl7pPr marL="2622296" indent="0" algn="ctr">
              <a:buNone/>
              <a:defRPr sz="1600"/>
            </a:lvl7pPr>
            <a:lvl8pPr marL="3059396" indent="0" algn="ctr">
              <a:buNone/>
              <a:defRPr sz="1600"/>
            </a:lvl8pPr>
            <a:lvl9pPr marL="349646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52650"/>
      </p:ext>
    </p:extLst>
  </p:cSld>
  <p:clrMapOvr>
    <a:masterClrMapping/>
  </p:clrMapOvr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320">
              <a:defRPr/>
            </a:pPr>
            <a:fld id="{8AF2105F-1B87-4015-8E4B-5DAE931EDE0C}" type="slidenum">
              <a:rPr lang="en-US" smtClean="0"/>
              <a:pPr defTabSz="99332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48" y="228108"/>
            <a:ext cx="10844585" cy="393584"/>
          </a:xfrm>
          <a:prstGeom prst="rect">
            <a:avLst/>
          </a:prstGeom>
        </p:spPr>
        <p:txBody>
          <a:bodyPr lIns="87311" tIns="43766" rIns="87311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76842"/>
      </p:ext>
    </p:extLst>
  </p:cSld>
  <p:clrMapOvr>
    <a:masterClrMapping/>
  </p:clrMapOvr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408659"/>
      </p:ext>
    </p:extLst>
  </p:cSld>
  <p:clrMapOvr>
    <a:masterClrMapping/>
  </p:clrMapOvr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88">
              <a:defRPr/>
            </a:pPr>
            <a:fld id="{8AF2105F-1B87-4015-8E4B-5DAE931EDE0C}" type="slidenum">
              <a:rPr lang="en-US" smtClean="0"/>
              <a:pPr defTabSz="10033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216" tIns="44185" rIns="88216" bIns="4418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60318"/>
      </p:ext>
    </p:extLst>
  </p:cSld>
  <p:clrMapOvr>
    <a:masterClrMapping/>
  </p:clrMapOvr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88">
              <a:defRPr/>
            </a:pPr>
            <a:fld id="{8AF2105F-1B87-4015-8E4B-5DAE931EDE0C}" type="slidenum">
              <a:rPr lang="en-US" smtClean="0"/>
              <a:pPr defTabSz="10033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91859"/>
      </p:ext>
    </p:extLst>
  </p:cSld>
  <p:clrMapOvr>
    <a:masterClrMapping/>
  </p:clrMapOvr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6" tIns="44185" rIns="88216" bIns="4418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6" tIns="44185" rIns="88216" bIns="4418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1421190"/>
      </p:ext>
    </p:extLst>
  </p:cSld>
  <p:clrMapOvr>
    <a:masterClrMapping/>
  </p:clrMapOvr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9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158" tIns="34701" rIns="34701" bIns="34701" rtlCol="0" anchor="ctr"/>
          <a:lstStyle/>
          <a:p>
            <a:pPr marL="0" marR="0" lvl="0" indent="0" algn="l" defTabSz="88295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86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95"/>
            <a:ext cx="486055" cy="365125"/>
          </a:xfrm>
        </p:spPr>
        <p:txBody>
          <a:bodyPr lIns="88216" tIns="44185" rIns="88216" bIns="4418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951">
              <a:defRPr/>
            </a:pPr>
            <a:fld id="{9D58C95B-E41E-4E89-B2A5-250D18CD870C}" type="slidenum">
              <a:rPr lang="ru-RU" altLang="ru-RU" smtClean="0"/>
              <a:pPr defTabSz="8829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0231697"/>
      </p:ext>
    </p:extLst>
  </p:cSld>
  <p:clrMapOvr>
    <a:masterClrMapping/>
  </p:clrMapOvr>
  <p:transition spd="slow">
    <p:wipe dir="r"/>
  </p:transition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86822"/>
      </p:ext>
    </p:extLst>
  </p:cSld>
  <p:clrMapOvr>
    <a:masterClrMapping/>
  </p:clrMapOvr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2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631">
              <a:defRPr/>
            </a:pPr>
            <a:fld id="{8AF2105F-1B87-4015-8E4B-5DAE931EDE0C}" type="slidenum">
              <a:rPr lang="en-US" smtClean="0"/>
              <a:pPr defTabSz="99363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311" tIns="43780" rIns="87311" bIns="4378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28205"/>
      </p:ext>
    </p:extLst>
  </p:cSld>
  <p:clrMapOvr>
    <a:masterClrMapping/>
  </p:clrMapOvr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631">
              <a:defRPr/>
            </a:pPr>
            <a:fld id="{8AF2105F-1B87-4015-8E4B-5DAE931EDE0C}" type="slidenum">
              <a:rPr lang="en-US" smtClean="0"/>
              <a:pPr defTabSz="99363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286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531578"/>
      </p:ext>
    </p:extLst>
  </p:cSld>
  <p:clrMapOvr>
    <a:masterClrMapping/>
  </p:clrMapOvr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11" tIns="43780" rIns="87311" bIns="4378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11" tIns="43780" rIns="87311" bIns="4378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1423110"/>
      </p:ext>
    </p:extLst>
  </p:cSld>
  <p:clrMapOvr>
    <a:masterClrMapping/>
  </p:clrMapOvr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397" tIns="34389" rIns="34389" bIns="34389" rtlCol="0" anchor="ctr"/>
          <a:lstStyle/>
          <a:p>
            <a:pPr marL="0" marR="0" lvl="0" indent="0" algn="l" defTabSz="87433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6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25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71"/>
            <a:ext cx="486055" cy="365125"/>
          </a:xfrm>
        </p:spPr>
        <p:txBody>
          <a:bodyPr lIns="87311" tIns="43780" rIns="87311" bIns="437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336">
              <a:defRPr/>
            </a:pPr>
            <a:fld id="{9D58C95B-E41E-4E89-B2A5-250D18CD870C}" type="slidenum">
              <a:rPr lang="ru-RU" altLang="ru-RU" smtClean="0"/>
              <a:pPr defTabSz="87433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98995771"/>
      </p:ext>
    </p:extLst>
  </p:cSld>
  <p:clrMapOvr>
    <a:masterClrMapping/>
  </p:clrMapOvr>
  <p:transition spd="slow">
    <p:wipe dir="r"/>
  </p:transition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551209"/>
      </p:ext>
    </p:extLst>
  </p:cSld>
  <p:clrMapOvr>
    <a:masterClrMapping/>
  </p:clrMapOvr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365">
              <a:defRPr/>
            </a:pPr>
            <a:fld id="{8AF2105F-1B87-4015-8E4B-5DAE931EDE0C}" type="slidenum">
              <a:rPr lang="en-US" smtClean="0"/>
              <a:pPr defTabSz="99336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11" tIns="43766" rIns="87311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06197"/>
      </p:ext>
    </p:extLst>
  </p:cSld>
  <p:clrMapOvr>
    <a:masterClrMapping/>
  </p:clrMapOvr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6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365">
              <a:defRPr/>
            </a:pPr>
            <a:fld id="{8AF2105F-1B87-4015-8E4B-5DAE931EDE0C}" type="slidenum">
              <a:rPr lang="en-US" smtClean="0"/>
              <a:pPr defTabSz="99336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1166"/>
      </p:ext>
    </p:extLst>
  </p:cSld>
  <p:clrMapOvr>
    <a:masterClrMapping/>
  </p:clrMapOvr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11" tIns="43766" rIns="87311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11" tIns="43766" rIns="87311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5589099"/>
      </p:ext>
    </p:extLst>
  </p:cSld>
  <p:clrMapOvr>
    <a:masterClrMapping/>
  </p:clrMapOvr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6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284" tIns="34389" rIns="34389" bIns="34389" rtlCol="0" anchor="ctr"/>
          <a:lstStyle/>
          <a:p>
            <a:pPr marL="0" marR="0" lvl="0" indent="0" algn="l" defTabSz="36855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5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06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69"/>
            <a:ext cx="486055" cy="365125"/>
          </a:xfrm>
        </p:spPr>
        <p:txBody>
          <a:bodyPr lIns="87311" tIns="43766" rIns="87311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553">
              <a:defRPr/>
            </a:pPr>
            <a:fld id="{9D58C95B-E41E-4E89-B2A5-250D18CD870C}" type="slidenum">
              <a:rPr lang="ru-RU" altLang="ru-RU" sz="1500" smtClean="0"/>
              <a:pPr defTabSz="368553">
                <a:defRPr/>
              </a:pPr>
              <a:t>‹#›</a:t>
            </a:fld>
            <a:endParaRPr lang="ru-RU" altLang="ru-RU" sz="1500" dirty="0"/>
          </a:p>
        </p:txBody>
      </p:sp>
    </p:spTree>
    <p:extLst>
      <p:ext uri="{BB962C8B-B14F-4D97-AF65-F5344CB8AC3E}">
        <p14:creationId xmlns:p14="http://schemas.microsoft.com/office/powerpoint/2010/main" val="3326760966"/>
      </p:ext>
    </p:extLst>
  </p:cSld>
  <p:clrMapOvr>
    <a:masterClrMapping/>
  </p:clrMapOvr>
  <p:transition spd="slow">
    <p:wipe dir="r"/>
  </p:transition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311" tIns="43766" rIns="87311" bIns="4376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311" tIns="43766" rIns="87311" bIns="43766"/>
          <a:lstStyle>
            <a:lvl1pPr marL="0" indent="0" algn="ctr">
              <a:buNone/>
              <a:defRPr sz="2400"/>
            </a:lvl1pPr>
            <a:lvl2pPr marL="437086" indent="0" algn="ctr">
              <a:buNone/>
              <a:defRPr sz="2100"/>
            </a:lvl2pPr>
            <a:lvl3pPr marL="874134" indent="0" algn="ctr">
              <a:buNone/>
              <a:defRPr sz="1800"/>
            </a:lvl3pPr>
            <a:lvl4pPr marL="1311132" indent="0" algn="ctr">
              <a:buNone/>
              <a:defRPr sz="1600"/>
            </a:lvl4pPr>
            <a:lvl5pPr marL="1748346" indent="0" algn="ctr">
              <a:buNone/>
              <a:defRPr sz="1600"/>
            </a:lvl5pPr>
            <a:lvl6pPr marL="2185323" indent="0" algn="ctr">
              <a:buNone/>
              <a:defRPr sz="1600"/>
            </a:lvl6pPr>
            <a:lvl7pPr marL="2622371" indent="0" algn="ctr">
              <a:buNone/>
              <a:defRPr sz="1600"/>
            </a:lvl7pPr>
            <a:lvl8pPr marL="3059482" indent="0" algn="ctr">
              <a:buNone/>
              <a:defRPr sz="1600"/>
            </a:lvl8pPr>
            <a:lvl9pPr marL="349655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53855"/>
      </p:ext>
    </p:extLst>
  </p:cSld>
  <p:clrMapOvr>
    <a:masterClrMapping/>
  </p:clrMapOvr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341">
              <a:defRPr/>
            </a:pPr>
            <a:fld id="{8AF2105F-1B87-4015-8E4B-5DAE931EDE0C}" type="slidenum">
              <a:rPr lang="en-US" smtClean="0"/>
              <a:pPr defTabSz="99334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11" tIns="43766" rIns="87311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77268"/>
      </p:ext>
    </p:extLst>
  </p:cSld>
  <p:clrMapOvr>
    <a:masterClrMapping/>
  </p:clrMapOvr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0714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3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327">
              <a:defRPr/>
            </a:pPr>
            <a:fld id="{8AF2105F-1B87-4015-8E4B-5DAE931EDE0C}" type="slidenum">
              <a:rPr lang="en-US" smtClean="0"/>
              <a:pPr defTabSz="98532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53" y="228108"/>
            <a:ext cx="10844585" cy="393584"/>
          </a:xfrm>
          <a:prstGeom prst="rect">
            <a:avLst/>
          </a:prstGeom>
        </p:spPr>
        <p:txBody>
          <a:bodyPr lIns="86551" tIns="43431" rIns="86551" bIns="434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58369"/>
      </p:ext>
    </p:extLst>
  </p:cSld>
  <p:clrMapOvr>
    <a:masterClrMapping/>
  </p:clrMapOvr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872">
              <a:defRPr/>
            </a:pPr>
            <a:fld id="{8AF2105F-1B87-4015-8E4B-5DAE931EDE0C}" type="slidenum">
              <a:rPr lang="en-US" smtClean="0"/>
              <a:pPr defTabSz="100187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06" y="228108"/>
            <a:ext cx="10844585" cy="393584"/>
          </a:xfrm>
          <a:prstGeom prst="rect">
            <a:avLst/>
          </a:prstGeom>
        </p:spPr>
        <p:txBody>
          <a:bodyPr lIns="88073" tIns="44118" rIns="88073" bIns="441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46917"/>
      </p:ext>
    </p:extLst>
  </p:cSld>
  <p:clrMapOvr>
    <a:masterClrMapping/>
  </p:clrMapOvr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872">
              <a:defRPr/>
            </a:pPr>
            <a:fld id="{8AF2105F-1B87-4015-8E4B-5DAE931EDE0C}" type="slidenum">
              <a:rPr lang="en-US" smtClean="0"/>
              <a:pPr defTabSz="100187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45202"/>
      </p:ext>
    </p:extLst>
  </p:cSld>
  <p:clrMapOvr>
    <a:masterClrMapping/>
  </p:clrMapOvr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2948860"/>
      </p:ext>
    </p:extLst>
  </p:cSld>
  <p:clrMapOvr>
    <a:masterClrMapping/>
  </p:clrMapOvr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257" tIns="34658" rIns="34658" bIns="34658" rtlCol="0" anchor="ctr"/>
          <a:lstStyle/>
          <a:p>
            <a:pPr defTabSz="88161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54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13"/>
            <a:ext cx="486055" cy="365125"/>
          </a:xfrm>
        </p:spPr>
        <p:txBody>
          <a:bodyPr lIns="88073" tIns="44118" rIns="88073" bIns="441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618">
              <a:defRPr/>
            </a:pPr>
            <a:fld id="{9D58C95B-E41E-4E89-B2A5-250D18CD870C}" type="slidenum">
              <a:rPr lang="ru-RU" altLang="ru-RU" smtClean="0"/>
              <a:pPr defTabSz="8816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3473568"/>
      </p:ext>
    </p:extLst>
  </p:cSld>
  <p:clrMapOvr>
    <a:masterClrMapping/>
  </p:clrMapOvr>
  <p:transition spd="slow">
    <p:wipe dir="r"/>
  </p:transition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073" tIns="44118" rIns="88073" bIns="441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073" tIns="44118" rIns="88073" bIns="441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1618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07" y="6356354"/>
            <a:ext cx="3860799" cy="365126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161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48591"/>
      </p:ext>
    </p:extLst>
  </p:cSld>
  <p:clrMapOvr>
    <a:masterClrMapping/>
  </p:clrMapOvr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679833"/>
      </p:ext>
    </p:extLst>
  </p:cSld>
  <p:clrMapOvr>
    <a:masterClrMapping/>
  </p:clrMapOvr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3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278">
              <a:defRPr/>
            </a:pPr>
            <a:fld id="{8AF2105F-1B87-4015-8E4B-5DAE931EDE0C}" type="slidenum">
              <a:rPr lang="en-US" smtClean="0"/>
              <a:pPr defTabSz="99327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270" tIns="43766" rIns="87270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97174"/>
      </p:ext>
    </p:extLst>
  </p:cSld>
  <p:clrMapOvr>
    <a:masterClrMapping/>
  </p:clrMapOvr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8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278">
              <a:defRPr/>
            </a:pPr>
            <a:fld id="{8AF2105F-1B87-4015-8E4B-5DAE931EDE0C}" type="slidenum">
              <a:rPr lang="en-US" smtClean="0"/>
              <a:pPr defTabSz="99327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1350"/>
      </p:ext>
    </p:extLst>
  </p:cSld>
  <p:clrMapOvr>
    <a:masterClrMapping/>
  </p:clrMapOvr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66" rIns="87270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66" rIns="87270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67273845"/>
      </p:ext>
    </p:extLst>
  </p:cSld>
  <p:clrMapOvr>
    <a:masterClrMapping/>
  </p:clrMapOvr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189" tIns="34366" rIns="34366" bIns="34366" rtlCol="0" anchor="ctr"/>
          <a:lstStyle/>
          <a:p>
            <a:pPr marL="0" marR="0" lvl="0" indent="0" algn="l" defTabSz="87403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96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82"/>
            <a:ext cx="486055" cy="365125"/>
          </a:xfrm>
        </p:spPr>
        <p:txBody>
          <a:bodyPr lIns="87270" tIns="43766" rIns="87270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037">
              <a:defRPr/>
            </a:pPr>
            <a:fld id="{9D58C95B-E41E-4E89-B2A5-250D18CD870C}" type="slidenum">
              <a:rPr lang="ru-RU" altLang="ru-RU" smtClean="0"/>
              <a:pPr defTabSz="87403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3138877"/>
      </p:ext>
    </p:extLst>
  </p:cSld>
  <p:clrMapOvr>
    <a:masterClrMapping/>
  </p:clrMapOvr>
  <p:transition spd="slow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7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327">
              <a:defRPr/>
            </a:pPr>
            <a:fld id="{8AF2105F-1B87-4015-8E4B-5DAE931EDE0C}" type="slidenum">
              <a:rPr lang="en-US" smtClean="0"/>
              <a:pPr defTabSz="98532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7891"/>
      </p:ext>
    </p:extLst>
  </p:cSld>
  <p:clrMapOvr>
    <a:masterClrMapping/>
  </p:clrMapOvr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552275"/>
      </p:ext>
    </p:extLst>
  </p:cSld>
  <p:clrMapOvr>
    <a:masterClrMapping/>
  </p:clrMapOvr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0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168">
              <a:defRPr/>
            </a:pPr>
            <a:fld id="{8AF2105F-1B87-4015-8E4B-5DAE931EDE0C}" type="slidenum">
              <a:rPr lang="en-US" smtClean="0"/>
              <a:pPr defTabSz="100216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01" tIns="44149" rIns="88101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85286"/>
      </p:ext>
    </p:extLst>
  </p:cSld>
  <p:clrMapOvr>
    <a:masterClrMapping/>
  </p:clrMapOvr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3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168">
              <a:defRPr/>
            </a:pPr>
            <a:fld id="{8AF2105F-1B87-4015-8E4B-5DAE931EDE0C}" type="slidenum">
              <a:rPr lang="en-US" smtClean="0"/>
              <a:pPr defTabSz="100216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86583"/>
      </p:ext>
    </p:extLst>
  </p:cSld>
  <p:clrMapOvr>
    <a:masterClrMapping/>
  </p:clrMapOvr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01" tIns="44149" rIns="88101" bIns="441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01" tIns="44149" rIns="88101" bIns="441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9872760"/>
      </p:ext>
    </p:extLst>
  </p:cSld>
  <p:clrMapOvr>
    <a:masterClrMapping/>
  </p:clrMapOvr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453" tIns="34658" rIns="34658" bIns="34658" rtlCol="0" anchor="ctr"/>
          <a:lstStyle/>
          <a:p>
            <a:pPr defTabSz="88187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79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42"/>
            <a:ext cx="486055" cy="365125"/>
          </a:xfrm>
        </p:spPr>
        <p:txBody>
          <a:bodyPr lIns="88101" tIns="44149" rIns="88101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878">
              <a:defRPr/>
            </a:pPr>
            <a:fld id="{9D58C95B-E41E-4E89-B2A5-250D18CD870C}" type="slidenum">
              <a:rPr lang="ru-RU" altLang="ru-RU" smtClean="0"/>
              <a:pPr defTabSz="88187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7563167"/>
      </p:ext>
    </p:extLst>
  </p:cSld>
  <p:clrMapOvr>
    <a:masterClrMapping/>
  </p:clrMapOvr>
  <p:transition spd="slow">
    <p:wipe dir="r"/>
  </p:transition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656802"/>
      </p:ext>
    </p:extLst>
  </p:cSld>
  <p:clrMapOvr>
    <a:masterClrMapping/>
  </p:clrMapOvr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2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724">
              <a:defRPr/>
            </a:pPr>
            <a:fld id="{8AF2105F-1B87-4015-8E4B-5DAE931EDE0C}" type="slidenum">
              <a:rPr lang="en-US" smtClean="0"/>
              <a:pPr defTabSz="99372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321" tIns="43780" rIns="87321" bIns="4378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19978"/>
      </p:ext>
    </p:extLst>
  </p:cSld>
  <p:clrMapOvr>
    <a:masterClrMapping/>
  </p:clrMapOvr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5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724">
              <a:defRPr/>
            </a:pPr>
            <a:fld id="{8AF2105F-1B87-4015-8E4B-5DAE931EDE0C}" type="slidenum">
              <a:rPr lang="en-US" smtClean="0"/>
              <a:pPr defTabSz="99372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9539"/>
      </p:ext>
    </p:extLst>
  </p:cSld>
  <p:clrMapOvr>
    <a:masterClrMapping/>
  </p:clrMapOvr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21" tIns="43780" rIns="87321" bIns="4378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21" tIns="43780" rIns="87321" bIns="4378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7767672"/>
      </p:ext>
    </p:extLst>
  </p:cSld>
  <p:clrMapOvr>
    <a:masterClrMapping/>
  </p:clrMapOvr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6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52" tIns="34389" rIns="34389" bIns="34389" rtlCol="0" anchor="ctr"/>
          <a:lstStyle/>
          <a:p>
            <a:pPr defTabSz="87442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6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35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65"/>
            <a:ext cx="486055" cy="365125"/>
          </a:xfrm>
        </p:spPr>
        <p:txBody>
          <a:bodyPr lIns="87321" tIns="43780" rIns="87321" bIns="437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424">
              <a:defRPr/>
            </a:pPr>
            <a:fld id="{9D58C95B-E41E-4E89-B2A5-250D18CD870C}" type="slidenum">
              <a:rPr lang="ru-RU" altLang="ru-RU" smtClean="0"/>
              <a:pPr defTabSz="87442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13414468"/>
      </p:ext>
    </p:extLst>
  </p:cSld>
  <p:clrMapOvr>
    <a:masterClrMapping/>
  </p:clrMapOvr>
  <p:transition spd="slow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51" tIns="43431" rIns="86551" bIns="434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51" tIns="43431" rIns="86551" bIns="434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3152966"/>
      </p:ext>
    </p:extLst>
  </p:cSld>
  <p:clrMapOvr>
    <a:masterClrMapping/>
  </p:clrMapOvr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148118"/>
      </p:ext>
    </p:extLst>
  </p:cSld>
  <p:clrMapOvr>
    <a:masterClrMapping/>
  </p:clrMapOvr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440">
              <a:defRPr/>
            </a:pPr>
            <a:fld id="{8AF2105F-1B87-4015-8E4B-5DAE931EDE0C}" type="slidenum">
              <a:rPr lang="en-US" smtClean="0"/>
              <a:pPr defTabSz="100344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221" tIns="44185" rIns="88221" bIns="4418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62438"/>
      </p:ext>
    </p:extLst>
  </p:cSld>
  <p:clrMapOvr>
    <a:masterClrMapping/>
  </p:clrMapOvr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440">
              <a:defRPr/>
            </a:pPr>
            <a:fld id="{8AF2105F-1B87-4015-8E4B-5DAE931EDE0C}" type="slidenum">
              <a:rPr lang="en-US" smtClean="0"/>
              <a:pPr defTabSz="100344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88693"/>
      </p:ext>
    </p:extLst>
  </p:cSld>
  <p:clrMapOvr>
    <a:masterClrMapping/>
  </p:clrMapOvr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21" tIns="44185" rIns="88221" bIns="4418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21" tIns="44185" rIns="88221" bIns="4418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0238496"/>
      </p:ext>
    </p:extLst>
  </p:cSld>
  <p:clrMapOvr>
    <a:masterClrMapping/>
  </p:clrMapOvr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9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198" tIns="34701" rIns="34701" bIns="34701" rtlCol="0" anchor="ctr"/>
          <a:lstStyle/>
          <a:p>
            <a:pPr defTabSz="88299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8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91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95"/>
            <a:ext cx="486055" cy="365125"/>
          </a:xfrm>
        </p:spPr>
        <p:txBody>
          <a:bodyPr lIns="88221" tIns="44185" rIns="88221" bIns="4418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994">
              <a:defRPr/>
            </a:pPr>
            <a:fld id="{9D58C95B-E41E-4E89-B2A5-250D18CD870C}" type="slidenum">
              <a:rPr lang="ru-RU" altLang="ru-RU" smtClean="0"/>
              <a:pPr defTabSz="88299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38098630"/>
      </p:ext>
    </p:extLst>
  </p:cSld>
  <p:clrMapOvr>
    <a:masterClrMapping/>
  </p:clrMapOvr>
  <p:transition spd="slow">
    <p:wipe dir="r"/>
  </p:transition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221" tIns="44185" rIns="88221" bIns="4418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221" tIns="44185" rIns="88221" bIns="44185"/>
          <a:lstStyle>
            <a:lvl1pPr marL="0" indent="0" algn="ctr">
              <a:buNone/>
              <a:defRPr sz="2400"/>
            </a:lvl1pPr>
            <a:lvl2pPr marL="441505" indent="0" algn="ctr">
              <a:buNone/>
              <a:defRPr sz="2100"/>
            </a:lvl2pPr>
            <a:lvl3pPr marL="882962" indent="0" algn="ctr">
              <a:buNone/>
              <a:defRPr sz="1800"/>
            </a:lvl3pPr>
            <a:lvl4pPr marL="1324456" indent="0" algn="ctr">
              <a:buNone/>
              <a:defRPr sz="1600"/>
            </a:lvl4pPr>
            <a:lvl5pPr marL="1766038" indent="0" algn="ctr">
              <a:buNone/>
              <a:defRPr sz="1600"/>
            </a:lvl5pPr>
            <a:lvl6pPr marL="2207420" indent="0" algn="ctr">
              <a:buNone/>
              <a:defRPr sz="1600"/>
            </a:lvl6pPr>
            <a:lvl7pPr marL="2648945" indent="0" algn="ctr">
              <a:buNone/>
              <a:defRPr sz="1600"/>
            </a:lvl7pPr>
            <a:lvl8pPr marL="3090510" indent="0" algn="ctr">
              <a:buNone/>
              <a:defRPr sz="1600"/>
            </a:lvl8pPr>
            <a:lvl9pPr marL="353190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27"/>
            <a:ext cx="2743200" cy="365125"/>
          </a:xfrm>
          <a:prstGeom prst="rect">
            <a:avLst/>
          </a:prstGeom>
        </p:spPr>
        <p:txBody>
          <a:bodyPr lIns="88221" tIns="44185" rIns="88221" bIns="44185"/>
          <a:lstStyle/>
          <a:p>
            <a:pPr defTabSz="882994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2994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27"/>
            <a:ext cx="4114800" cy="365125"/>
          </a:xfrm>
          <a:prstGeom prst="rect">
            <a:avLst/>
          </a:prstGeom>
        </p:spPr>
        <p:txBody>
          <a:bodyPr lIns="88221" tIns="44185" rIns="88221" bIns="44185"/>
          <a:lstStyle/>
          <a:p>
            <a:pPr defTabSz="88299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27"/>
            <a:ext cx="2743200" cy="365125"/>
          </a:xfrm>
          <a:prstGeom prst="rect">
            <a:avLst/>
          </a:prstGeom>
        </p:spPr>
        <p:txBody>
          <a:bodyPr lIns="88221" tIns="44185" rIns="88221" bIns="44185"/>
          <a:lstStyle/>
          <a:p>
            <a:pPr defTabSz="882994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299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14363"/>
      </p:ext>
    </p:extLst>
  </p:cSld>
  <p:clrMapOvr>
    <a:masterClrMapping/>
  </p:clrMapOvr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294901"/>
      </p:ext>
    </p:extLst>
  </p:cSld>
  <p:clrMapOvr>
    <a:masterClrMapping/>
  </p:clrMapOvr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700">
              <a:defRPr/>
            </a:pPr>
            <a:fld id="{8AF2105F-1B87-4015-8E4B-5DAE931EDE0C}" type="slidenum">
              <a:rPr lang="en-US" smtClean="0"/>
              <a:pPr defTabSz="99370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43" tIns="43780" rIns="87343" bIns="4378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61818"/>
      </p:ext>
    </p:extLst>
  </p:cSld>
  <p:clrMapOvr>
    <a:masterClrMapping/>
  </p:clrMapOvr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5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700">
              <a:defRPr/>
            </a:pPr>
            <a:fld id="{8AF2105F-1B87-4015-8E4B-5DAE931EDE0C}" type="slidenum">
              <a:rPr lang="en-US" smtClean="0"/>
              <a:pPr defTabSz="9937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81873"/>
      </p:ext>
    </p:extLst>
  </p:cSld>
  <p:clrMapOvr>
    <a:masterClrMapping/>
  </p:clrMapOvr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43" tIns="43780" rIns="87343" bIns="4378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43" tIns="43780" rIns="87343" bIns="4378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32837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7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595" tIns="34149" rIns="34149" bIns="34149" rtlCol="0" anchor="ctr"/>
          <a:lstStyle/>
          <a:p>
            <a:pPr defTabSz="86706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6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97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81"/>
            <a:ext cx="486055" cy="365125"/>
          </a:xfrm>
        </p:spPr>
        <p:txBody>
          <a:bodyPr lIns="86551" tIns="43431" rIns="86551" bIns="434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7068">
              <a:defRPr/>
            </a:pPr>
            <a:fld id="{9D58C95B-E41E-4E89-B2A5-250D18CD870C}" type="slidenum">
              <a:rPr lang="ru-RU" altLang="ru-RU" smtClean="0"/>
              <a:pPr defTabSz="86706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01203011"/>
      </p:ext>
    </p:extLst>
  </p:cSld>
  <p:clrMapOvr>
    <a:masterClrMapping/>
  </p:clrMapOvr>
  <p:transition spd="slow">
    <p:wipe dir="r"/>
  </p:transition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5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503" tIns="34412" rIns="34412" bIns="34412" rtlCol="0" anchor="ctr"/>
          <a:lstStyle/>
          <a:p>
            <a:pPr marL="0" marR="0" lvl="0" indent="0" algn="l" defTabSz="3686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4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35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57"/>
            <a:ext cx="486055" cy="365125"/>
          </a:xfrm>
        </p:spPr>
        <p:txBody>
          <a:bodyPr lIns="87343" tIns="43780" rIns="87343" bIns="437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688">
              <a:defRPr/>
            </a:pPr>
            <a:fld id="{9D58C95B-E41E-4E89-B2A5-250D18CD870C}" type="slidenum">
              <a:rPr lang="ru-RU" altLang="ru-RU" sz="1500" smtClean="0"/>
              <a:pPr defTabSz="368688">
                <a:defRPr/>
              </a:pPr>
              <a:t>‹#›</a:t>
            </a:fld>
            <a:endParaRPr lang="ru-RU" altLang="ru-RU" sz="1500" dirty="0"/>
          </a:p>
        </p:txBody>
      </p:sp>
    </p:spTree>
    <p:extLst>
      <p:ext uri="{BB962C8B-B14F-4D97-AF65-F5344CB8AC3E}">
        <p14:creationId xmlns:p14="http://schemas.microsoft.com/office/powerpoint/2010/main" val="770062388"/>
      </p:ext>
    </p:extLst>
  </p:cSld>
  <p:clrMapOvr>
    <a:masterClrMapping/>
  </p:clrMapOvr>
  <p:transition spd="slow">
    <p:wipe dir="r"/>
  </p:transition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343" tIns="43780" rIns="87343" bIns="4378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343" tIns="43780" rIns="87343" bIns="43780"/>
          <a:lstStyle>
            <a:lvl1pPr marL="0" indent="0" algn="ctr">
              <a:buNone/>
              <a:defRPr sz="2400"/>
            </a:lvl1pPr>
            <a:lvl2pPr marL="437242" indent="0" algn="ctr">
              <a:buNone/>
              <a:defRPr sz="2100"/>
            </a:lvl2pPr>
            <a:lvl3pPr marL="874424" indent="0" algn="ctr">
              <a:buNone/>
              <a:defRPr sz="1800"/>
            </a:lvl3pPr>
            <a:lvl4pPr marL="1311580" indent="0" algn="ctr">
              <a:buNone/>
              <a:defRPr sz="1600"/>
            </a:lvl4pPr>
            <a:lvl5pPr marL="1748935" indent="0" algn="ctr">
              <a:buNone/>
              <a:defRPr sz="1600"/>
            </a:lvl5pPr>
            <a:lvl6pPr marL="2186063" indent="0" algn="ctr">
              <a:buNone/>
              <a:defRPr sz="1600"/>
            </a:lvl6pPr>
            <a:lvl7pPr marL="2623237" indent="0" algn="ctr">
              <a:buNone/>
              <a:defRPr sz="1600"/>
            </a:lvl7pPr>
            <a:lvl8pPr marL="3060515" indent="0" algn="ctr">
              <a:buNone/>
              <a:defRPr sz="1600"/>
            </a:lvl8pPr>
            <a:lvl9pPr marL="349773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72518"/>
      </p:ext>
    </p:extLst>
  </p:cSld>
  <p:clrMapOvr>
    <a:masterClrMapping/>
  </p:clrMapOvr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676">
              <a:defRPr/>
            </a:pPr>
            <a:fld id="{8AF2105F-1B87-4015-8E4B-5DAE931EDE0C}" type="slidenum">
              <a:rPr lang="en-US" smtClean="0"/>
              <a:pPr defTabSz="9936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43" tIns="43780" rIns="87343" bIns="4378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2553"/>
      </p:ext>
    </p:extLst>
  </p:cSld>
  <p:clrMapOvr>
    <a:masterClrMapping/>
  </p:clrMapOvr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558069"/>
      </p:ext>
    </p:extLst>
  </p:cSld>
  <p:clrMapOvr>
    <a:masterClrMapping/>
  </p:clrMapOvr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70">
              <a:defRPr/>
            </a:pPr>
            <a:fld id="{8AF2105F-1B87-4015-8E4B-5DAE931EDE0C}" type="slidenum">
              <a:rPr lang="en-US" smtClean="0"/>
              <a:pPr defTabSz="100237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83" y="228108"/>
            <a:ext cx="10844585" cy="393584"/>
          </a:xfrm>
          <a:prstGeom prst="rect">
            <a:avLst/>
          </a:prstGeom>
        </p:spPr>
        <p:txBody>
          <a:bodyPr lIns="88123" tIns="44155" rIns="8812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96984"/>
      </p:ext>
    </p:extLst>
  </p:cSld>
  <p:clrMapOvr>
    <a:masterClrMapping/>
  </p:clrMapOvr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70">
              <a:defRPr/>
            </a:pPr>
            <a:fld id="{8AF2105F-1B87-4015-8E4B-5DAE931EDE0C}" type="slidenum">
              <a:rPr lang="en-US" smtClean="0"/>
              <a:pPr defTabSz="10023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3652"/>
      </p:ext>
    </p:extLst>
  </p:cSld>
  <p:clrMapOvr>
    <a:masterClrMapping/>
  </p:clrMapOvr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5789532"/>
      </p:ext>
    </p:extLst>
  </p:cSld>
  <p:clrMapOvr>
    <a:masterClrMapping/>
  </p:clrMapOvr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80" tIns="34681" rIns="34681" bIns="34681" rtlCol="0" anchor="ctr"/>
          <a:lstStyle/>
          <a:p>
            <a:pPr defTabSz="88204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6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790"/>
            <a:ext cx="486055" cy="365125"/>
          </a:xfrm>
        </p:spPr>
        <p:txBody>
          <a:bodyPr lIns="88123" tIns="44155" rIns="8812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049">
              <a:defRPr/>
            </a:pPr>
            <a:fld id="{9D58C95B-E41E-4E89-B2A5-250D18CD870C}" type="slidenum">
              <a:rPr lang="ru-RU" altLang="ru-RU" smtClean="0"/>
              <a:pPr defTabSz="88204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3191479"/>
      </p:ext>
    </p:extLst>
  </p:cSld>
  <p:clrMapOvr>
    <a:masterClrMapping/>
  </p:clrMapOvr>
  <p:transition spd="slow">
    <p:wipe dir="r"/>
  </p:transition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123" tIns="44155" rIns="88123" bIns="4415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123" tIns="44155" rIns="88123" bIns="4415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49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2049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98" y="6356354"/>
            <a:ext cx="3860799" cy="365126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123" tIns="44155" rIns="88123" bIns="44155"/>
          <a:lstStyle/>
          <a:p>
            <a:pPr defTabSz="882049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2049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08353"/>
      </p:ext>
    </p:extLst>
  </p:cSld>
  <p:clrMapOvr>
    <a:masterClrMapping/>
  </p:clrMapOvr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393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551" tIns="43431" rIns="86551" bIns="4343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551" tIns="43431" rIns="86551" bIns="4343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551" tIns="43431" rIns="86551" bIns="43431"/>
          <a:lstStyle/>
          <a:p>
            <a:pPr defTabSz="867068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7068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56" y="6356354"/>
            <a:ext cx="3860799" cy="365126"/>
          </a:xfrm>
          <a:prstGeom prst="rect">
            <a:avLst/>
          </a:prstGeom>
        </p:spPr>
        <p:txBody>
          <a:bodyPr lIns="86551" tIns="43431" rIns="86551" bIns="43431"/>
          <a:lstStyle/>
          <a:p>
            <a:pPr defTabSz="86706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551" tIns="43431" rIns="86551" bIns="43431"/>
          <a:lstStyle/>
          <a:p>
            <a:pPr defTabSz="867068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706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16169"/>
      </p:ext>
    </p:extLst>
  </p:cSld>
  <p:clrMapOvr>
    <a:masterClrMapping/>
  </p:clrMapOvr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33" tIns="44155" rIns="8813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35130"/>
      </p:ext>
    </p:extLst>
  </p:cSld>
  <p:clrMapOvr>
    <a:masterClrMapping/>
  </p:clrMapOvr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33538"/>
      </p:ext>
    </p:extLst>
  </p:cSld>
  <p:clrMapOvr>
    <a:masterClrMapping/>
  </p:clrMapOvr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9435328"/>
      </p:ext>
    </p:extLst>
  </p:cSld>
  <p:clrMapOvr>
    <a:masterClrMapping/>
  </p:clrMapOvr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38" tIns="34681" rIns="34681" bIns="34681" rtlCol="0" anchor="ctr"/>
          <a:lstStyle/>
          <a:p>
            <a:pPr marL="0" marR="0" lvl="0" indent="0" algn="l" defTabSz="88216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08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0"/>
            <a:ext cx="486055" cy="365125"/>
          </a:xfrm>
        </p:spPr>
        <p:txBody>
          <a:bodyPr lIns="88133" tIns="44155" rIns="8813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161">
              <a:defRPr/>
            </a:pPr>
            <a:fld id="{9D58C95B-E41E-4E89-B2A5-250D18CD870C}" type="slidenum">
              <a:rPr lang="ru-RU" altLang="ru-RU" smtClean="0"/>
              <a:pPr defTabSz="8821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72431520"/>
      </p:ext>
    </p:extLst>
  </p:cSld>
  <p:clrMapOvr>
    <a:masterClrMapping/>
  </p:clrMapOvr>
  <p:transition spd="slow">
    <p:wipe dir="r"/>
  </p:transition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750393"/>
      </p:ext>
    </p:extLst>
  </p:cSld>
  <p:clrMapOvr>
    <a:masterClrMapping/>
  </p:clrMapOvr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33" tIns="44155" rIns="8813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91707"/>
      </p:ext>
    </p:extLst>
  </p:cSld>
  <p:clrMapOvr>
    <a:masterClrMapping/>
  </p:clrMapOvr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27430"/>
      </p:ext>
    </p:extLst>
  </p:cSld>
  <p:clrMapOvr>
    <a:masterClrMapping/>
  </p:clrMapOvr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5466942"/>
      </p:ext>
    </p:extLst>
  </p:cSld>
  <p:clrMapOvr>
    <a:masterClrMapping/>
  </p:clrMapOvr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38" tIns="34681" rIns="34681" bIns="34681" rtlCol="0" anchor="ctr"/>
          <a:lstStyle/>
          <a:p>
            <a:pPr marL="0" marR="0" lvl="0" indent="0" algn="l" defTabSz="88216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08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0"/>
            <a:ext cx="486055" cy="365125"/>
          </a:xfrm>
        </p:spPr>
        <p:txBody>
          <a:bodyPr lIns="88133" tIns="44155" rIns="8813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161">
              <a:defRPr/>
            </a:pPr>
            <a:fld id="{9D58C95B-E41E-4E89-B2A5-250D18CD870C}" type="slidenum">
              <a:rPr lang="ru-RU" altLang="ru-RU" smtClean="0"/>
              <a:pPr defTabSz="8821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4608019"/>
      </p:ext>
    </p:extLst>
  </p:cSld>
  <p:clrMapOvr>
    <a:masterClrMapping/>
  </p:clrMapOvr>
  <p:transition spd="slow">
    <p:wipe dir="r"/>
  </p:transition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5205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533" tIns="36297" rIns="72533" bIns="3629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701"/>
            <a:ext cx="2844800" cy="365125"/>
          </a:xfrm>
          <a:prstGeom prst="rect">
            <a:avLst/>
          </a:prstGeom>
        </p:spPr>
        <p:txBody>
          <a:bodyPr lIns="72533" tIns="36297" rIns="72533" bIns="36297"/>
          <a:lstStyle/>
          <a:p>
            <a:pPr defTabSz="867068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67068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701"/>
            <a:ext cx="3860800" cy="365125"/>
          </a:xfrm>
          <a:prstGeom prst="rect">
            <a:avLst/>
          </a:prstGeom>
        </p:spPr>
        <p:txBody>
          <a:bodyPr lIns="72533" tIns="36297" rIns="72533" bIns="36297"/>
          <a:lstStyle/>
          <a:p>
            <a:pPr defTabSz="867068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701"/>
            <a:ext cx="2844800" cy="365125"/>
          </a:xfrm>
          <a:prstGeom prst="rect">
            <a:avLst/>
          </a:prstGeom>
        </p:spPr>
        <p:txBody>
          <a:bodyPr lIns="72533" tIns="36297" rIns="72533" bIns="36297"/>
          <a:lstStyle/>
          <a:p>
            <a:pPr defTabSz="867068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67068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28972"/>
      </p:ext>
    </p:extLst>
  </p:cSld>
  <p:clrMapOvr>
    <a:masterClrMapping/>
  </p:clrMapOvr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0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103">
              <a:defRPr/>
            </a:pPr>
            <a:fld id="{8AF2105F-1B87-4015-8E4B-5DAE931EDE0C}" type="slidenum">
              <a:rPr lang="en-US" smtClean="0"/>
              <a:pPr defTabSz="9941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85" tIns="43783" rIns="87385" bIns="437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60660"/>
      </p:ext>
    </p:extLst>
  </p:cSld>
  <p:clrMapOvr>
    <a:masterClrMapping/>
  </p:clrMapOvr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3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103">
              <a:defRPr/>
            </a:pPr>
            <a:fld id="{8AF2105F-1B87-4015-8E4B-5DAE931EDE0C}" type="slidenum">
              <a:rPr lang="en-US" smtClean="0"/>
              <a:pPr defTabSz="9941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26518"/>
      </p:ext>
    </p:extLst>
  </p:cSld>
  <p:clrMapOvr>
    <a:masterClrMapping/>
  </p:clrMapOvr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85" tIns="43783" rIns="87385" bIns="4378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85" tIns="43783" rIns="87385" bIns="4378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6207559"/>
      </p:ext>
    </p:extLst>
  </p:cSld>
  <p:clrMapOvr>
    <a:masterClrMapping/>
  </p:clrMapOvr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711" tIns="34412" rIns="34412" bIns="34412" rtlCol="0" anchor="ctr"/>
          <a:lstStyle/>
          <a:p>
            <a:pPr marL="0" marR="0" lvl="0" indent="0" algn="l" defTabSz="36883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3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69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46"/>
            <a:ext cx="486055" cy="365125"/>
          </a:xfrm>
        </p:spPr>
        <p:txBody>
          <a:bodyPr lIns="87385" tIns="43783" rIns="87385" bIns="4378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836">
              <a:defRPr/>
            </a:pPr>
            <a:fld id="{9D58C95B-E41E-4E89-B2A5-250D18CD870C}" type="slidenum">
              <a:rPr lang="ru-RU" altLang="ru-RU" sz="1500" smtClean="0"/>
              <a:pPr defTabSz="368836">
                <a:defRPr/>
              </a:pPr>
              <a:t>‹#›</a:t>
            </a:fld>
            <a:endParaRPr lang="ru-RU" altLang="ru-RU" sz="1500" dirty="0"/>
          </a:p>
        </p:txBody>
      </p:sp>
    </p:spTree>
    <p:extLst>
      <p:ext uri="{BB962C8B-B14F-4D97-AF65-F5344CB8AC3E}">
        <p14:creationId xmlns:p14="http://schemas.microsoft.com/office/powerpoint/2010/main" val="1569488152"/>
      </p:ext>
    </p:extLst>
  </p:cSld>
  <p:clrMapOvr>
    <a:masterClrMapping/>
  </p:clrMapOvr>
  <p:transition spd="slow">
    <p:wipe dir="r"/>
  </p:transition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385" tIns="43783" rIns="87385" bIns="4378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385" tIns="43783" rIns="87385" bIns="43783"/>
          <a:lstStyle>
            <a:lvl1pPr marL="0" indent="0" algn="ctr">
              <a:buNone/>
              <a:defRPr sz="2400"/>
            </a:lvl1pPr>
            <a:lvl2pPr marL="437404" indent="0" algn="ctr">
              <a:buNone/>
              <a:defRPr sz="2100"/>
            </a:lvl2pPr>
            <a:lvl3pPr marL="874769" indent="0" algn="ctr">
              <a:buNone/>
              <a:defRPr sz="1800"/>
            </a:lvl3pPr>
            <a:lvl4pPr marL="1312096" indent="0" algn="ctr">
              <a:buNone/>
              <a:defRPr sz="1600"/>
            </a:lvl4pPr>
            <a:lvl5pPr marL="1749620" indent="0" algn="ctr">
              <a:buNone/>
              <a:defRPr sz="1600"/>
            </a:lvl5pPr>
            <a:lvl6pPr marL="2186912" indent="0" algn="ctr">
              <a:buNone/>
              <a:defRPr sz="1600"/>
            </a:lvl6pPr>
            <a:lvl7pPr marL="2624293" indent="0" algn="ctr">
              <a:buNone/>
              <a:defRPr sz="1600"/>
            </a:lvl7pPr>
            <a:lvl8pPr marL="3061711" indent="0" algn="ctr">
              <a:buNone/>
              <a:defRPr sz="1600"/>
            </a:lvl8pPr>
            <a:lvl9pPr marL="34991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02039"/>
      </p:ext>
    </p:extLst>
  </p:cSld>
  <p:clrMapOvr>
    <a:masterClrMapping/>
  </p:clrMapOvr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0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064">
              <a:defRPr/>
            </a:pPr>
            <a:fld id="{8AF2105F-1B87-4015-8E4B-5DAE931EDE0C}" type="slidenum">
              <a:rPr lang="en-US" smtClean="0"/>
              <a:pPr defTabSz="99406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85" tIns="43783" rIns="87385" bIns="437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91715"/>
      </p:ext>
    </p:extLst>
  </p:cSld>
  <p:clrMapOvr>
    <a:masterClrMapping/>
  </p:clrMapOvr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54325"/>
      </p:ext>
    </p:extLst>
  </p:cSld>
  <p:clrMapOvr>
    <a:masterClrMapping/>
  </p:clrMapOvr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91">
              <a:defRPr/>
            </a:pPr>
            <a:fld id="{8AF2105F-1B87-4015-8E4B-5DAE931EDE0C}" type="slidenum">
              <a:rPr lang="en-US" smtClean="0"/>
              <a:pPr defTabSz="10026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71" y="228108"/>
            <a:ext cx="10844585" cy="393584"/>
          </a:xfrm>
          <a:prstGeom prst="rect">
            <a:avLst/>
          </a:prstGeom>
        </p:spPr>
        <p:txBody>
          <a:bodyPr lIns="88150" tIns="44165" rIns="8815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54291"/>
      </p:ext>
    </p:extLst>
  </p:cSld>
  <p:clrMapOvr>
    <a:masterClrMapping/>
  </p:clrMapOvr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91">
              <a:defRPr/>
            </a:pPr>
            <a:fld id="{8AF2105F-1B87-4015-8E4B-5DAE931EDE0C}" type="slidenum">
              <a:rPr lang="en-US" smtClean="0"/>
              <a:pPr defTabSz="10026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10400"/>
      </p:ext>
    </p:extLst>
  </p:cSld>
  <p:clrMapOvr>
    <a:masterClrMapping/>
  </p:clrMapOvr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31217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03836"/>
      </p:ext>
    </p:extLst>
  </p:cSld>
  <p:clrMapOvr>
    <a:masterClrMapping/>
  </p:clrMapOvr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9" tIns="34681" rIns="34681" bIns="34681" rtlCol="0" anchor="ctr"/>
          <a:lstStyle/>
          <a:p>
            <a:pPr defTabSz="88234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4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778"/>
            <a:ext cx="486055" cy="365125"/>
          </a:xfrm>
        </p:spPr>
        <p:txBody>
          <a:bodyPr lIns="88150" tIns="44165" rIns="8815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42">
              <a:defRPr/>
            </a:pPr>
            <a:fld id="{9D58C95B-E41E-4E89-B2A5-250D18CD870C}" type="slidenum">
              <a:rPr lang="ru-RU" altLang="ru-RU" smtClean="0"/>
              <a:pPr defTabSz="8823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7828049"/>
      </p:ext>
    </p:extLst>
  </p:cSld>
  <p:clrMapOvr>
    <a:masterClrMapping/>
  </p:clrMapOvr>
  <p:transition spd="slow">
    <p:wipe dir="r"/>
  </p:transition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150" tIns="44165" rIns="88150" bIns="4416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150" tIns="44165" rIns="88150" bIns="4416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150" tIns="44165" rIns="88150" bIns="44165"/>
          <a:lstStyle/>
          <a:p>
            <a:pPr defTabSz="882342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2342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84" y="6356354"/>
            <a:ext cx="3860799" cy="365126"/>
          </a:xfrm>
          <a:prstGeom prst="rect">
            <a:avLst/>
          </a:prstGeom>
        </p:spPr>
        <p:txBody>
          <a:bodyPr lIns="88150" tIns="44165" rIns="88150" bIns="44165"/>
          <a:lstStyle/>
          <a:p>
            <a:pPr defTabSz="882342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150" tIns="44165" rIns="88150" bIns="44165"/>
          <a:lstStyle/>
          <a:p>
            <a:pPr defTabSz="882342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2342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98234"/>
      </p:ext>
    </p:extLst>
  </p:cSld>
  <p:clrMapOvr>
    <a:masterClrMapping/>
  </p:clrMapOvr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494223"/>
      </p:ext>
    </p:extLst>
  </p:cSld>
  <p:clrMapOvr>
    <a:masterClrMapping/>
  </p:clrMapOvr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565">
              <a:defRPr/>
            </a:pPr>
            <a:fld id="{8AF2105F-1B87-4015-8E4B-5DAE931EDE0C}" type="slidenum">
              <a:rPr lang="en-US" smtClean="0"/>
              <a:pPr defTabSz="99556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484" tIns="43850" rIns="87484" bIns="438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12466"/>
      </p:ext>
    </p:extLst>
  </p:cSld>
  <p:clrMapOvr>
    <a:masterClrMapping/>
  </p:clrMapOvr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565">
              <a:defRPr/>
            </a:pPr>
            <a:fld id="{8AF2105F-1B87-4015-8E4B-5DAE931EDE0C}" type="slidenum">
              <a:rPr lang="en-US" smtClean="0"/>
              <a:pPr defTabSz="99556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6032"/>
      </p:ext>
    </p:extLst>
  </p:cSld>
  <p:clrMapOvr>
    <a:masterClrMapping/>
  </p:clrMapOvr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84" tIns="43850" rIns="87484" bIns="438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84" tIns="43850" rIns="87484" bIns="438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0737636"/>
      </p:ext>
    </p:extLst>
  </p:cSld>
  <p:clrMapOvr>
    <a:masterClrMapping/>
  </p:clrMapOvr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538" tIns="34455" rIns="34455" bIns="34455" rtlCol="0" anchor="ctr"/>
          <a:lstStyle/>
          <a:p>
            <a:pPr defTabSz="87604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55" tIns="34455" rIns="34455" bIns="3445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596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96"/>
            <a:ext cx="486055" cy="365125"/>
          </a:xfrm>
        </p:spPr>
        <p:txBody>
          <a:bodyPr lIns="87484" tIns="43850" rIns="87484" bIns="438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040">
              <a:defRPr/>
            </a:pPr>
            <a:fld id="{9D58C95B-E41E-4E89-B2A5-250D18CD870C}" type="slidenum">
              <a:rPr lang="ru-RU" altLang="ru-RU" smtClean="0"/>
              <a:pPr defTabSz="87604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76926238"/>
      </p:ext>
    </p:extLst>
  </p:cSld>
  <p:clrMapOvr>
    <a:masterClrMapping/>
  </p:clrMapOvr>
  <p:transition spd="slow">
    <p:wipe dir="r"/>
  </p:transition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239152"/>
      </p:ext>
    </p:extLst>
  </p:cSld>
  <p:clrMapOvr>
    <a:masterClrMapping/>
  </p:clrMapOvr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33">
              <a:defRPr/>
            </a:pPr>
            <a:fld id="{8AF2105F-1B87-4015-8E4B-5DAE931EDE0C}" type="slidenum">
              <a:rPr lang="en-US" smtClean="0"/>
              <a:pPr defTabSz="100263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45" tIns="44159" rIns="8814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85839"/>
      </p:ext>
    </p:extLst>
  </p:cSld>
  <p:clrMapOvr>
    <a:masterClrMapping/>
  </p:clrMapOvr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33">
              <a:defRPr/>
            </a:pPr>
            <a:fld id="{8AF2105F-1B87-4015-8E4B-5DAE931EDE0C}" type="slidenum">
              <a:rPr lang="en-US" smtClean="0"/>
              <a:pPr defTabSz="100263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597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971">
              <a:defRPr/>
            </a:pPr>
            <a:fld id="{8AF2105F-1B87-4015-8E4B-5DAE931EDE0C}" type="slidenum">
              <a:rPr lang="en-US" smtClean="0"/>
              <a:pPr defTabSz="98997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62" y="228108"/>
            <a:ext cx="10844585" cy="393584"/>
          </a:xfrm>
          <a:prstGeom prst="rect">
            <a:avLst/>
          </a:prstGeom>
        </p:spPr>
        <p:txBody>
          <a:bodyPr lIns="86981" tIns="43630" rIns="86981" bIns="436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35660"/>
      </p:ext>
    </p:extLst>
  </p:cSld>
  <p:clrMapOvr>
    <a:masterClrMapping/>
  </p:clrMapOvr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3723434"/>
      </p:ext>
    </p:extLst>
  </p:cSld>
  <p:clrMapOvr>
    <a:masterClrMapping/>
  </p:clrMapOvr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19" tIns="34681" rIns="34681" bIns="34681" rtlCol="0" anchor="ctr"/>
          <a:lstStyle/>
          <a:p>
            <a:pPr defTabSz="88228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0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59" rIns="8814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88">
              <a:defRPr/>
            </a:pPr>
            <a:fld id="{9D58C95B-E41E-4E89-B2A5-250D18CD870C}" type="slidenum">
              <a:rPr lang="ru-RU" altLang="ru-RU" smtClean="0"/>
              <a:pPr defTabSz="88228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6768269"/>
      </p:ext>
    </p:extLst>
  </p:cSld>
  <p:clrMapOvr>
    <a:masterClrMapping/>
  </p:clrMapOvr>
  <p:transition spd="slow">
    <p:wipe dir="r"/>
  </p:transition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821655"/>
      </p:ext>
    </p:extLst>
  </p:cSld>
  <p:clrMapOvr>
    <a:masterClrMapping/>
  </p:clrMapOvr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9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338">
              <a:defRPr/>
            </a:pPr>
            <a:fld id="{8AF2105F-1B87-4015-8E4B-5DAE931EDE0C}" type="slidenum">
              <a:rPr lang="en-US" smtClean="0"/>
              <a:pPr defTabSz="9943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02" y="228108"/>
            <a:ext cx="10844585" cy="393584"/>
          </a:xfrm>
          <a:prstGeom prst="rect">
            <a:avLst/>
          </a:prstGeom>
        </p:spPr>
        <p:txBody>
          <a:bodyPr lIns="87399" tIns="43800" rIns="87399" bIns="438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60028"/>
      </p:ext>
    </p:extLst>
  </p:cSld>
  <p:clrMapOvr>
    <a:masterClrMapping/>
  </p:clrMapOvr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2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338">
              <a:defRPr/>
            </a:pPr>
            <a:fld id="{8AF2105F-1B87-4015-8E4B-5DAE931EDE0C}" type="slidenum">
              <a:rPr lang="en-US" smtClean="0"/>
              <a:pPr defTabSz="9943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73224"/>
      </p:ext>
    </p:extLst>
  </p:cSld>
  <p:clrMapOvr>
    <a:masterClrMapping/>
  </p:clrMapOvr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99" tIns="43800" rIns="87399" bIns="438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99" tIns="43800" rIns="87399" bIns="438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82998084"/>
      </p:ext>
    </p:extLst>
  </p:cSld>
  <p:clrMapOvr>
    <a:masterClrMapping/>
  </p:clrMapOvr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3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854" tIns="34412" rIns="34412" bIns="34412" rtlCol="0" anchor="ctr"/>
          <a:lstStyle/>
          <a:p>
            <a:pPr marL="0" marR="0" lvl="0" indent="0" algn="l" defTabSz="3689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2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89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34"/>
            <a:ext cx="486055" cy="365125"/>
          </a:xfrm>
        </p:spPr>
        <p:txBody>
          <a:bodyPr lIns="87399" tIns="43800" rIns="87399" bIns="438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927">
              <a:defRPr/>
            </a:pPr>
            <a:fld id="{9D58C95B-E41E-4E89-B2A5-250D18CD870C}" type="slidenum">
              <a:rPr lang="ru-RU" altLang="ru-RU" sz="1500" smtClean="0"/>
              <a:pPr defTabSz="368927">
                <a:defRPr/>
              </a:pPr>
              <a:t>‹#›</a:t>
            </a:fld>
            <a:endParaRPr lang="ru-RU" altLang="ru-RU" sz="1500" dirty="0"/>
          </a:p>
        </p:txBody>
      </p:sp>
    </p:spTree>
    <p:extLst>
      <p:ext uri="{BB962C8B-B14F-4D97-AF65-F5344CB8AC3E}">
        <p14:creationId xmlns:p14="http://schemas.microsoft.com/office/powerpoint/2010/main" val="3508373230"/>
      </p:ext>
    </p:extLst>
  </p:cSld>
  <p:clrMapOvr>
    <a:masterClrMapping/>
  </p:clrMapOvr>
  <p:transition spd="slow">
    <p:wipe dir="r"/>
  </p:transition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399" tIns="43800" rIns="87399" bIns="4380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399" tIns="43800" rIns="87399" bIns="43800"/>
          <a:lstStyle>
            <a:lvl1pPr marL="0" indent="0" algn="ctr">
              <a:buNone/>
              <a:defRPr sz="2400"/>
            </a:lvl1pPr>
            <a:lvl2pPr marL="437508" indent="0" algn="ctr">
              <a:buNone/>
              <a:defRPr sz="2100"/>
            </a:lvl2pPr>
            <a:lvl3pPr marL="874990" indent="0" algn="ctr">
              <a:buNone/>
              <a:defRPr sz="1800"/>
            </a:lvl3pPr>
            <a:lvl4pPr marL="1312408" indent="0" algn="ctr">
              <a:buNone/>
              <a:defRPr sz="1600"/>
            </a:lvl4pPr>
            <a:lvl5pPr marL="1750036" indent="0" algn="ctr">
              <a:buNone/>
              <a:defRPr sz="1600"/>
            </a:lvl5pPr>
            <a:lvl6pPr marL="2187420" indent="0" algn="ctr">
              <a:buNone/>
              <a:defRPr sz="1600"/>
            </a:lvl6pPr>
            <a:lvl7pPr marL="2624897" indent="0" algn="ctr">
              <a:buNone/>
              <a:defRPr sz="1600"/>
            </a:lvl7pPr>
            <a:lvl8pPr marL="3062444" indent="0" algn="ctr">
              <a:buNone/>
              <a:defRPr sz="1600"/>
            </a:lvl8pPr>
            <a:lvl9pPr marL="349993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90771"/>
      </p:ext>
    </p:extLst>
  </p:cSld>
  <p:clrMapOvr>
    <a:masterClrMapping/>
  </p:clrMapOvr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305">
              <a:defRPr/>
            </a:pPr>
            <a:fld id="{8AF2105F-1B87-4015-8E4B-5DAE931EDE0C}" type="slidenum">
              <a:rPr lang="en-US" smtClean="0"/>
              <a:pPr defTabSz="99430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02" y="228108"/>
            <a:ext cx="10844585" cy="393584"/>
          </a:xfrm>
          <a:prstGeom prst="rect">
            <a:avLst/>
          </a:prstGeom>
        </p:spPr>
        <p:txBody>
          <a:bodyPr lIns="87399" tIns="43800" rIns="87399" bIns="438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31457"/>
      </p:ext>
    </p:extLst>
  </p:cSld>
  <p:clrMapOvr>
    <a:masterClrMapping/>
  </p:clrMapOvr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30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47" y="68202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520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5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971">
              <a:defRPr/>
            </a:pPr>
            <a:fld id="{8AF2105F-1B87-4015-8E4B-5DAE931EDE0C}" type="slidenum">
              <a:rPr lang="en-US" smtClean="0"/>
              <a:pPr defTabSz="98997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88173"/>
      </p:ext>
    </p:extLst>
  </p:cSld>
  <p:clrMapOvr>
    <a:masterClrMapping/>
  </p:clrMapOvr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09">
              <a:defRPr/>
            </a:pPr>
            <a:fld id="{8AF2105F-1B87-4015-8E4B-5DAE931EDE0C}" type="slidenum">
              <a:rPr lang="en-US" smtClean="0"/>
              <a:pPr defTabSz="100290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64" y="228108"/>
            <a:ext cx="10844585" cy="393584"/>
          </a:xfrm>
          <a:prstGeom prst="rect">
            <a:avLst/>
          </a:prstGeom>
        </p:spPr>
        <p:txBody>
          <a:bodyPr lIns="88175" tIns="44170" rIns="88175" bIns="4417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17901"/>
      </p:ext>
    </p:extLst>
  </p:cSld>
  <p:clrMapOvr>
    <a:masterClrMapping/>
  </p:clrMapOvr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09">
              <a:defRPr/>
            </a:pPr>
            <a:fld id="{8AF2105F-1B87-4015-8E4B-5DAE931EDE0C}" type="slidenum">
              <a:rPr lang="en-US" smtClean="0"/>
              <a:pPr defTabSz="100290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15502"/>
      </p:ext>
    </p:extLst>
  </p:cSld>
  <p:clrMapOvr>
    <a:masterClrMapping/>
  </p:clrMapOvr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0" rIns="88175" bIns="4417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0" rIns="88175" bIns="4417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3918299"/>
      </p:ext>
    </p:extLst>
  </p:cSld>
  <p:clrMapOvr>
    <a:masterClrMapping/>
  </p:clrMapOvr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9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86" tIns="34701" rIns="34701" bIns="34701" rtlCol="0" anchor="ctr"/>
          <a:lstStyle/>
          <a:p>
            <a:pPr defTabSz="88251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8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4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772"/>
            <a:ext cx="486055" cy="365125"/>
          </a:xfrm>
        </p:spPr>
        <p:txBody>
          <a:bodyPr lIns="88175" tIns="44170" rIns="88175" bIns="4417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19">
              <a:defRPr/>
            </a:pPr>
            <a:fld id="{9D58C95B-E41E-4E89-B2A5-250D18CD870C}" type="slidenum">
              <a:rPr lang="ru-RU" altLang="ru-RU" smtClean="0"/>
              <a:pPr defTabSz="88251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1744458"/>
      </p:ext>
    </p:extLst>
  </p:cSld>
  <p:clrMapOvr>
    <a:masterClrMapping/>
  </p:clrMapOvr>
  <p:transition spd="slow">
    <p:wipe dir="r"/>
  </p:transition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175" tIns="44170" rIns="88175" bIns="4417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175" tIns="44170" rIns="88175" bIns="4417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175" tIns="44170" rIns="88175" bIns="44170"/>
          <a:lstStyle/>
          <a:p>
            <a:pPr defTabSz="882519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2519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75" y="6356354"/>
            <a:ext cx="3860799" cy="365126"/>
          </a:xfrm>
          <a:prstGeom prst="rect">
            <a:avLst/>
          </a:prstGeom>
        </p:spPr>
        <p:txBody>
          <a:bodyPr lIns="88175" tIns="44170" rIns="88175" bIns="44170"/>
          <a:lstStyle/>
          <a:p>
            <a:pPr defTabSz="88251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175" tIns="44170" rIns="88175" bIns="44170"/>
          <a:lstStyle/>
          <a:p>
            <a:pPr defTabSz="882519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2519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63366"/>
      </p:ext>
    </p:extLst>
  </p:cSld>
  <p:clrMapOvr>
    <a:masterClrMapping/>
  </p:clrMapOvr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5355"/>
      </p:ext>
    </p:extLst>
  </p:cSld>
  <p:clrMapOvr>
    <a:masterClrMapping/>
  </p:clrMapOvr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603">
              <a:defRPr/>
            </a:pPr>
            <a:fld id="{8AF2105F-1B87-4015-8E4B-5DAE931EDE0C}" type="slidenum">
              <a:rPr lang="en-US" smtClean="0"/>
              <a:pPr defTabSz="9926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70" y="228108"/>
            <a:ext cx="10844585" cy="393584"/>
          </a:xfrm>
          <a:prstGeom prst="rect">
            <a:avLst/>
          </a:prstGeom>
        </p:spPr>
        <p:txBody>
          <a:bodyPr lIns="87246" tIns="43723" rIns="87246" bIns="4372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78631"/>
      </p:ext>
    </p:extLst>
  </p:cSld>
  <p:clrMapOvr>
    <a:masterClrMapping/>
  </p:clrMapOvr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0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603">
              <a:defRPr/>
            </a:pPr>
            <a:fld id="{8AF2105F-1B87-4015-8E4B-5DAE931EDE0C}" type="slidenum">
              <a:rPr lang="en-US" smtClean="0"/>
              <a:pPr defTabSz="9926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15338"/>
      </p:ext>
    </p:extLst>
  </p:cSld>
  <p:clrMapOvr>
    <a:masterClrMapping/>
  </p:clrMapOvr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23" rIns="87246" bIns="4372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23" rIns="87246" bIns="4372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0271373"/>
      </p:ext>
    </p:extLst>
  </p:cSld>
  <p:clrMapOvr>
    <a:masterClrMapping/>
  </p:clrMapOvr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9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854" tIns="34366" rIns="34366" bIns="34366" rtlCol="0" anchor="ctr"/>
          <a:lstStyle/>
          <a:p>
            <a:pPr defTabSz="36827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39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03"/>
            <a:ext cx="486055" cy="365125"/>
          </a:xfrm>
        </p:spPr>
        <p:txBody>
          <a:bodyPr lIns="87246" tIns="43723" rIns="87246" bIns="4372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8274">
              <a:defRPr/>
            </a:pPr>
            <a:fld id="{9D58C95B-E41E-4E89-B2A5-250D18CD870C}" type="slidenum">
              <a:rPr lang="ru-RU" altLang="ru-RU" smtClean="0"/>
              <a:pPr defTabSz="3682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38762219"/>
      </p:ext>
    </p:extLst>
  </p:cSld>
  <p:clrMapOvr>
    <a:masterClrMapping/>
  </p:clrMapOvr>
  <p:transition spd="slow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81" tIns="43630" rIns="86981" bIns="436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81" tIns="43630" rIns="86981" bIns="436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6919471"/>
      </p:ext>
    </p:extLst>
  </p:cSld>
  <p:clrMapOvr>
    <a:masterClrMapping/>
  </p:clrMapOvr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7246" tIns="43723" rIns="87246" bIns="4372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246" tIns="43723" rIns="87246" bIns="43723"/>
          <a:lstStyle>
            <a:lvl1pPr marL="0" indent="0" algn="ctr">
              <a:buNone/>
              <a:defRPr sz="2400"/>
            </a:lvl1pPr>
            <a:lvl2pPr marL="436740" indent="0" algn="ctr">
              <a:buNone/>
              <a:defRPr sz="2100"/>
            </a:lvl2pPr>
            <a:lvl3pPr marL="873461" indent="0" algn="ctr">
              <a:buNone/>
              <a:defRPr sz="1800"/>
            </a:lvl3pPr>
            <a:lvl4pPr marL="1310142" indent="0" algn="ctr">
              <a:buNone/>
              <a:defRPr sz="1600"/>
            </a:lvl4pPr>
            <a:lvl5pPr marL="1747025" indent="0" algn="ctr">
              <a:buNone/>
              <a:defRPr sz="1600"/>
            </a:lvl5pPr>
            <a:lvl6pPr marL="2183645" indent="0" algn="ctr">
              <a:buNone/>
              <a:defRPr sz="1600"/>
            </a:lvl6pPr>
            <a:lvl7pPr marL="2620396" indent="0" algn="ctr">
              <a:buNone/>
              <a:defRPr sz="1600"/>
            </a:lvl7pPr>
            <a:lvl8pPr marL="3057148" indent="0" algn="ctr">
              <a:buNone/>
              <a:defRPr sz="1600"/>
            </a:lvl8pPr>
            <a:lvl9pPr marL="349392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22883"/>
      </p:ext>
    </p:extLst>
  </p:cSld>
  <p:clrMapOvr>
    <a:masterClrMapping/>
  </p:clrMapOvr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102101"/>
      </p:ext>
    </p:extLst>
  </p:cSld>
  <p:clrMapOvr>
    <a:masterClrMapping/>
  </p:clrMapOvr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66">
              <a:defRPr/>
            </a:pPr>
            <a:fld id="{8AF2105F-1B87-4015-8E4B-5DAE931EDE0C}" type="slidenum">
              <a:rPr lang="en-US" smtClean="0"/>
              <a:pPr defTabSz="100156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46" tIns="44100" rIns="88046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42697"/>
      </p:ext>
    </p:extLst>
  </p:cSld>
  <p:clrMapOvr>
    <a:masterClrMapping/>
  </p:clrMapOvr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66">
              <a:defRPr/>
            </a:pPr>
            <a:fld id="{8AF2105F-1B87-4015-8E4B-5DAE931EDE0C}" type="slidenum">
              <a:rPr lang="en-US" smtClean="0"/>
              <a:pPr defTabSz="100156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66124"/>
      </p:ext>
    </p:extLst>
  </p:cSld>
  <p:clrMapOvr>
    <a:masterClrMapping/>
  </p:clrMapOvr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4852231"/>
      </p:ext>
    </p:extLst>
  </p:cSld>
  <p:clrMapOvr>
    <a:masterClrMapping/>
  </p:clrMapOvr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6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89" tIns="34642" rIns="34642" bIns="34642" rtlCol="0" anchor="ctr"/>
          <a:lstStyle/>
          <a:p>
            <a:pPr defTabSz="88134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25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65"/>
            <a:ext cx="486055" cy="365125"/>
          </a:xfrm>
        </p:spPr>
        <p:txBody>
          <a:bodyPr lIns="88046" tIns="44100" rIns="88046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343">
              <a:defRPr/>
            </a:pPr>
            <a:fld id="{9D58C95B-E41E-4E89-B2A5-250D18CD870C}" type="slidenum">
              <a:rPr lang="ru-RU" altLang="ru-RU" smtClean="0"/>
              <a:pPr defTabSz="8813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91548185"/>
      </p:ext>
    </p:extLst>
  </p:cSld>
  <p:clrMapOvr>
    <a:masterClrMapping/>
  </p:clrMapOvr>
  <p:transition spd="slow">
    <p:wipe dir="r"/>
  </p:transition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42889"/>
      </p:ext>
    </p:extLst>
  </p:cSld>
  <p:clrMapOvr>
    <a:masterClrMapping/>
  </p:clrMapOvr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85">
              <a:defRPr/>
            </a:pPr>
            <a:fld id="{8AF2105F-1B87-4015-8E4B-5DAE931EDE0C}" type="slidenum">
              <a:rPr lang="en-US" smtClean="0"/>
              <a:pPr defTabSz="10044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315" tIns="44231" rIns="88315" bIns="442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93966"/>
      </p:ext>
    </p:extLst>
  </p:cSld>
  <p:clrMapOvr>
    <a:masterClrMapping/>
  </p:clrMapOvr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85">
              <a:defRPr/>
            </a:pPr>
            <a:fld id="{8AF2105F-1B87-4015-8E4B-5DAE931EDE0C}" type="slidenum">
              <a:rPr lang="en-US" smtClean="0"/>
              <a:pPr defTabSz="10044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54495"/>
      </p:ext>
    </p:extLst>
  </p:cSld>
  <p:clrMapOvr>
    <a:masterClrMapping/>
  </p:clrMapOvr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15" tIns="44231" rIns="88315" bIns="442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15" tIns="44231" rIns="88315" bIns="442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49312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8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266" tIns="34242" rIns="34242" bIns="34242" rtlCol="0" anchor="ctr"/>
          <a:lstStyle/>
          <a:p>
            <a:pPr defTabSz="87114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7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06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269"/>
            <a:ext cx="486055" cy="365125"/>
          </a:xfrm>
        </p:spPr>
        <p:txBody>
          <a:bodyPr lIns="86981" tIns="43630" rIns="86981" bIns="4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142">
              <a:defRPr/>
            </a:pPr>
            <a:fld id="{9D58C95B-E41E-4E89-B2A5-250D18CD870C}" type="slidenum">
              <a:rPr lang="ru-RU" altLang="ru-RU" smtClean="0"/>
              <a:pPr defTabSz="8711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3444996"/>
      </p:ext>
    </p:extLst>
  </p:cSld>
  <p:clrMapOvr>
    <a:masterClrMapping/>
  </p:clrMapOvr>
  <p:transition spd="slow">
    <p:wipe dir="r"/>
  </p:transition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5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798" tIns="34747" rIns="34747" bIns="34747" rtlCol="0" anchor="ctr"/>
          <a:lstStyle/>
          <a:p>
            <a:pPr marL="0" marR="0" lvl="0" indent="0" algn="l" defTabSz="88391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4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47" tIns="34747" rIns="34747" bIns="347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83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55"/>
            <a:ext cx="486055" cy="365125"/>
          </a:xfrm>
        </p:spPr>
        <p:txBody>
          <a:bodyPr lIns="88315" tIns="44231" rIns="88315" bIns="442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918">
              <a:defRPr/>
            </a:pPr>
            <a:fld id="{9D58C95B-E41E-4E89-B2A5-250D18CD870C}" type="slidenum">
              <a:rPr lang="ru-RU" altLang="ru-RU" smtClean="0"/>
              <a:pPr defTabSz="8839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49542027"/>
      </p:ext>
    </p:extLst>
  </p:cSld>
  <p:clrMapOvr>
    <a:masterClrMapping/>
  </p:clrMapOvr>
  <p:transition spd="slow">
    <p:wipe dir="r"/>
  </p:transition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315" tIns="44231" rIns="88315" bIns="4423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315" tIns="44231" rIns="88315" bIns="44231"/>
          <a:lstStyle>
            <a:lvl1pPr marL="0" indent="0" algn="ctr">
              <a:buNone/>
              <a:defRPr sz="2400"/>
            </a:lvl1pPr>
            <a:lvl2pPr marL="441960" indent="0" algn="ctr">
              <a:buNone/>
              <a:defRPr sz="2100"/>
            </a:lvl2pPr>
            <a:lvl3pPr marL="883895" indent="0" algn="ctr">
              <a:buNone/>
              <a:defRPr sz="1800"/>
            </a:lvl3pPr>
            <a:lvl4pPr marL="1325853" indent="0" algn="ctr">
              <a:buNone/>
              <a:defRPr sz="1600"/>
            </a:lvl4pPr>
            <a:lvl5pPr marL="1767863" indent="0" algn="ctr">
              <a:buNone/>
              <a:defRPr sz="1600"/>
            </a:lvl5pPr>
            <a:lvl6pPr marL="2209748" indent="0" algn="ctr">
              <a:buNone/>
              <a:defRPr sz="1600"/>
            </a:lvl6pPr>
            <a:lvl7pPr marL="2651716" indent="0" algn="ctr">
              <a:buNone/>
              <a:defRPr sz="1600"/>
            </a:lvl7pPr>
            <a:lvl8pPr marL="3093738" indent="0" algn="ctr">
              <a:buNone/>
              <a:defRPr sz="1600"/>
            </a:lvl8pPr>
            <a:lvl9pPr marL="35356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187"/>
            <a:ext cx="2743200" cy="365125"/>
          </a:xfrm>
          <a:prstGeom prst="rect">
            <a:avLst/>
          </a:prstGeom>
        </p:spPr>
        <p:txBody>
          <a:bodyPr lIns="88315" tIns="44231" rIns="88315" bIns="44231"/>
          <a:lstStyle/>
          <a:p>
            <a:pPr defTabSz="883918">
              <a:defRPr/>
            </a:pPr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3918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187"/>
            <a:ext cx="4114800" cy="365125"/>
          </a:xfrm>
          <a:prstGeom prst="rect">
            <a:avLst/>
          </a:prstGeom>
        </p:spPr>
        <p:txBody>
          <a:bodyPr lIns="88315" tIns="44231" rIns="88315" bIns="44231"/>
          <a:lstStyle/>
          <a:p>
            <a:pPr defTabSz="88391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187"/>
            <a:ext cx="2743200" cy="365125"/>
          </a:xfrm>
          <a:prstGeom prst="rect">
            <a:avLst/>
          </a:prstGeom>
        </p:spPr>
        <p:txBody>
          <a:bodyPr lIns="88315" tIns="44231" rIns="88315" bIns="44231"/>
          <a:lstStyle/>
          <a:p>
            <a:pPr defTabSz="883918">
              <a:defRPr/>
            </a:pPr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391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08964"/>
      </p:ext>
    </p:extLst>
  </p:cSld>
  <p:clrMapOvr>
    <a:masterClrMapping/>
  </p:clrMapOvr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517604"/>
      </p:ext>
    </p:extLst>
  </p:cSld>
  <p:clrMapOvr>
    <a:masterClrMapping/>
  </p:clrMapOvr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85">
              <a:defRPr/>
            </a:pPr>
            <a:fld id="{8AF2105F-1B87-4015-8E4B-5DAE931EDE0C}" type="slidenum">
              <a:rPr lang="en-US" smtClean="0"/>
              <a:pPr defTabSz="10044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315" tIns="44231" rIns="88315" bIns="442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75605"/>
      </p:ext>
    </p:extLst>
  </p:cSld>
  <p:clrMapOvr>
    <a:masterClrMapping/>
  </p:clrMapOvr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85">
              <a:defRPr/>
            </a:pPr>
            <a:fld id="{8AF2105F-1B87-4015-8E4B-5DAE931EDE0C}" type="slidenum">
              <a:rPr lang="en-US" smtClean="0"/>
              <a:pPr defTabSz="10044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1793"/>
      </p:ext>
    </p:extLst>
  </p:cSld>
  <p:clrMapOvr>
    <a:masterClrMapping/>
  </p:clrMapOvr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15" tIns="44231" rIns="88315" bIns="442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15" tIns="44231" rIns="88315" bIns="442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0646682"/>
      </p:ext>
    </p:extLst>
  </p:cSld>
  <p:clrMapOvr>
    <a:masterClrMapping/>
  </p:clrMapOvr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5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798" tIns="34747" rIns="34747" bIns="34747" rtlCol="0" anchor="ctr"/>
          <a:lstStyle/>
          <a:p>
            <a:pPr marL="0" marR="0" lvl="0" indent="0" algn="l" defTabSz="88391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4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47" tIns="34747" rIns="34747" bIns="347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83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55"/>
            <a:ext cx="486055" cy="365125"/>
          </a:xfrm>
        </p:spPr>
        <p:txBody>
          <a:bodyPr lIns="88315" tIns="44231" rIns="88315" bIns="442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918">
              <a:defRPr/>
            </a:pPr>
            <a:fld id="{9D58C95B-E41E-4E89-B2A5-250D18CD870C}" type="slidenum">
              <a:rPr lang="ru-RU" altLang="ru-RU" smtClean="0"/>
              <a:pPr defTabSz="8839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5890526"/>
      </p:ext>
    </p:extLst>
  </p:cSld>
  <p:clrMapOvr>
    <a:masterClrMapping/>
  </p:clrMapOvr>
  <p:transition spd="slow">
    <p:wipe dir="r"/>
  </p:transition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315" tIns="44231" rIns="88315" bIns="4423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315" tIns="44231" rIns="88315" bIns="44231"/>
          <a:lstStyle>
            <a:lvl1pPr marL="0" indent="0" algn="ctr">
              <a:buNone/>
              <a:defRPr sz="2400"/>
            </a:lvl1pPr>
            <a:lvl2pPr marL="441960" indent="0" algn="ctr">
              <a:buNone/>
              <a:defRPr sz="2100"/>
            </a:lvl2pPr>
            <a:lvl3pPr marL="883895" indent="0" algn="ctr">
              <a:buNone/>
              <a:defRPr sz="1800"/>
            </a:lvl3pPr>
            <a:lvl4pPr marL="1325853" indent="0" algn="ctr">
              <a:buNone/>
              <a:defRPr sz="1600"/>
            </a:lvl4pPr>
            <a:lvl5pPr marL="1767863" indent="0" algn="ctr">
              <a:buNone/>
              <a:defRPr sz="1600"/>
            </a:lvl5pPr>
            <a:lvl6pPr marL="2209748" indent="0" algn="ctr">
              <a:buNone/>
              <a:defRPr sz="1600"/>
            </a:lvl6pPr>
            <a:lvl7pPr marL="2651716" indent="0" algn="ctr">
              <a:buNone/>
              <a:defRPr sz="1600"/>
            </a:lvl7pPr>
            <a:lvl8pPr marL="3093738" indent="0" algn="ctr">
              <a:buNone/>
              <a:defRPr sz="1600"/>
            </a:lvl8pPr>
            <a:lvl9pPr marL="35356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187"/>
            <a:ext cx="2743200" cy="365125"/>
          </a:xfrm>
          <a:prstGeom prst="rect">
            <a:avLst/>
          </a:prstGeom>
        </p:spPr>
        <p:txBody>
          <a:bodyPr lIns="88315" tIns="44231" rIns="88315" bIns="44231"/>
          <a:lstStyle/>
          <a:p>
            <a:pPr defTabSz="883918">
              <a:defRPr/>
            </a:pPr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3918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187"/>
            <a:ext cx="4114800" cy="365125"/>
          </a:xfrm>
          <a:prstGeom prst="rect">
            <a:avLst/>
          </a:prstGeom>
        </p:spPr>
        <p:txBody>
          <a:bodyPr lIns="88315" tIns="44231" rIns="88315" bIns="44231"/>
          <a:lstStyle/>
          <a:p>
            <a:pPr defTabSz="88391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187"/>
            <a:ext cx="2743200" cy="365125"/>
          </a:xfrm>
          <a:prstGeom prst="rect">
            <a:avLst/>
          </a:prstGeom>
        </p:spPr>
        <p:txBody>
          <a:bodyPr lIns="88315" tIns="44231" rIns="88315" bIns="44231"/>
          <a:lstStyle/>
          <a:p>
            <a:pPr defTabSz="883918">
              <a:defRPr/>
            </a:pPr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391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43051"/>
      </p:ext>
    </p:extLst>
  </p:cSld>
  <p:clrMapOvr>
    <a:masterClrMapping/>
  </p:clrMapOvr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349308"/>
      </p:ext>
    </p:extLst>
  </p:cSld>
  <p:clrMapOvr>
    <a:masterClrMapping/>
  </p:clrMapOvr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685">
              <a:defRPr/>
            </a:pPr>
            <a:fld id="{8AF2105F-1B87-4015-8E4B-5DAE931EDE0C}" type="slidenum">
              <a:rPr lang="en-US" smtClean="0"/>
              <a:pPr defTabSz="9956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505" tIns="43861" rIns="87505" bIns="438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980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6981" tIns="43630" rIns="86981" bIns="4363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6981" tIns="43630" rIns="86981" bIns="4363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6981" tIns="43630" rIns="86981" bIns="43630"/>
          <a:lstStyle/>
          <a:p>
            <a:pPr defTabSz="871142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142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69" y="6356354"/>
            <a:ext cx="3860799" cy="365126"/>
          </a:xfrm>
          <a:prstGeom prst="rect">
            <a:avLst/>
          </a:prstGeom>
        </p:spPr>
        <p:txBody>
          <a:bodyPr lIns="86981" tIns="43630" rIns="86981" bIns="43630"/>
          <a:lstStyle/>
          <a:p>
            <a:pPr defTabSz="871142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6981" tIns="43630" rIns="86981" bIns="43630"/>
          <a:lstStyle/>
          <a:p>
            <a:pPr defTabSz="871142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142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90253"/>
      </p:ext>
    </p:extLst>
  </p:cSld>
  <p:clrMapOvr>
    <a:masterClrMapping/>
  </p:clrMapOvr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685">
              <a:defRPr/>
            </a:pPr>
            <a:fld id="{8AF2105F-1B87-4015-8E4B-5DAE931EDE0C}" type="slidenum">
              <a:rPr lang="en-US" smtClean="0"/>
              <a:pPr defTabSz="9956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26030"/>
      </p:ext>
    </p:extLst>
  </p:cSld>
  <p:clrMapOvr>
    <a:masterClrMapping/>
  </p:clrMapOvr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05" tIns="43861" rIns="87505" bIns="4386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05" tIns="43861" rIns="87505" bIns="4386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1736822"/>
      </p:ext>
    </p:extLst>
  </p:cSld>
  <p:clrMapOvr>
    <a:masterClrMapping/>
  </p:clrMapOvr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9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600" tIns="34455" rIns="34455" bIns="34455" rtlCol="0" anchor="ctr"/>
          <a:lstStyle/>
          <a:p>
            <a:pPr marL="0" marR="0" lvl="0" indent="0" algn="l" defTabSz="87613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55" tIns="34455" rIns="34455" bIns="3445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04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90"/>
            <a:ext cx="486055" cy="365125"/>
          </a:xfrm>
        </p:spPr>
        <p:txBody>
          <a:bodyPr lIns="87505" tIns="43861" rIns="87505" bIns="4386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132">
              <a:defRPr/>
            </a:pPr>
            <a:fld id="{9D58C95B-E41E-4E89-B2A5-250D18CD870C}" type="slidenum">
              <a:rPr lang="ru-RU" altLang="ru-RU" smtClean="0"/>
              <a:pPr defTabSz="87613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8014377"/>
      </p:ext>
    </p:extLst>
  </p:cSld>
  <p:clrMapOvr>
    <a:masterClrMapping/>
  </p:clrMapOvr>
  <p:transition spd="slow">
    <p:wipe dir="r"/>
  </p:transition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161659"/>
      </p:ext>
    </p:extLst>
  </p:cSld>
  <p:clrMapOvr>
    <a:masterClrMapping/>
  </p:clrMapOvr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537">
              <a:defRPr/>
            </a:pPr>
            <a:fld id="{8AF2105F-1B87-4015-8E4B-5DAE931EDE0C}" type="slidenum">
              <a:rPr lang="en-US" smtClean="0"/>
              <a:pPr defTabSz="100453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321" tIns="44231" rIns="88321" bIns="442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80229"/>
      </p:ext>
    </p:extLst>
  </p:cSld>
  <p:clrMapOvr>
    <a:masterClrMapping/>
  </p:clrMapOvr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537">
              <a:defRPr/>
            </a:pPr>
            <a:fld id="{8AF2105F-1B87-4015-8E4B-5DAE931EDE0C}" type="slidenum">
              <a:rPr lang="en-US" smtClean="0"/>
              <a:pPr defTabSz="100453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3244"/>
      </p:ext>
    </p:extLst>
  </p:cSld>
  <p:clrMapOvr>
    <a:masterClrMapping/>
  </p:clrMapOvr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21" tIns="44231" rIns="88321" bIns="442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21" tIns="44231" rIns="88321" bIns="442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9272781"/>
      </p:ext>
    </p:extLst>
  </p:cSld>
  <p:clrMapOvr>
    <a:masterClrMapping/>
  </p:clrMapOvr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5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850" tIns="34747" rIns="34747" bIns="34747" rtlCol="0" anchor="ctr"/>
          <a:lstStyle/>
          <a:p>
            <a:pPr defTabSz="88395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4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47" tIns="34747" rIns="34747" bIns="347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88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55"/>
            <a:ext cx="486055" cy="365125"/>
          </a:xfrm>
        </p:spPr>
        <p:txBody>
          <a:bodyPr lIns="88321" tIns="44231" rIns="88321" bIns="442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957">
              <a:defRPr/>
            </a:pPr>
            <a:fld id="{9D58C95B-E41E-4E89-B2A5-250D18CD870C}" type="slidenum">
              <a:rPr lang="ru-RU" altLang="ru-RU" smtClean="0"/>
              <a:pPr defTabSz="8839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1606325"/>
      </p:ext>
    </p:extLst>
  </p:cSld>
  <p:clrMapOvr>
    <a:masterClrMapping/>
  </p:clrMapOvr>
  <p:transition spd="slow">
    <p:wipe dir="r"/>
  </p:transition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321" tIns="44231" rIns="88321" bIns="4423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321" tIns="44231" rIns="88321" bIns="44231"/>
          <a:lstStyle>
            <a:lvl1pPr marL="0" indent="0" algn="ctr">
              <a:buNone/>
              <a:defRPr sz="2400"/>
            </a:lvl1pPr>
            <a:lvl2pPr marL="441990" indent="0" algn="ctr">
              <a:buNone/>
              <a:defRPr sz="2100"/>
            </a:lvl2pPr>
            <a:lvl3pPr marL="883949" indent="0" algn="ctr">
              <a:buNone/>
              <a:defRPr sz="1800"/>
            </a:lvl3pPr>
            <a:lvl4pPr marL="1325912" indent="0" algn="ctr">
              <a:buNone/>
              <a:defRPr sz="1600"/>
            </a:lvl4pPr>
            <a:lvl5pPr marL="1767967" indent="0" algn="ctr">
              <a:buNone/>
              <a:defRPr sz="1600"/>
            </a:lvl5pPr>
            <a:lvl6pPr marL="2209864" indent="0" algn="ctr">
              <a:buNone/>
              <a:defRPr sz="1600"/>
            </a:lvl6pPr>
            <a:lvl7pPr marL="2651853" indent="0" algn="ctr">
              <a:buNone/>
              <a:defRPr sz="1600"/>
            </a:lvl7pPr>
            <a:lvl8pPr marL="3093897" indent="0" algn="ctr">
              <a:buNone/>
              <a:defRPr sz="1600"/>
            </a:lvl8pPr>
            <a:lvl9pPr marL="353580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187"/>
            <a:ext cx="2743200" cy="365125"/>
          </a:xfrm>
          <a:prstGeom prst="rect">
            <a:avLst/>
          </a:prstGeom>
        </p:spPr>
        <p:txBody>
          <a:bodyPr lIns="88321" tIns="44231" rIns="88321" bIns="44231"/>
          <a:lstStyle/>
          <a:p>
            <a:pPr defTabSz="883957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3957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187"/>
            <a:ext cx="4114800" cy="365125"/>
          </a:xfrm>
          <a:prstGeom prst="rect">
            <a:avLst/>
          </a:prstGeom>
        </p:spPr>
        <p:txBody>
          <a:bodyPr lIns="88321" tIns="44231" rIns="88321" bIns="44231"/>
          <a:lstStyle/>
          <a:p>
            <a:pPr defTabSz="88395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187"/>
            <a:ext cx="2743200" cy="365125"/>
          </a:xfrm>
          <a:prstGeom prst="rect">
            <a:avLst/>
          </a:prstGeom>
        </p:spPr>
        <p:txBody>
          <a:bodyPr lIns="88321" tIns="44231" rIns="88321" bIns="44231"/>
          <a:lstStyle/>
          <a:p>
            <a:pPr defTabSz="883957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395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35219"/>
      </p:ext>
    </p:extLst>
  </p:cSld>
  <p:clrMapOvr>
    <a:masterClrMapping/>
  </p:clrMapOvr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4909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802091"/>
      </p:ext>
    </p:extLst>
  </p:cSld>
  <p:clrMapOvr>
    <a:masterClrMapping/>
  </p:clrMapOvr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13">
              <a:defRPr/>
            </a:pPr>
            <a:fld id="{8AF2105F-1B87-4015-8E4B-5DAE931EDE0C}" type="slidenum">
              <a:rPr lang="en-US" smtClean="0"/>
              <a:pPr defTabSz="100301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64" y="228108"/>
            <a:ext cx="10844585" cy="393584"/>
          </a:xfrm>
          <a:prstGeom prst="rect">
            <a:avLst/>
          </a:prstGeom>
        </p:spPr>
        <p:txBody>
          <a:bodyPr lIns="88182" tIns="44176" rIns="88182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48516"/>
      </p:ext>
    </p:extLst>
  </p:cSld>
  <p:clrMapOvr>
    <a:masterClrMapping/>
  </p:clrMapOvr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5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13">
              <a:defRPr/>
            </a:pPr>
            <a:fld id="{8AF2105F-1B87-4015-8E4B-5DAE931EDE0C}" type="slidenum">
              <a:rPr lang="en-US" smtClean="0"/>
              <a:pPr defTabSz="100301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69853"/>
      </p:ext>
    </p:extLst>
  </p:cSld>
  <p:clrMapOvr>
    <a:masterClrMapping/>
  </p:clrMapOvr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76" rIns="88182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76" rIns="88182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242258"/>
      </p:ext>
    </p:extLst>
  </p:cSld>
  <p:clrMapOvr>
    <a:masterClrMapping/>
  </p:clrMapOvr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38" tIns="34701" rIns="34701" bIns="34701" rtlCol="0" anchor="ctr"/>
          <a:lstStyle/>
          <a:p>
            <a:pPr defTabSz="88260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7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53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767"/>
            <a:ext cx="486055" cy="365125"/>
          </a:xfrm>
        </p:spPr>
        <p:txBody>
          <a:bodyPr lIns="88182" tIns="44176" rIns="88182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608">
              <a:defRPr/>
            </a:pPr>
            <a:fld id="{9D58C95B-E41E-4E89-B2A5-250D18CD870C}" type="slidenum">
              <a:rPr lang="ru-RU" altLang="ru-RU" smtClean="0"/>
              <a:pPr defTabSz="88260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4515131"/>
      </p:ext>
    </p:extLst>
  </p:cSld>
  <p:clrMapOvr>
    <a:masterClrMapping/>
  </p:clrMapOvr>
  <p:transition spd="slow">
    <p:wipe dir="r"/>
  </p:transition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8182" tIns="44176" rIns="88182" bIns="4417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8182" tIns="44176" rIns="88182" bIns="4417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8182" tIns="44176" rIns="88182" bIns="44176"/>
          <a:lstStyle/>
          <a:p>
            <a:pPr defTabSz="88260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2608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67" y="6356354"/>
            <a:ext cx="3860799" cy="365126"/>
          </a:xfrm>
          <a:prstGeom prst="rect">
            <a:avLst/>
          </a:prstGeom>
        </p:spPr>
        <p:txBody>
          <a:bodyPr lIns="88182" tIns="44176" rIns="88182" bIns="44176"/>
          <a:lstStyle/>
          <a:p>
            <a:pPr defTabSz="88260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8182" tIns="44176" rIns="88182" bIns="44176"/>
          <a:lstStyle/>
          <a:p>
            <a:pPr defTabSz="88260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260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89377"/>
      </p:ext>
    </p:extLst>
  </p:cSld>
  <p:clrMapOvr>
    <a:masterClrMapping/>
  </p:clrMapOvr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457126"/>
      </p:ext>
    </p:extLst>
  </p:cSld>
  <p:clrMapOvr>
    <a:masterClrMapping/>
  </p:clrMapOvr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16">
              <a:defRPr/>
            </a:pPr>
            <a:fld id="{8AF2105F-1B87-4015-8E4B-5DAE931EDE0C}" type="slidenum">
              <a:rPr lang="en-US" smtClean="0"/>
              <a:pPr defTabSz="100221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08" tIns="44149" rIns="88108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43728"/>
      </p:ext>
    </p:extLst>
  </p:cSld>
  <p:clrMapOvr>
    <a:masterClrMapping/>
  </p:clrMapOvr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3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16">
              <a:defRPr/>
            </a:pPr>
            <a:fld id="{8AF2105F-1B87-4015-8E4B-5DAE931EDE0C}" type="slidenum">
              <a:rPr lang="en-US" smtClean="0"/>
              <a:pPr defTabSz="100221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06858"/>
      </p:ext>
    </p:extLst>
  </p:cSld>
  <p:clrMapOvr>
    <a:masterClrMapping/>
  </p:clrMapOvr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08" tIns="44149" rIns="88108" bIns="441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08" tIns="44149" rIns="88108" bIns="441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5147829"/>
      </p:ext>
    </p:extLst>
  </p:cSld>
  <p:clrMapOvr>
    <a:masterClrMapping/>
  </p:clrMapOvr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470" tIns="34658" rIns="34658" bIns="34658" rtlCol="0" anchor="ctr"/>
          <a:lstStyle/>
          <a:p>
            <a:pPr defTabSz="88192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83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42"/>
            <a:ext cx="486055" cy="365125"/>
          </a:xfrm>
        </p:spPr>
        <p:txBody>
          <a:bodyPr lIns="88108" tIns="44149" rIns="88108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920">
              <a:defRPr/>
            </a:pPr>
            <a:fld id="{9D58C95B-E41E-4E89-B2A5-250D18CD870C}" type="slidenum">
              <a:rPr lang="ru-RU" altLang="ru-RU" smtClean="0"/>
              <a:pPr defTabSz="88192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5309811"/>
      </p:ext>
    </p:extLst>
  </p:cSld>
  <p:clrMapOvr>
    <a:masterClrMapping/>
  </p:clrMapOvr>
  <p:transition spd="slow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163">
              <a:defRPr/>
            </a:pPr>
            <a:fld id="{8AF2105F-1B87-4015-8E4B-5DAE931EDE0C}" type="slidenum">
              <a:rPr lang="en-US" smtClean="0"/>
              <a:pPr defTabSz="99116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082" tIns="43673" rIns="87082" bIns="436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78797"/>
      </p:ext>
    </p:extLst>
  </p:cSld>
  <p:clrMapOvr>
    <a:masterClrMapping/>
  </p:clrMapOvr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687058"/>
      </p:ext>
    </p:extLst>
  </p:cSld>
  <p:clrMapOvr>
    <a:masterClrMapping/>
  </p:clrMapOvr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85">
              <a:defRPr/>
            </a:pPr>
            <a:fld id="{8AF2105F-1B87-4015-8E4B-5DAE931EDE0C}" type="slidenum">
              <a:rPr lang="en-US" smtClean="0"/>
              <a:pPr defTabSz="10022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23" tIns="44149" rIns="88123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67425"/>
      </p:ext>
    </p:extLst>
  </p:cSld>
  <p:clrMapOvr>
    <a:masterClrMapping/>
  </p:clrMapOvr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85">
              <a:defRPr/>
            </a:pPr>
            <a:fld id="{8AF2105F-1B87-4015-8E4B-5DAE931EDE0C}" type="slidenum">
              <a:rPr lang="en-US" smtClean="0"/>
              <a:pPr defTabSz="10022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54947"/>
      </p:ext>
    </p:extLst>
  </p:cSld>
  <p:clrMapOvr>
    <a:masterClrMapping/>
  </p:clrMapOvr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49" rIns="88123" bIns="441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49" rIns="88123" bIns="441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4607165"/>
      </p:ext>
    </p:extLst>
  </p:cSld>
  <p:clrMapOvr>
    <a:masterClrMapping/>
  </p:clrMapOvr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11" tIns="34658" rIns="34658" bIns="34658" rtlCol="0" anchor="ctr"/>
          <a:lstStyle/>
          <a:p>
            <a:pPr defTabSz="88199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6"/>
            <a:ext cx="486055" cy="365125"/>
          </a:xfrm>
        </p:spPr>
        <p:txBody>
          <a:bodyPr lIns="88123" tIns="44149" rIns="88123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990">
              <a:defRPr/>
            </a:pPr>
            <a:fld id="{9D58C95B-E41E-4E89-B2A5-250D18CD870C}" type="slidenum">
              <a:rPr lang="ru-RU" altLang="ru-RU" smtClean="0"/>
              <a:pPr defTabSz="88199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8529435"/>
      </p:ext>
    </p:extLst>
  </p:cSld>
  <p:clrMapOvr>
    <a:masterClrMapping/>
  </p:clrMapOvr>
  <p:transition spd="slow">
    <p:wipe dir="r"/>
  </p:transition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739598"/>
      </p:ext>
    </p:extLst>
  </p:cSld>
  <p:clrMapOvr>
    <a:masterClrMapping/>
  </p:clrMapOvr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163">
              <a:defRPr/>
            </a:pPr>
            <a:fld id="{8AF2105F-1B87-4015-8E4B-5DAE931EDE0C}" type="slidenum">
              <a:rPr lang="en-US" smtClean="0"/>
              <a:pPr defTabSz="99516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9" y="228108"/>
            <a:ext cx="10844585" cy="393584"/>
          </a:xfrm>
          <a:prstGeom prst="rect">
            <a:avLst/>
          </a:prstGeom>
        </p:spPr>
        <p:txBody>
          <a:bodyPr lIns="87480" tIns="43841" rIns="87480" bIns="4384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2788"/>
      </p:ext>
    </p:extLst>
  </p:cSld>
  <p:clrMapOvr>
    <a:masterClrMapping/>
  </p:clrMapOvr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0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163">
              <a:defRPr/>
            </a:pPr>
            <a:fld id="{8AF2105F-1B87-4015-8E4B-5DAE931EDE0C}" type="slidenum">
              <a:rPr lang="en-US" smtClean="0"/>
              <a:pPr defTabSz="9951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97327"/>
      </p:ext>
    </p:extLst>
  </p:cSld>
  <p:clrMapOvr>
    <a:masterClrMapping/>
  </p:clrMapOvr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80" tIns="43841" rIns="87480" bIns="4384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80" tIns="43841" rIns="87480" bIns="4384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6512732"/>
      </p:ext>
    </p:extLst>
  </p:cSld>
  <p:clrMapOvr>
    <a:masterClrMapping/>
  </p:clrMapOvr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1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356" tIns="34455" rIns="34455" bIns="34455" rtlCol="0" anchor="ctr"/>
          <a:lstStyle/>
          <a:p>
            <a:pPr defTabSz="36922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0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55" tIns="34455" rIns="34455" bIns="3445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561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50" y="6449917"/>
            <a:ext cx="486055" cy="365125"/>
          </a:xfrm>
        </p:spPr>
        <p:txBody>
          <a:bodyPr lIns="87480" tIns="43841" rIns="87480" bIns="438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227">
              <a:defRPr/>
            </a:pPr>
            <a:fld id="{9D58C95B-E41E-4E89-B2A5-250D18CD870C}" type="slidenum">
              <a:rPr lang="ru-RU" altLang="ru-RU" smtClean="0"/>
              <a:pPr defTabSz="3692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39105277"/>
      </p:ext>
    </p:extLst>
  </p:cSld>
  <p:clrMapOvr>
    <a:masterClrMapping/>
  </p:clrMapOvr>
  <p:transition spd="slow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5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163">
              <a:defRPr/>
            </a:pPr>
            <a:fld id="{8AF2105F-1B87-4015-8E4B-5DAE931EDE0C}" type="slidenum">
              <a:rPr lang="en-US" smtClean="0"/>
              <a:pPr defTabSz="9911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7736"/>
      </p:ext>
    </p:extLst>
  </p:cSld>
  <p:clrMapOvr>
    <a:masterClrMapping/>
  </p:clrMapOvr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3"/>
            <a:ext cx="9144000" cy="2387599"/>
          </a:xfrm>
          <a:prstGeom prst="rect">
            <a:avLst/>
          </a:prstGeom>
        </p:spPr>
        <p:txBody>
          <a:bodyPr lIns="87480" tIns="43841" rIns="87480" bIns="4384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480" tIns="43841" rIns="87480" bIns="43841"/>
          <a:lstStyle>
            <a:lvl1pPr marL="0" indent="0" algn="ctr">
              <a:buNone/>
              <a:defRPr sz="2400"/>
            </a:lvl1pPr>
            <a:lvl2pPr marL="437864" indent="0" algn="ctr">
              <a:buNone/>
              <a:defRPr sz="2100"/>
            </a:lvl2pPr>
            <a:lvl3pPr marL="875706" indent="0" algn="ctr">
              <a:buNone/>
              <a:defRPr sz="1800"/>
            </a:lvl3pPr>
            <a:lvl4pPr marL="1313494" indent="0" algn="ctr">
              <a:buNone/>
              <a:defRPr sz="1600"/>
            </a:lvl4pPr>
            <a:lvl5pPr marL="1751493" indent="0" algn="ctr">
              <a:buNone/>
              <a:defRPr sz="1600"/>
            </a:lvl5pPr>
            <a:lvl6pPr marL="2189222" indent="0" algn="ctr">
              <a:buNone/>
              <a:defRPr sz="1600"/>
            </a:lvl6pPr>
            <a:lvl7pPr marL="2627051" indent="0" algn="ctr">
              <a:buNone/>
              <a:defRPr sz="1600"/>
            </a:lvl7pPr>
            <a:lvl8pPr marL="3064984" indent="0" algn="ctr">
              <a:buNone/>
              <a:defRPr sz="1600"/>
            </a:lvl8pPr>
            <a:lvl9pPr marL="350283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6320"/>
      </p:ext>
    </p:extLst>
  </p:cSld>
  <p:clrMapOvr>
    <a:masterClrMapping/>
  </p:clrMapOvr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150">
              <a:defRPr/>
            </a:pPr>
            <a:fld id="{8AF2105F-1B87-4015-8E4B-5DAE931EDE0C}" type="slidenum">
              <a:rPr lang="en-US" smtClean="0"/>
              <a:pPr defTabSz="9951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9" y="228108"/>
            <a:ext cx="10844585" cy="393584"/>
          </a:xfrm>
          <a:prstGeom prst="rect">
            <a:avLst/>
          </a:prstGeom>
        </p:spPr>
        <p:txBody>
          <a:bodyPr lIns="87480" tIns="43841" rIns="87480" bIns="4384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85476"/>
      </p:ext>
    </p:extLst>
  </p:cSld>
  <p:clrMapOvr>
    <a:masterClrMapping/>
  </p:clrMapOvr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845556"/>
      </p:ext>
    </p:extLst>
  </p:cSld>
  <p:clrMapOvr>
    <a:masterClrMapping/>
  </p:clrMapOvr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0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178">
              <a:defRPr/>
            </a:pPr>
            <a:fld id="{8AF2105F-1B87-4015-8E4B-5DAE931EDE0C}" type="slidenum">
              <a:rPr lang="en-US" smtClean="0"/>
              <a:pPr defTabSz="100517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381" tIns="44280" rIns="88381" bIns="4428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14581"/>
      </p:ext>
    </p:extLst>
  </p:cSld>
  <p:clrMapOvr>
    <a:masterClrMapping/>
  </p:clrMapOvr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3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178">
              <a:defRPr/>
            </a:pPr>
            <a:fld id="{8AF2105F-1B87-4015-8E4B-5DAE931EDE0C}" type="slidenum">
              <a:rPr lang="en-US" smtClean="0"/>
              <a:pPr defTabSz="100517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0702"/>
      </p:ext>
    </p:extLst>
  </p:cSld>
  <p:clrMapOvr>
    <a:masterClrMapping/>
  </p:clrMapOvr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1" tIns="44280" rIns="88381" bIns="4428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1" tIns="44280" rIns="88381" bIns="4428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3489946"/>
      </p:ext>
    </p:extLst>
  </p:cSld>
  <p:clrMapOvr>
    <a:masterClrMapping/>
  </p:clrMapOvr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3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214" tIns="34767" rIns="34767" bIns="34767" rtlCol="0" anchor="ctr"/>
          <a:lstStyle/>
          <a:p>
            <a:pPr defTabSz="88452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2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45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743"/>
            <a:ext cx="486055" cy="365125"/>
          </a:xfrm>
        </p:spPr>
        <p:txBody>
          <a:bodyPr lIns="88381" tIns="44280" rIns="88381" bIns="442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527">
              <a:defRPr/>
            </a:pPr>
            <a:fld id="{9D58C95B-E41E-4E89-B2A5-250D18CD870C}" type="slidenum">
              <a:rPr lang="ru-RU" altLang="ru-RU" smtClean="0"/>
              <a:pPr defTabSz="8845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9636759"/>
      </p:ext>
    </p:extLst>
  </p:cSld>
  <p:clrMapOvr>
    <a:masterClrMapping/>
  </p:clrMapOvr>
  <p:transition spd="slow">
    <p:wipe dir="r"/>
  </p:transition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906551"/>
      </p:ext>
    </p:extLst>
  </p:cSld>
  <p:clrMapOvr>
    <a:masterClrMapping/>
  </p:clrMapOvr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671">
              <a:defRPr/>
            </a:pPr>
            <a:fld id="{8AF2105F-1B87-4015-8E4B-5DAE931EDE0C}" type="slidenum">
              <a:rPr lang="en-US" smtClean="0"/>
              <a:pPr defTabSz="100367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48" y="228108"/>
            <a:ext cx="10844585" cy="393584"/>
          </a:xfrm>
          <a:prstGeom prst="rect">
            <a:avLst/>
          </a:prstGeom>
        </p:spPr>
        <p:txBody>
          <a:bodyPr lIns="88249" tIns="44214" rIns="88249" bIns="4421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5712"/>
      </p:ext>
    </p:extLst>
  </p:cSld>
  <p:clrMapOvr>
    <a:masterClrMapping/>
  </p:clrMapOvr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671">
              <a:defRPr/>
            </a:pPr>
            <a:fld id="{8AF2105F-1B87-4015-8E4B-5DAE931EDE0C}" type="slidenum">
              <a:rPr lang="en-US" smtClean="0"/>
              <a:pPr defTabSz="100367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15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2" tIns="43673" rIns="87082" bIns="436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2" tIns="43673" rIns="87082" bIns="436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249350"/>
      </p:ext>
    </p:extLst>
  </p:cSld>
  <p:clrMapOvr>
    <a:masterClrMapping/>
  </p:clrMapOvr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7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49" tIns="44214" rIns="88249" bIns="4421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49" tIns="44214" rIns="88249" bIns="4421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4512529"/>
      </p:ext>
    </p:extLst>
  </p:cSld>
  <p:clrMapOvr>
    <a:masterClrMapping/>
  </p:clrMapOvr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7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319" tIns="34709" rIns="34709" bIns="34709" rtlCol="0" anchor="ctr"/>
          <a:lstStyle/>
          <a:p>
            <a:pPr defTabSz="88317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6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9" tIns="34709" rIns="34709" bIns="34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10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78" y="6449755"/>
            <a:ext cx="486055" cy="365125"/>
          </a:xfrm>
        </p:spPr>
        <p:txBody>
          <a:bodyPr lIns="88249" tIns="44214" rIns="88249" bIns="4421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174">
              <a:defRPr/>
            </a:pPr>
            <a:fld id="{9D58C95B-E41E-4E89-B2A5-250D18CD870C}" type="slidenum">
              <a:rPr lang="ru-RU" altLang="ru-RU" smtClean="0"/>
              <a:pPr defTabSz="8831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90419440"/>
      </p:ext>
    </p:extLst>
  </p:cSld>
  <p:clrMapOvr>
    <a:masterClrMapping/>
  </p:clrMapOvr>
  <p:transition spd="slow">
    <p:wipe dir="r"/>
  </p:transition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141021"/>
      </p:ext>
    </p:extLst>
  </p:cSld>
  <p:clrMapOvr>
    <a:masterClrMapping/>
  </p:clrMapOvr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0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178">
              <a:defRPr/>
            </a:pPr>
            <a:fld id="{8AF2105F-1B87-4015-8E4B-5DAE931EDE0C}" type="slidenum">
              <a:rPr lang="en-US" smtClean="0"/>
              <a:pPr defTabSz="1005178">
                <a:defRPr/>
              </a:pPr>
              <a:t>‹#›</a:t>
            </a:fld>
            <a:endParaRPr lang="en-US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92707"/>
      </p:ext>
    </p:extLst>
  </p:cSld>
  <p:clrMapOvr>
    <a:masterClrMapping/>
  </p:clrMapOvr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3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178">
              <a:defRPr/>
            </a:pPr>
            <a:fld id="{8AF2105F-1B87-4015-8E4B-5DAE931EDE0C}" type="slidenum">
              <a:rPr lang="en-US" smtClean="0"/>
              <a:pPr defTabSz="100517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28874"/>
      </p:ext>
    </p:extLst>
  </p:cSld>
  <p:clrMapOvr>
    <a:masterClrMapping/>
  </p:clrMapOvr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3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214" tIns="34767" rIns="34767" bIns="34767" rtlCol="0" anchor="ctr"/>
          <a:lstStyle/>
          <a:p>
            <a:pPr defTabSz="88452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2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45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743"/>
            <a:ext cx="486055" cy="365125"/>
          </a:xfrm>
        </p:spPr>
        <p:txBody>
          <a:bodyPr lIns="88381" tIns="44280" rIns="88381" bIns="442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527">
              <a:defRPr/>
            </a:pPr>
            <a:fld id="{9D58C95B-E41E-4E89-B2A5-250D18CD870C}" type="slidenum">
              <a:rPr lang="ru-RU" altLang="ru-RU" smtClean="0"/>
              <a:pPr defTabSz="8845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8546113"/>
      </p:ext>
    </p:extLst>
  </p:cSld>
  <p:clrMapOvr>
    <a:masterClrMapping/>
  </p:clrMapOvr>
  <p:transition spd="slow">
    <p:wipe dir="r"/>
  </p:transition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268339"/>
      </p:ext>
    </p:extLst>
  </p:cSld>
  <p:clrMapOvr>
    <a:masterClrMapping/>
  </p:clrMapOvr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85">
              <a:defRPr/>
            </a:pPr>
            <a:fld id="{8AF2105F-1B87-4015-8E4B-5DAE931EDE0C}" type="slidenum">
              <a:rPr lang="en-US" smtClean="0"/>
              <a:pPr defTabSz="10022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23" tIns="44149" rIns="88123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03542"/>
      </p:ext>
    </p:extLst>
  </p:cSld>
  <p:clrMapOvr>
    <a:masterClrMapping/>
  </p:clrMapOvr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85">
              <a:defRPr/>
            </a:pPr>
            <a:fld id="{8AF2105F-1B87-4015-8E4B-5DAE931EDE0C}" type="slidenum">
              <a:rPr lang="en-US" smtClean="0"/>
              <a:pPr defTabSz="10022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35717"/>
      </p:ext>
    </p:extLst>
  </p:cSld>
  <p:clrMapOvr>
    <a:masterClrMapping/>
  </p:clrMapOvr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11" tIns="34658" rIns="34658" bIns="34658" rtlCol="0" anchor="ctr"/>
          <a:lstStyle/>
          <a:p>
            <a:pPr defTabSz="88199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6"/>
            <a:ext cx="486055" cy="365125"/>
          </a:xfrm>
        </p:spPr>
        <p:txBody>
          <a:bodyPr lIns="88123" tIns="44149" rIns="88123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990">
              <a:defRPr/>
            </a:pPr>
            <a:fld id="{9D58C95B-E41E-4E89-B2A5-250D18CD870C}" type="slidenum">
              <a:rPr lang="ru-RU" altLang="ru-RU" smtClean="0"/>
              <a:pPr defTabSz="88199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25141436"/>
      </p:ext>
    </p:extLst>
  </p:cSld>
  <p:clrMapOvr>
    <a:masterClrMapping/>
  </p:clrMapOvr>
  <p:transition spd="slow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6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977" tIns="34323" rIns="34323" bIns="34323" rtlCol="0" anchor="ctr"/>
          <a:lstStyle/>
          <a:p>
            <a:pPr marL="0" marR="0" lvl="0" indent="0" algn="l" defTabSz="8721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11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63"/>
            <a:ext cx="486055" cy="365125"/>
          </a:xfrm>
        </p:spPr>
        <p:txBody>
          <a:bodyPr lIns="87082" tIns="43673" rIns="87082" bIns="436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175">
              <a:defRPr/>
            </a:pPr>
            <a:fld id="{9D58C95B-E41E-4E89-B2A5-250D18CD870C}" type="slidenum">
              <a:rPr lang="ru-RU" altLang="ru-RU" smtClean="0"/>
              <a:pPr defTabSz="87217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9537493"/>
      </p:ext>
    </p:extLst>
  </p:cSld>
  <p:clrMapOvr>
    <a:masterClrMapping/>
  </p:clrMapOvr>
  <p:transition spd="slow">
    <p:wipe dir="r"/>
  </p:transition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47479"/>
      </p:ext>
    </p:extLst>
  </p:cSld>
  <p:clrMapOvr>
    <a:masterClrMapping/>
  </p:clrMapOvr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723">
              <a:defRPr/>
            </a:pPr>
            <a:fld id="{8AF2105F-1B87-4015-8E4B-5DAE931EDE0C}" type="slidenum">
              <a:rPr lang="en-US" smtClean="0"/>
              <a:pPr defTabSz="9957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3" y="228108"/>
            <a:ext cx="10844585" cy="393584"/>
          </a:xfrm>
          <a:prstGeom prst="rect">
            <a:avLst/>
          </a:prstGeom>
        </p:spPr>
        <p:txBody>
          <a:bodyPr lIns="87525" tIns="43861" rIns="87525" bIns="438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45123"/>
      </p:ext>
    </p:extLst>
  </p:cSld>
  <p:clrMapOvr>
    <a:masterClrMapping/>
  </p:clrMapOvr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0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723">
              <a:defRPr/>
            </a:pPr>
            <a:fld id="{8AF2105F-1B87-4015-8E4B-5DAE931EDE0C}" type="slidenum">
              <a:rPr lang="en-US" smtClean="0"/>
              <a:pPr defTabSz="99572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58793"/>
      </p:ext>
    </p:extLst>
  </p:cSld>
  <p:clrMapOvr>
    <a:masterClrMapping/>
  </p:clrMapOvr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25" tIns="43861" rIns="87525" bIns="4386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25" tIns="43861" rIns="87525" bIns="4386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8180179"/>
      </p:ext>
    </p:extLst>
  </p:cSld>
  <p:clrMapOvr>
    <a:masterClrMapping/>
  </p:clrMapOvr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9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665" tIns="34463" rIns="34463" bIns="34463" rtlCol="0" anchor="ctr"/>
          <a:lstStyle/>
          <a:p>
            <a:pPr defTabSz="36944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8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11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911"/>
            <a:ext cx="486055" cy="365125"/>
          </a:xfrm>
        </p:spPr>
        <p:txBody>
          <a:bodyPr lIns="87525" tIns="43861" rIns="87525" bIns="4386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440">
              <a:defRPr/>
            </a:pPr>
            <a:fld id="{9D58C95B-E41E-4E89-B2A5-250D18CD870C}" type="slidenum">
              <a:rPr lang="ru-RU" altLang="ru-RU" smtClean="0"/>
              <a:pPr defTabSz="36944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5027921"/>
      </p:ext>
    </p:extLst>
  </p:cSld>
  <p:clrMapOvr>
    <a:masterClrMapping/>
  </p:clrMapOvr>
  <p:transition spd="slow">
    <p:wipe dir="r"/>
  </p:transition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07"/>
            <a:ext cx="9144000" cy="2387599"/>
          </a:xfrm>
          <a:prstGeom prst="rect">
            <a:avLst/>
          </a:prstGeom>
        </p:spPr>
        <p:txBody>
          <a:bodyPr lIns="87525" tIns="43861" rIns="87525" bIns="4386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525" tIns="43861" rIns="87525" bIns="43861"/>
          <a:lstStyle>
            <a:lvl1pPr marL="0" indent="0" algn="ctr">
              <a:buNone/>
              <a:defRPr sz="2400"/>
            </a:lvl1pPr>
            <a:lvl2pPr marL="438102" indent="0" algn="ctr">
              <a:buNone/>
              <a:defRPr sz="2100"/>
            </a:lvl2pPr>
            <a:lvl3pPr marL="876195" indent="0" algn="ctr">
              <a:buNone/>
              <a:defRPr sz="1800"/>
            </a:lvl3pPr>
            <a:lvl4pPr marL="1314243" indent="0" algn="ctr">
              <a:buNone/>
              <a:defRPr sz="1600"/>
            </a:lvl4pPr>
            <a:lvl5pPr marL="1752498" indent="0" algn="ctr">
              <a:buNone/>
              <a:defRPr sz="1600"/>
            </a:lvl5pPr>
            <a:lvl6pPr marL="2190451" indent="0" algn="ctr">
              <a:buNone/>
              <a:defRPr sz="1600"/>
            </a:lvl6pPr>
            <a:lvl7pPr marL="2628551" indent="0" algn="ctr">
              <a:buNone/>
              <a:defRPr sz="1600"/>
            </a:lvl7pPr>
            <a:lvl8pPr marL="3066728" indent="0" algn="ctr">
              <a:buNone/>
              <a:defRPr sz="1600"/>
            </a:lvl8pPr>
            <a:lvl9pPr marL="350481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88793"/>
      </p:ext>
    </p:extLst>
  </p:cSld>
  <p:clrMapOvr>
    <a:masterClrMapping/>
  </p:clrMapOvr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697">
              <a:defRPr/>
            </a:pPr>
            <a:fld id="{8AF2105F-1B87-4015-8E4B-5DAE931EDE0C}" type="slidenum">
              <a:rPr lang="en-US" smtClean="0"/>
              <a:pPr defTabSz="99569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3" y="228108"/>
            <a:ext cx="10844585" cy="393584"/>
          </a:xfrm>
          <a:prstGeom prst="rect">
            <a:avLst/>
          </a:prstGeom>
        </p:spPr>
        <p:txBody>
          <a:bodyPr lIns="87525" tIns="43861" rIns="87525" bIns="438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41483"/>
      </p:ext>
    </p:extLst>
  </p:cSld>
  <p:clrMapOvr>
    <a:masterClrMapping/>
  </p:clrMapOvr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832120"/>
      </p:ext>
    </p:extLst>
  </p:cSld>
  <p:clrMapOvr>
    <a:masterClrMapping/>
  </p:clrMapOvr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767">
              <a:defRPr/>
            </a:pPr>
            <a:fld id="{8AF2105F-1B87-4015-8E4B-5DAE931EDE0C}" type="slidenum">
              <a:rPr lang="en-US" smtClean="0"/>
              <a:pPr defTabSz="10057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429" tIns="44295" rIns="88429" bIns="4429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90204"/>
      </p:ext>
    </p:extLst>
  </p:cSld>
  <p:clrMapOvr>
    <a:masterClrMapping/>
  </p:clrMapOvr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767">
              <a:defRPr/>
            </a:pPr>
            <a:fld id="{8AF2105F-1B87-4015-8E4B-5DAE931EDE0C}" type="slidenum">
              <a:rPr lang="en-US" smtClean="0"/>
              <a:pPr defTabSz="10057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45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290714"/>
      </p:ext>
    </p:extLst>
  </p:cSld>
  <p:clrMapOvr>
    <a:masterClrMapping/>
  </p:clrMapOvr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9" tIns="44295" rIns="88429" bIns="4429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9" tIns="44295" rIns="88429" bIns="4429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9475101"/>
      </p:ext>
    </p:extLst>
  </p:cSld>
  <p:clrMapOvr>
    <a:masterClrMapping/>
  </p:clrMapOvr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2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543" tIns="34788" rIns="34788" bIns="34788" rtlCol="0" anchor="ctr"/>
          <a:lstStyle/>
          <a:p>
            <a:pPr defTabSz="88504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1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88" tIns="34788" rIns="34788" bIns="3478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96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7" y="6449738"/>
            <a:ext cx="486055" cy="365125"/>
          </a:xfrm>
        </p:spPr>
        <p:txBody>
          <a:bodyPr lIns="88429" tIns="44295" rIns="88429" bIns="4429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041">
              <a:defRPr/>
            </a:pPr>
            <a:fld id="{9D58C95B-E41E-4E89-B2A5-250D18CD870C}" type="slidenum">
              <a:rPr lang="ru-RU" altLang="ru-RU" smtClean="0"/>
              <a:pPr defTabSz="8850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0440242"/>
      </p:ext>
    </p:extLst>
  </p:cSld>
  <p:clrMapOvr>
    <a:masterClrMapping/>
  </p:clrMapOvr>
  <p:transition spd="slow">
    <p:wipe dir="r"/>
  </p:transition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429" tIns="44295" rIns="88429" bIns="4429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429" tIns="44295" rIns="88429" bIns="44295"/>
          <a:lstStyle>
            <a:lvl1pPr marL="0" indent="0" algn="ctr">
              <a:buNone/>
              <a:defRPr sz="2400"/>
            </a:lvl1pPr>
            <a:lvl2pPr marL="442524" indent="0" algn="ctr">
              <a:buNone/>
              <a:defRPr sz="2100"/>
            </a:lvl2pPr>
            <a:lvl3pPr marL="885014" indent="0" algn="ctr">
              <a:buNone/>
              <a:defRPr sz="1800"/>
            </a:lvl3pPr>
            <a:lvl4pPr marL="1327505" indent="0" algn="ctr">
              <a:buNone/>
              <a:defRPr sz="1600"/>
            </a:lvl4pPr>
            <a:lvl5pPr marL="1770103" indent="0" algn="ctr">
              <a:buNone/>
              <a:defRPr sz="1600"/>
            </a:lvl5pPr>
            <a:lvl6pPr marL="2212537" indent="0" algn="ctr">
              <a:buNone/>
              <a:defRPr sz="1600"/>
            </a:lvl6pPr>
            <a:lvl7pPr marL="2655064" indent="0" algn="ctr">
              <a:buNone/>
              <a:defRPr sz="1600"/>
            </a:lvl7pPr>
            <a:lvl8pPr marL="3097636" indent="0" algn="ctr">
              <a:buNone/>
              <a:defRPr sz="1600"/>
            </a:lvl8pPr>
            <a:lvl9pPr marL="354005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170"/>
            <a:ext cx="2743200" cy="365125"/>
          </a:xfrm>
          <a:prstGeom prst="rect">
            <a:avLst/>
          </a:prstGeom>
        </p:spPr>
        <p:txBody>
          <a:bodyPr lIns="88429" tIns="44295" rIns="88429" bIns="44295"/>
          <a:lstStyle/>
          <a:p>
            <a:pPr defTabSz="885041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5041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170"/>
            <a:ext cx="4114800" cy="365125"/>
          </a:xfrm>
          <a:prstGeom prst="rect">
            <a:avLst/>
          </a:prstGeom>
        </p:spPr>
        <p:txBody>
          <a:bodyPr lIns="88429" tIns="44295" rIns="88429" bIns="44295"/>
          <a:lstStyle/>
          <a:p>
            <a:pPr defTabSz="88504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170"/>
            <a:ext cx="2743200" cy="365125"/>
          </a:xfrm>
          <a:prstGeom prst="rect">
            <a:avLst/>
          </a:prstGeom>
        </p:spPr>
        <p:txBody>
          <a:bodyPr lIns="88429" tIns="44295" rIns="88429" bIns="44295"/>
          <a:lstStyle/>
          <a:p>
            <a:pPr defTabSz="885041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504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11110"/>
      </p:ext>
    </p:extLst>
  </p:cSld>
  <p:clrMapOvr>
    <a:masterClrMapping/>
  </p:clrMapOvr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0933"/>
      </p:ext>
    </p:extLst>
  </p:cSld>
  <p:clrMapOvr>
    <a:masterClrMapping/>
  </p:clrMapOvr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69">
              <a:defRPr/>
            </a:pPr>
            <a:fld id="{8AF2105F-1B87-4015-8E4B-5DAE931EDE0C}" type="slidenum">
              <a:rPr lang="en-US" smtClean="0"/>
              <a:pPr defTabSz="100266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45" tIns="44165" rIns="88145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05544"/>
      </p:ext>
    </p:extLst>
  </p:cSld>
  <p:clrMapOvr>
    <a:masterClrMapping/>
  </p:clrMapOvr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69">
              <a:defRPr/>
            </a:pPr>
            <a:fld id="{8AF2105F-1B87-4015-8E4B-5DAE931EDE0C}" type="slidenum">
              <a:rPr lang="en-US" smtClean="0"/>
              <a:pPr defTabSz="100266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47112"/>
      </p:ext>
    </p:extLst>
  </p:cSld>
  <p:clrMapOvr>
    <a:masterClrMapping/>
  </p:clrMapOvr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65" rIns="88145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65" rIns="88145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8078862"/>
      </p:ext>
    </p:extLst>
  </p:cSld>
  <p:clrMapOvr>
    <a:masterClrMapping/>
  </p:clrMapOvr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19" tIns="34681" rIns="34681" bIns="34681" rtlCol="0" anchor="ctr"/>
          <a:lstStyle/>
          <a:p>
            <a:pPr marL="0" marR="0" lvl="0" indent="0" algn="l" defTabSz="88230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1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65" rIns="88145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03">
              <a:defRPr/>
            </a:pPr>
            <a:fld id="{9D58C95B-E41E-4E89-B2A5-250D18CD870C}" type="slidenum">
              <a:rPr lang="ru-RU" altLang="ru-RU" smtClean="0"/>
              <a:pPr defTabSz="8823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0100221"/>
      </p:ext>
    </p:extLst>
  </p:cSld>
  <p:clrMapOvr>
    <a:masterClrMapping/>
  </p:clrMapOvr>
  <p:transition spd="slow">
    <p:wipe dir="r"/>
  </p:transition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849657"/>
      </p:ext>
    </p:extLst>
  </p:cSld>
  <p:clrMapOvr>
    <a:masterClrMapping/>
  </p:clrMapOvr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0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193">
              <a:defRPr/>
            </a:pPr>
            <a:fld id="{8AF2105F-1B87-4015-8E4B-5DAE931EDE0C}" type="slidenum">
              <a:rPr lang="en-US" smtClean="0"/>
              <a:pPr defTabSz="100219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01" tIns="44149" rIns="88101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18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47" y="68202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736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7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510">
              <a:defRPr/>
            </a:pPr>
            <a:fld id="{8AF2105F-1B87-4015-8E4B-5DAE931EDE0C}" type="slidenum">
              <a:rPr lang="en-US" smtClean="0"/>
              <a:pPr defTabSz="99251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209" tIns="43723" rIns="87209" bIns="4372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01435"/>
      </p:ext>
    </p:extLst>
  </p:cSld>
  <p:clrMapOvr>
    <a:masterClrMapping/>
  </p:clrMapOvr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3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193">
              <a:defRPr/>
            </a:pPr>
            <a:fld id="{8AF2105F-1B87-4015-8E4B-5DAE931EDE0C}" type="slidenum">
              <a:rPr lang="en-US" smtClean="0"/>
              <a:pPr defTabSz="100219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0195"/>
      </p:ext>
    </p:extLst>
  </p:cSld>
  <p:clrMapOvr>
    <a:masterClrMapping/>
  </p:clrMapOvr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01" tIns="44149" rIns="88101" bIns="441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01" tIns="44149" rIns="88101" bIns="441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6765072"/>
      </p:ext>
    </p:extLst>
  </p:cSld>
  <p:clrMapOvr>
    <a:masterClrMapping/>
  </p:clrMapOvr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459" tIns="34658" rIns="34658" bIns="34658" rtlCol="0" anchor="ctr"/>
          <a:lstStyle/>
          <a:p>
            <a:pPr marL="0" marR="0" lvl="0" indent="0" algn="l" defTabSz="88190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81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42"/>
            <a:ext cx="486055" cy="365125"/>
          </a:xfrm>
        </p:spPr>
        <p:txBody>
          <a:bodyPr lIns="88101" tIns="44149" rIns="88101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903">
              <a:defRPr/>
            </a:pPr>
            <a:fld id="{9D58C95B-E41E-4E89-B2A5-250D18CD870C}" type="slidenum">
              <a:rPr lang="ru-RU" altLang="ru-RU" smtClean="0"/>
              <a:pPr defTabSz="8819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507616"/>
      </p:ext>
    </p:extLst>
  </p:cSld>
  <p:clrMapOvr>
    <a:masterClrMapping/>
  </p:clrMapOvr>
  <p:transition spd="slow">
    <p:wipe dir="r"/>
  </p:transition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310757"/>
      </p:ext>
    </p:extLst>
  </p:cSld>
  <p:clrMapOvr>
    <a:masterClrMapping/>
  </p:clrMapOvr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91">
              <a:defRPr/>
            </a:pPr>
            <a:fld id="{8AF2105F-1B87-4015-8E4B-5DAE931EDE0C}" type="slidenum">
              <a:rPr lang="en-US" smtClean="0"/>
              <a:pPr defTabSz="10026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150" tIns="44165" rIns="8815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2717"/>
      </p:ext>
    </p:extLst>
  </p:cSld>
  <p:clrMapOvr>
    <a:masterClrMapping/>
  </p:clrMapOvr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91">
              <a:defRPr/>
            </a:pPr>
            <a:fld id="{8AF2105F-1B87-4015-8E4B-5DAE931EDE0C}" type="slidenum">
              <a:rPr lang="en-US" smtClean="0"/>
              <a:pPr defTabSz="10026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31771"/>
      </p:ext>
    </p:extLst>
  </p:cSld>
  <p:clrMapOvr>
    <a:masterClrMapping/>
  </p:clrMapOvr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9676142"/>
      </p:ext>
    </p:extLst>
  </p:cSld>
  <p:clrMapOvr>
    <a:masterClrMapping/>
  </p:clrMapOvr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3" tIns="34681" rIns="34681" bIns="34681" rtlCol="0" anchor="ctr"/>
          <a:lstStyle/>
          <a:p>
            <a:pPr defTabSz="88232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4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7" y="6449853"/>
            <a:ext cx="486055" cy="365125"/>
          </a:xfrm>
        </p:spPr>
        <p:txBody>
          <a:bodyPr lIns="88150" tIns="44165" rIns="8815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27">
              <a:defRPr/>
            </a:pPr>
            <a:fld id="{9D58C95B-E41E-4E89-B2A5-250D18CD870C}" type="slidenum">
              <a:rPr lang="ru-RU" altLang="ru-RU" smtClean="0"/>
              <a:pPr defTabSz="8823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2469813"/>
      </p:ext>
    </p:extLst>
  </p:cSld>
  <p:clrMapOvr>
    <a:masterClrMapping/>
  </p:clrMapOvr>
  <p:transition spd="slow">
    <p:wipe dir="r"/>
  </p:transition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35158"/>
      </p:ext>
    </p:extLst>
  </p:cSld>
  <p:clrMapOvr>
    <a:masterClrMapping/>
  </p:clrMapOvr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773">
              <a:defRPr/>
            </a:pPr>
            <a:fld id="{8AF2105F-1B87-4015-8E4B-5DAE931EDE0C}" type="slidenum">
              <a:rPr lang="en-US" smtClean="0"/>
              <a:pPr defTabSz="9957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3" y="228108"/>
            <a:ext cx="10844585" cy="393584"/>
          </a:xfrm>
          <a:prstGeom prst="rect">
            <a:avLst/>
          </a:prstGeom>
        </p:spPr>
        <p:txBody>
          <a:bodyPr lIns="87525" tIns="43861" rIns="87525" bIns="438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717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0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510">
              <a:defRPr/>
            </a:pPr>
            <a:fld id="{8AF2105F-1B87-4015-8E4B-5DAE931EDE0C}" type="slidenum">
              <a:rPr lang="en-US" smtClean="0"/>
              <a:pPr defTabSz="99251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56810"/>
      </p:ext>
    </p:extLst>
  </p:cSld>
  <p:clrMapOvr>
    <a:masterClrMapping/>
  </p:clrMapOvr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0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773">
              <a:defRPr/>
            </a:pPr>
            <a:fld id="{8AF2105F-1B87-4015-8E4B-5DAE931EDE0C}" type="slidenum">
              <a:rPr lang="en-US" smtClean="0"/>
              <a:pPr defTabSz="9957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58876"/>
      </p:ext>
    </p:extLst>
  </p:cSld>
  <p:clrMapOvr>
    <a:masterClrMapping/>
  </p:clrMapOvr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25" tIns="43861" rIns="87525" bIns="4386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25" tIns="43861" rIns="87525" bIns="4386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2044979"/>
      </p:ext>
    </p:extLst>
  </p:cSld>
  <p:clrMapOvr>
    <a:masterClrMapping/>
  </p:clrMapOvr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9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691" tIns="34463" rIns="34463" bIns="34463" rtlCol="0" anchor="ctr"/>
          <a:lstStyle/>
          <a:p>
            <a:pPr defTabSz="36945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8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13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911"/>
            <a:ext cx="486055" cy="365125"/>
          </a:xfrm>
        </p:spPr>
        <p:txBody>
          <a:bodyPr lIns="87525" tIns="43861" rIns="87525" bIns="4386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456">
              <a:defRPr/>
            </a:pPr>
            <a:fld id="{9D58C95B-E41E-4E89-B2A5-250D18CD870C}" type="slidenum">
              <a:rPr lang="ru-RU" altLang="ru-RU" smtClean="0"/>
              <a:pPr defTabSz="36945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9898092"/>
      </p:ext>
    </p:extLst>
  </p:cSld>
  <p:clrMapOvr>
    <a:masterClrMapping/>
  </p:clrMapOvr>
  <p:transition spd="slow">
    <p:wipe dir="r"/>
  </p:transition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07"/>
            <a:ext cx="9144000" cy="2387599"/>
          </a:xfrm>
          <a:prstGeom prst="rect">
            <a:avLst/>
          </a:prstGeom>
        </p:spPr>
        <p:txBody>
          <a:bodyPr lIns="87525" tIns="43861" rIns="87525" bIns="4386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525" tIns="43861" rIns="87525" bIns="43861"/>
          <a:lstStyle>
            <a:lvl1pPr marL="0" indent="0" algn="ctr">
              <a:buNone/>
              <a:defRPr sz="2400"/>
            </a:lvl1pPr>
            <a:lvl2pPr marL="438125" indent="0" algn="ctr">
              <a:buNone/>
              <a:defRPr sz="2100"/>
            </a:lvl2pPr>
            <a:lvl3pPr marL="876219" indent="0" algn="ctr">
              <a:buNone/>
              <a:defRPr sz="1800"/>
            </a:lvl3pPr>
            <a:lvl4pPr marL="1314272" indent="0" algn="ctr">
              <a:buNone/>
              <a:defRPr sz="1600"/>
            </a:lvl4pPr>
            <a:lvl5pPr marL="1752521" indent="0" algn="ctr">
              <a:buNone/>
              <a:defRPr sz="1600"/>
            </a:lvl5pPr>
            <a:lvl6pPr marL="2190511" indent="0" algn="ctr">
              <a:buNone/>
              <a:defRPr sz="1600"/>
            </a:lvl6pPr>
            <a:lvl7pPr marL="2628603" indent="0" algn="ctr">
              <a:buNone/>
              <a:defRPr sz="1600"/>
            </a:lvl7pPr>
            <a:lvl8pPr marL="3066792" indent="0" algn="ctr">
              <a:buNone/>
              <a:defRPr sz="1600"/>
            </a:lvl8pPr>
            <a:lvl9pPr marL="350488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11831"/>
      </p:ext>
    </p:extLst>
  </p:cSld>
  <p:clrMapOvr>
    <a:masterClrMapping/>
  </p:clrMapOvr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723">
              <a:defRPr/>
            </a:pPr>
            <a:fld id="{8AF2105F-1B87-4015-8E4B-5DAE931EDE0C}" type="slidenum">
              <a:rPr lang="en-US" smtClean="0"/>
              <a:pPr defTabSz="9957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3" y="228108"/>
            <a:ext cx="10844585" cy="393584"/>
          </a:xfrm>
          <a:prstGeom prst="rect">
            <a:avLst/>
          </a:prstGeom>
        </p:spPr>
        <p:txBody>
          <a:bodyPr lIns="87525" tIns="43861" rIns="87525" bIns="438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7434"/>
      </p:ext>
    </p:extLst>
  </p:cSld>
  <p:clrMapOvr>
    <a:masterClrMapping/>
  </p:clrMapOvr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970890"/>
      </p:ext>
    </p:extLst>
  </p:cSld>
  <p:clrMapOvr>
    <a:masterClrMapping/>
  </p:clrMapOvr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249">
              <a:defRPr/>
            </a:pPr>
            <a:fld id="{8AF2105F-1B87-4015-8E4B-5DAE931EDE0C}" type="slidenum">
              <a:rPr lang="en-US" smtClean="0"/>
              <a:pPr defTabSz="100424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297" tIns="44231" rIns="88297" bIns="442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5103"/>
      </p:ext>
    </p:extLst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249">
              <a:defRPr/>
            </a:pPr>
            <a:fld id="{8AF2105F-1B87-4015-8E4B-5DAE931EDE0C}" type="slidenum">
              <a:rPr lang="en-US" smtClean="0"/>
              <a:pPr defTabSz="100424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60038"/>
      </p:ext>
    </p:extLst>
  </p:cSld>
  <p:clrMapOvr>
    <a:masterClrMapping/>
  </p:clrMapOvr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7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97" tIns="44231" rIns="88297" bIns="442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97" tIns="44231" rIns="88297" bIns="442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0741355"/>
      </p:ext>
    </p:extLst>
  </p:cSld>
  <p:clrMapOvr>
    <a:masterClrMapping/>
  </p:clrMapOvr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5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671" tIns="34733" rIns="34733" bIns="34733" rtlCol="0" anchor="ctr"/>
          <a:lstStyle/>
          <a:p>
            <a:pPr defTabSz="88371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33" tIns="34733" rIns="34733" bIns="347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61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49"/>
            <a:ext cx="486055" cy="365125"/>
          </a:xfrm>
        </p:spPr>
        <p:txBody>
          <a:bodyPr lIns="88297" tIns="44231" rIns="88297" bIns="442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711">
              <a:defRPr/>
            </a:pPr>
            <a:fld id="{9D58C95B-E41E-4E89-B2A5-250D18CD870C}" type="slidenum">
              <a:rPr lang="ru-RU" altLang="ru-RU" smtClean="0"/>
              <a:pPr defTabSz="88371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44558792"/>
      </p:ext>
    </p:extLst>
  </p:cSld>
  <p:clrMapOvr>
    <a:masterClrMapping/>
  </p:clrMapOvr>
  <p:transition spd="slow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09" tIns="43723" rIns="87209" bIns="4372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09" tIns="43723" rIns="87209" bIns="4372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0110330"/>
      </p:ext>
    </p:extLst>
  </p:cSld>
  <p:clrMapOvr>
    <a:masterClrMapping/>
  </p:clrMapOvr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71" y="274639"/>
            <a:ext cx="10972801" cy="1143000"/>
          </a:xfrm>
          <a:prstGeom prst="rect">
            <a:avLst/>
          </a:prstGeom>
        </p:spPr>
        <p:txBody>
          <a:bodyPr lIns="88297" tIns="44231" rIns="88297" bIns="4423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71" y="1600468"/>
            <a:ext cx="10972801" cy="4525963"/>
          </a:xfrm>
          <a:prstGeom prst="rect">
            <a:avLst/>
          </a:prstGeom>
        </p:spPr>
        <p:txBody>
          <a:bodyPr lIns="88297" tIns="44231" rIns="88297" bIns="4423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64" y="6356354"/>
            <a:ext cx="2844801" cy="365126"/>
          </a:xfrm>
          <a:prstGeom prst="rect">
            <a:avLst/>
          </a:prstGeom>
        </p:spPr>
        <p:txBody>
          <a:bodyPr lIns="88297" tIns="44231" rIns="88297" bIns="44231"/>
          <a:lstStyle/>
          <a:p>
            <a:pPr defTabSz="883711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3711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38" y="6356354"/>
            <a:ext cx="3860799" cy="365126"/>
          </a:xfrm>
          <a:prstGeom prst="rect">
            <a:avLst/>
          </a:prstGeom>
        </p:spPr>
        <p:txBody>
          <a:bodyPr lIns="88297" tIns="44231" rIns="88297" bIns="44231"/>
          <a:lstStyle/>
          <a:p>
            <a:pPr defTabSz="88371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71" y="6356354"/>
            <a:ext cx="2844801" cy="365126"/>
          </a:xfrm>
          <a:prstGeom prst="rect">
            <a:avLst/>
          </a:prstGeom>
        </p:spPr>
        <p:txBody>
          <a:bodyPr lIns="88297" tIns="44231" rIns="88297" bIns="44231"/>
          <a:lstStyle/>
          <a:p>
            <a:pPr defTabSz="883711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3711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77860"/>
      </p:ext>
    </p:extLst>
  </p:cSld>
  <p:clrMapOvr>
    <a:masterClrMapping/>
  </p:clrMapOvr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659690"/>
      </p:ext>
    </p:extLst>
  </p:cSld>
  <p:clrMapOvr>
    <a:masterClrMapping/>
  </p:clrMapOvr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97">
              <a:defRPr/>
            </a:pPr>
            <a:fld id="{8AF2105F-1B87-4015-8E4B-5DAE931EDE0C}" type="slidenum">
              <a:rPr lang="en-US" smtClean="0"/>
              <a:pPr defTabSz="100299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2" y="228108"/>
            <a:ext cx="10844585" cy="393584"/>
          </a:xfrm>
          <a:prstGeom prst="rect">
            <a:avLst/>
          </a:prstGeom>
        </p:spPr>
        <p:txBody>
          <a:bodyPr lIns="88175" tIns="44176" rIns="88175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3760"/>
      </p:ext>
    </p:extLst>
  </p:cSld>
  <p:clrMapOvr>
    <a:masterClrMapping/>
  </p:clrMapOvr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97">
              <a:defRPr/>
            </a:pPr>
            <a:fld id="{8AF2105F-1B87-4015-8E4B-5DAE931EDE0C}" type="slidenum">
              <a:rPr lang="en-US" smtClean="0"/>
              <a:pPr defTabSz="100299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29236"/>
      </p:ext>
    </p:extLst>
  </p:cSld>
  <p:clrMapOvr>
    <a:masterClrMapping/>
  </p:clrMapOvr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710277"/>
      </p:ext>
    </p:extLst>
  </p:cSld>
  <p:clrMapOvr>
    <a:masterClrMapping/>
  </p:clrMapOvr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27" tIns="34681" rIns="34681" bIns="34681" rtlCol="0" anchor="ctr"/>
          <a:lstStyle/>
          <a:p>
            <a:pPr defTabSz="88258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51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24"/>
            <a:ext cx="486055" cy="365125"/>
          </a:xfrm>
        </p:spPr>
        <p:txBody>
          <a:bodyPr lIns="88175" tIns="44176" rIns="88175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81">
              <a:defRPr/>
            </a:pPr>
            <a:fld id="{9D58C95B-E41E-4E89-B2A5-250D18CD870C}" type="slidenum">
              <a:rPr lang="ru-RU" altLang="ru-RU" smtClean="0"/>
              <a:pPr defTabSz="88258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97278796"/>
      </p:ext>
    </p:extLst>
  </p:cSld>
  <p:clrMapOvr>
    <a:masterClrMapping/>
  </p:clrMapOvr>
  <p:transition spd="slow">
    <p:wipe dir="r"/>
  </p:transition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980136"/>
      </p:ext>
    </p:extLst>
  </p:cSld>
  <p:clrMapOvr>
    <a:masterClrMapping/>
  </p:clrMapOvr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298">
              <a:defRPr/>
            </a:pPr>
            <a:fld id="{8AF2105F-1B87-4015-8E4B-5DAE931EDE0C}" type="slidenum">
              <a:rPr lang="en-US" smtClean="0"/>
              <a:pPr defTabSz="9962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50" y="228108"/>
            <a:ext cx="10844585" cy="393584"/>
          </a:xfrm>
          <a:prstGeom prst="rect">
            <a:avLst/>
          </a:prstGeom>
        </p:spPr>
        <p:txBody>
          <a:bodyPr lIns="87587" tIns="43890" rIns="87587" bIns="4389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16014"/>
      </p:ext>
    </p:extLst>
  </p:cSld>
  <p:clrMapOvr>
    <a:masterClrMapping/>
  </p:clrMapOvr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9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298">
              <a:defRPr/>
            </a:pPr>
            <a:fld id="{8AF2105F-1B87-4015-8E4B-5DAE931EDE0C}" type="slidenum">
              <a:rPr lang="en-US" smtClean="0"/>
              <a:pPr defTabSz="99629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4244"/>
      </p:ext>
    </p:extLst>
  </p:cSld>
  <p:clrMapOvr>
    <a:masterClrMapping/>
  </p:clrMapOvr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7" tIns="43890" rIns="87587" bIns="4389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7" tIns="43890" rIns="87587" bIns="4389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601284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746" tIns="34366" rIns="34366" bIns="34366" rtlCol="0" anchor="ctr"/>
          <a:lstStyle/>
          <a:p>
            <a:pPr defTabSz="87335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0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29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11"/>
            <a:ext cx="486055" cy="365125"/>
          </a:xfrm>
        </p:spPr>
        <p:txBody>
          <a:bodyPr lIns="87209" tIns="43723" rIns="87209" bIns="4372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357">
              <a:defRPr/>
            </a:pPr>
            <a:fld id="{9D58C95B-E41E-4E89-B2A5-250D18CD870C}" type="slidenum">
              <a:rPr lang="ru-RU" altLang="ru-RU" smtClean="0"/>
              <a:pPr defTabSz="8733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5571150"/>
      </p:ext>
    </p:extLst>
  </p:cSld>
  <p:clrMapOvr>
    <a:masterClrMapping/>
  </p:clrMapOvr>
  <p:transition spd="slow">
    <p:wipe dir="r"/>
  </p:transition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8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000" tIns="34463" rIns="34463" bIns="34463" rtlCol="0" anchor="ctr"/>
          <a:lstStyle/>
          <a:p>
            <a:pPr defTabSz="36966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6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60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899"/>
            <a:ext cx="486055" cy="365125"/>
          </a:xfrm>
        </p:spPr>
        <p:txBody>
          <a:bodyPr lIns="87587" tIns="43890" rIns="87587" bIns="438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660">
              <a:defRPr/>
            </a:pPr>
            <a:fld id="{9D58C95B-E41E-4E89-B2A5-250D18CD870C}" type="slidenum">
              <a:rPr lang="ru-RU" altLang="ru-RU" smtClean="0"/>
              <a:pPr defTabSz="36966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2436735"/>
      </p:ext>
    </p:extLst>
  </p:cSld>
  <p:clrMapOvr>
    <a:masterClrMapping/>
  </p:clrMapOvr>
  <p:transition spd="slow">
    <p:wipe dir="r"/>
  </p:transition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587" tIns="43890" rIns="87587" bIns="4389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587" tIns="43890" rIns="87587" bIns="43890"/>
          <a:lstStyle>
            <a:lvl1pPr marL="0" indent="0" algn="ctr">
              <a:buNone/>
              <a:defRPr sz="2400"/>
            </a:lvl1pPr>
            <a:lvl2pPr marL="438355" indent="0" algn="ctr">
              <a:buNone/>
              <a:defRPr sz="2100"/>
            </a:lvl2pPr>
            <a:lvl3pPr marL="876698" indent="0" algn="ctr">
              <a:buNone/>
              <a:defRPr sz="1800"/>
            </a:lvl3pPr>
            <a:lvl4pPr marL="1314984" indent="0" algn="ctr">
              <a:buNone/>
              <a:defRPr sz="1600"/>
            </a:lvl4pPr>
            <a:lvl5pPr marL="1753455" indent="0" algn="ctr">
              <a:buNone/>
              <a:defRPr sz="1600"/>
            </a:lvl5pPr>
            <a:lvl6pPr marL="2191684" indent="0" algn="ctr">
              <a:buNone/>
              <a:defRPr sz="1600"/>
            </a:lvl6pPr>
            <a:lvl7pPr marL="2630017" indent="0" algn="ctr">
              <a:buNone/>
              <a:defRPr sz="1600"/>
            </a:lvl7pPr>
            <a:lvl8pPr marL="3068435" indent="0" algn="ctr">
              <a:buNone/>
              <a:defRPr sz="1600"/>
            </a:lvl8pPr>
            <a:lvl9pPr marL="350676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99169"/>
      </p:ext>
    </p:extLst>
  </p:cSld>
  <p:clrMapOvr>
    <a:masterClrMapping/>
  </p:clrMapOvr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004">
              <a:defRPr/>
            </a:pPr>
            <a:fld id="{8AF2105F-1B87-4015-8E4B-5DAE931EDE0C}" type="slidenum">
              <a:rPr lang="en-US" smtClean="0"/>
              <a:pPr defTabSz="99600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0" y="228108"/>
            <a:ext cx="10844585" cy="393584"/>
          </a:xfrm>
          <a:prstGeom prst="rect">
            <a:avLst/>
          </a:prstGeom>
        </p:spPr>
        <p:txBody>
          <a:bodyPr lIns="87556" tIns="43882" rIns="87556" bIns="4388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90508"/>
      </p:ext>
    </p:extLst>
  </p:cSld>
  <p:clrMapOvr>
    <a:masterClrMapping/>
  </p:clrMapOvr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508806"/>
      </p:ext>
    </p:extLst>
  </p:cSld>
  <p:clrMapOvr>
    <a:masterClrMapping/>
  </p:clrMapOvr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251">
              <a:defRPr/>
            </a:pPr>
            <a:fld id="{8AF2105F-1B87-4015-8E4B-5DAE931EDE0C}" type="slidenum">
              <a:rPr lang="en-US" smtClean="0"/>
              <a:pPr defTabSz="99625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50" y="228108"/>
            <a:ext cx="10844585" cy="393584"/>
          </a:xfrm>
          <a:prstGeom prst="rect">
            <a:avLst/>
          </a:prstGeom>
        </p:spPr>
        <p:txBody>
          <a:bodyPr lIns="87587" tIns="43890" rIns="87587" bIns="4389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0253"/>
      </p:ext>
    </p:extLst>
  </p:cSld>
  <p:clrMapOvr>
    <a:masterClrMapping/>
  </p:clrMapOvr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9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251">
              <a:defRPr/>
            </a:pPr>
            <a:fld id="{8AF2105F-1B87-4015-8E4B-5DAE931EDE0C}" type="slidenum">
              <a:rPr lang="en-US" smtClean="0"/>
              <a:pPr defTabSz="99625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62894"/>
      </p:ext>
    </p:extLst>
  </p:cSld>
  <p:clrMapOvr>
    <a:masterClrMapping/>
  </p:clrMapOvr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7" tIns="43890" rIns="87587" bIns="4389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7" tIns="43890" rIns="87587" bIns="4389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9556"/>
      </p:ext>
    </p:extLst>
  </p:cSld>
  <p:clrMapOvr>
    <a:masterClrMapping/>
  </p:clrMapOvr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8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990" tIns="34463" rIns="34463" bIns="34463" rtlCol="0" anchor="ctr"/>
          <a:lstStyle/>
          <a:p>
            <a:pPr defTabSz="36965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6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57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899"/>
            <a:ext cx="486055" cy="365125"/>
          </a:xfrm>
        </p:spPr>
        <p:txBody>
          <a:bodyPr lIns="87587" tIns="43890" rIns="87587" bIns="438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651">
              <a:defRPr/>
            </a:pPr>
            <a:fld id="{9D58C95B-E41E-4E89-B2A5-250D18CD870C}" type="slidenum">
              <a:rPr lang="ru-RU" altLang="ru-RU" smtClean="0"/>
              <a:pPr defTabSz="3696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87851569"/>
      </p:ext>
    </p:extLst>
  </p:cSld>
  <p:clrMapOvr>
    <a:masterClrMapping/>
  </p:clrMapOvr>
  <p:transition spd="slow">
    <p:wipe dir="r"/>
  </p:transition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587" tIns="43890" rIns="87587" bIns="4389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587" tIns="43890" rIns="87587" bIns="43890"/>
          <a:lstStyle>
            <a:lvl1pPr marL="0" indent="0" algn="ctr">
              <a:buNone/>
              <a:defRPr sz="2400"/>
            </a:lvl1pPr>
            <a:lvl2pPr marL="438334" indent="0" algn="ctr">
              <a:buNone/>
              <a:defRPr sz="2100"/>
            </a:lvl2pPr>
            <a:lvl3pPr marL="876669" indent="0" algn="ctr">
              <a:buNone/>
              <a:defRPr sz="1800"/>
            </a:lvl3pPr>
            <a:lvl4pPr marL="1314947" indent="0" algn="ctr">
              <a:buNone/>
              <a:defRPr sz="1600"/>
            </a:lvl4pPr>
            <a:lvl5pPr marL="1753428" indent="0" algn="ctr">
              <a:buNone/>
              <a:defRPr sz="1600"/>
            </a:lvl5pPr>
            <a:lvl6pPr marL="2191615" indent="0" algn="ctr">
              <a:buNone/>
              <a:defRPr sz="1600"/>
            </a:lvl6pPr>
            <a:lvl7pPr marL="2629952" indent="0" algn="ctr">
              <a:buNone/>
              <a:defRPr sz="1600"/>
            </a:lvl7pPr>
            <a:lvl8pPr marL="3068352" indent="0" algn="ctr">
              <a:buNone/>
              <a:defRPr sz="1600"/>
            </a:lvl8pPr>
            <a:lvl9pPr marL="350667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69989"/>
      </p:ext>
    </p:extLst>
  </p:cSld>
  <p:clrMapOvr>
    <a:masterClrMapping/>
  </p:clrMapOvr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246">
              <a:defRPr/>
            </a:pPr>
            <a:fld id="{8AF2105F-1B87-4015-8E4B-5DAE931EDE0C}" type="slidenum">
              <a:rPr lang="en-US" smtClean="0"/>
              <a:pPr defTabSz="99624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50" y="228108"/>
            <a:ext cx="10844585" cy="393584"/>
          </a:xfrm>
          <a:prstGeom prst="rect">
            <a:avLst/>
          </a:prstGeom>
        </p:spPr>
        <p:txBody>
          <a:bodyPr lIns="87587" tIns="43890" rIns="87587" bIns="4389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383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912178"/>
      </p:ext>
    </p:extLst>
  </p:cSld>
  <p:clrMapOvr>
    <a:masterClrMapping/>
  </p:clrMapOvr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977">
              <a:defRPr/>
            </a:pPr>
            <a:fld id="{8AF2105F-1B87-4015-8E4B-5DAE931EDE0C}" type="slidenum">
              <a:rPr lang="en-US" smtClean="0"/>
              <a:pPr defTabSz="99597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70" y="228108"/>
            <a:ext cx="10844585" cy="393584"/>
          </a:xfrm>
          <a:prstGeom prst="rect">
            <a:avLst/>
          </a:prstGeom>
        </p:spPr>
        <p:txBody>
          <a:bodyPr lIns="87556" tIns="43882" rIns="87556" bIns="4388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3602"/>
      </p:ext>
    </p:extLst>
  </p:cSld>
  <p:clrMapOvr>
    <a:masterClrMapping/>
  </p:clrMapOvr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252393"/>
      </p:ext>
    </p:extLst>
  </p:cSld>
  <p:clrMapOvr>
    <a:masterClrMapping/>
  </p:clrMapOvr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8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332">
              <a:defRPr/>
            </a:pPr>
            <a:fld id="{8AF2105F-1B87-4015-8E4B-5DAE931EDE0C}" type="slidenum">
              <a:rPr lang="en-US" smtClean="0"/>
              <a:pPr defTabSz="10063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480" tIns="44312" rIns="88480" bIns="4431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7621"/>
      </p:ext>
    </p:extLst>
  </p:cSld>
  <p:clrMapOvr>
    <a:masterClrMapping/>
  </p:clrMapOvr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1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332">
              <a:defRPr/>
            </a:pPr>
            <a:fld id="{8AF2105F-1B87-4015-8E4B-5DAE931EDE0C}" type="slidenum">
              <a:rPr lang="en-US" smtClean="0"/>
              <a:pPr defTabSz="100633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83883"/>
      </p:ext>
    </p:extLst>
  </p:cSld>
  <p:clrMapOvr>
    <a:masterClrMapping/>
  </p:clrMapOvr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80" tIns="44312" rIns="88480" bIns="4431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80" tIns="44312" rIns="88480" bIns="4431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1313843"/>
      </p:ext>
    </p:extLst>
  </p:cSld>
  <p:clrMapOvr>
    <a:masterClrMapping/>
  </p:clrMapOvr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0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878" tIns="34807" rIns="34807" bIns="34807" rtlCol="0" anchor="ctr"/>
          <a:lstStyle/>
          <a:p>
            <a:pPr defTabSz="88551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07" tIns="34807" rIns="34807" bIns="3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45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720"/>
            <a:ext cx="486055" cy="365125"/>
          </a:xfrm>
        </p:spPr>
        <p:txBody>
          <a:bodyPr lIns="88480" tIns="44312" rIns="88480" bIns="443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518">
              <a:defRPr/>
            </a:pPr>
            <a:fld id="{9D58C95B-E41E-4E89-B2A5-250D18CD870C}" type="slidenum">
              <a:rPr lang="ru-RU" altLang="ru-RU" smtClean="0"/>
              <a:pPr defTabSz="8855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9896172"/>
      </p:ext>
    </p:extLst>
  </p:cSld>
  <p:clrMapOvr>
    <a:masterClrMapping/>
  </p:clrMapOvr>
  <p:transition spd="slow">
    <p:wipe dir="r"/>
  </p:transition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480" tIns="44312" rIns="88480" bIns="4431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480" tIns="44312" rIns="88480" bIns="44312"/>
          <a:lstStyle>
            <a:lvl1pPr marL="0" indent="0" algn="ctr">
              <a:buNone/>
              <a:defRPr sz="2400"/>
            </a:lvl1pPr>
            <a:lvl2pPr marL="442776" indent="0" algn="ctr">
              <a:buNone/>
              <a:defRPr sz="2100"/>
            </a:lvl2pPr>
            <a:lvl3pPr marL="885509" indent="0" algn="ctr">
              <a:buNone/>
              <a:defRPr sz="1800"/>
            </a:lvl3pPr>
            <a:lvl4pPr marL="1328244" indent="0" algn="ctr">
              <a:buNone/>
              <a:defRPr sz="1600"/>
            </a:lvl4pPr>
            <a:lvl5pPr marL="1771080" indent="0" algn="ctr">
              <a:buNone/>
              <a:defRPr sz="1600"/>
            </a:lvl5pPr>
            <a:lvl6pPr marL="2213761" indent="0" algn="ctr">
              <a:buNone/>
              <a:defRPr sz="1600"/>
            </a:lvl6pPr>
            <a:lvl7pPr marL="2656543" indent="0" algn="ctr">
              <a:buNone/>
              <a:defRPr sz="1600"/>
            </a:lvl7pPr>
            <a:lvl8pPr marL="3099381" indent="0" algn="ctr">
              <a:buNone/>
              <a:defRPr sz="1600"/>
            </a:lvl8pPr>
            <a:lvl9pPr marL="354204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158"/>
            <a:ext cx="2743200" cy="365125"/>
          </a:xfrm>
          <a:prstGeom prst="rect">
            <a:avLst/>
          </a:prstGeom>
        </p:spPr>
        <p:txBody>
          <a:bodyPr lIns="88480" tIns="44312" rIns="88480" bIns="44312"/>
          <a:lstStyle/>
          <a:p>
            <a:pPr defTabSz="885518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5518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158"/>
            <a:ext cx="4114800" cy="365125"/>
          </a:xfrm>
          <a:prstGeom prst="rect">
            <a:avLst/>
          </a:prstGeom>
        </p:spPr>
        <p:txBody>
          <a:bodyPr lIns="88480" tIns="44312" rIns="88480" bIns="44312"/>
          <a:lstStyle/>
          <a:p>
            <a:pPr defTabSz="88551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158"/>
            <a:ext cx="2743200" cy="365125"/>
          </a:xfrm>
          <a:prstGeom prst="rect">
            <a:avLst/>
          </a:prstGeom>
        </p:spPr>
        <p:txBody>
          <a:bodyPr lIns="88480" tIns="44312" rIns="88480" bIns="44312"/>
          <a:lstStyle/>
          <a:p>
            <a:pPr defTabSz="885518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551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88069"/>
      </p:ext>
    </p:extLst>
  </p:cSld>
  <p:clrMapOvr>
    <a:masterClrMapping/>
  </p:clrMapOvr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518344"/>
      </p:ext>
    </p:extLst>
  </p:cSld>
  <p:clrMapOvr>
    <a:masterClrMapping/>
  </p:clrMapOvr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0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785">
              <a:defRPr/>
            </a:pPr>
            <a:fld id="{8AF2105F-1B87-4015-8E4B-5DAE931EDE0C}" type="slidenum">
              <a:rPr lang="en-US" smtClean="0"/>
              <a:pPr defTabSz="10047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350" tIns="44245" rIns="88350" bIns="4424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00208"/>
      </p:ext>
    </p:extLst>
  </p:cSld>
  <p:clrMapOvr>
    <a:masterClrMapping/>
  </p:clrMapOvr>
</p:sldLayout>
</file>

<file path=ppt/slideLayouts/slideLayout1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785">
              <a:defRPr/>
            </a:pPr>
            <a:fld id="{8AF2105F-1B87-4015-8E4B-5DAE931EDE0C}" type="slidenum">
              <a:rPr lang="en-US" smtClean="0"/>
              <a:pPr defTabSz="10047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158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0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090">
              <a:defRPr/>
            </a:pPr>
            <a:fld id="{8AF2105F-1B87-4015-8E4B-5DAE931EDE0C}" type="slidenum">
              <a:rPr lang="en-US" smtClean="0"/>
              <a:pPr defTabSz="98609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28" y="228108"/>
            <a:ext cx="10844585" cy="393584"/>
          </a:xfrm>
          <a:prstGeom prst="rect">
            <a:avLst/>
          </a:prstGeom>
        </p:spPr>
        <p:txBody>
          <a:bodyPr lIns="86631" tIns="43450" rIns="86631" bIns="434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04921"/>
      </p:ext>
    </p:extLst>
  </p:cSld>
  <p:clrMapOvr>
    <a:masterClrMapping/>
  </p:clrMapOvr>
</p:sldLayout>
</file>

<file path=ppt/slideLayouts/slideLayout1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0" tIns="44245" rIns="88350" bIns="4424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0" tIns="44245" rIns="88350" bIns="4424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0347723"/>
      </p:ext>
    </p:extLst>
  </p:cSld>
  <p:clrMapOvr>
    <a:masterClrMapping/>
  </p:clrMapOvr>
</p:sldLayout>
</file>

<file path=ppt/slideLayouts/slideLayout1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3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977" tIns="34750" rIns="34750" bIns="34750" rtlCol="0" anchor="ctr"/>
          <a:lstStyle/>
          <a:p>
            <a:pPr defTabSz="88419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3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0" tIns="34750" rIns="34750" bIns="3475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1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38"/>
            <a:ext cx="486055" cy="365125"/>
          </a:xfrm>
        </p:spPr>
        <p:txBody>
          <a:bodyPr lIns="88350" tIns="44245" rIns="88350" bIns="4424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196">
              <a:defRPr/>
            </a:pPr>
            <a:fld id="{9D58C95B-E41E-4E89-B2A5-250D18CD870C}" type="slidenum">
              <a:rPr lang="ru-RU" altLang="ru-RU" smtClean="0"/>
              <a:pPr defTabSz="88419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81944642"/>
      </p:ext>
    </p:extLst>
  </p:cSld>
  <p:clrMapOvr>
    <a:masterClrMapping/>
  </p:clrMapOvr>
  <p:transition spd="slow">
    <p:wipe dir="r"/>
  </p:transition>
</p:sldLayout>
</file>

<file path=ppt/slideLayouts/slideLayout1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04539"/>
      </p:ext>
    </p:extLst>
  </p:cSld>
  <p:clrMapOvr>
    <a:masterClrMapping/>
  </p:clrMapOvr>
</p:sldLayout>
</file>

<file path=ppt/slideLayouts/slideLayout1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85">
              <a:defRPr/>
            </a:pPr>
            <a:fld id="{8AF2105F-1B87-4015-8E4B-5DAE931EDE0C}" type="slidenum">
              <a:rPr lang="en-US" smtClean="0"/>
              <a:pPr defTabSz="10022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23" tIns="44149" rIns="88123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80531"/>
      </p:ext>
    </p:extLst>
  </p:cSld>
  <p:clrMapOvr>
    <a:masterClrMapping/>
  </p:clrMapOvr>
</p:sldLayout>
</file>

<file path=ppt/slideLayouts/slideLayout1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285">
              <a:defRPr/>
            </a:pPr>
            <a:fld id="{8AF2105F-1B87-4015-8E4B-5DAE931EDE0C}" type="slidenum">
              <a:rPr lang="en-US" smtClean="0"/>
              <a:pPr defTabSz="10022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59862"/>
      </p:ext>
    </p:extLst>
  </p:cSld>
  <p:clrMapOvr>
    <a:masterClrMapping/>
  </p:clrMapOvr>
</p:sldLayout>
</file>

<file path=ppt/slideLayouts/slideLayout1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49" rIns="88123" bIns="441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49" rIns="88123" bIns="441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4212143"/>
      </p:ext>
    </p:extLst>
  </p:cSld>
  <p:clrMapOvr>
    <a:masterClrMapping/>
  </p:clrMapOvr>
</p:sldLayout>
</file>

<file path=ppt/slideLayouts/slideLayout1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11" tIns="34658" rIns="34658" bIns="34658" rtlCol="0" anchor="ctr"/>
          <a:lstStyle/>
          <a:p>
            <a:pPr marL="0" marR="0" lvl="0" indent="0" algn="l" defTabSz="88199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6"/>
            <a:ext cx="486055" cy="365125"/>
          </a:xfrm>
        </p:spPr>
        <p:txBody>
          <a:bodyPr lIns="88123" tIns="44149" rIns="88123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990">
              <a:defRPr/>
            </a:pPr>
            <a:fld id="{9D58C95B-E41E-4E89-B2A5-250D18CD870C}" type="slidenum">
              <a:rPr lang="ru-RU" altLang="ru-RU" smtClean="0"/>
              <a:pPr defTabSz="88199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6279407"/>
      </p:ext>
    </p:extLst>
  </p:cSld>
  <p:clrMapOvr>
    <a:masterClrMapping/>
  </p:clrMapOvr>
  <p:transition spd="slow">
    <p:wipe dir="r"/>
  </p:transition>
</p:sldLayout>
</file>

<file path=ppt/slideLayouts/slideLayout1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709740"/>
      </p:ext>
    </p:extLst>
  </p:cSld>
  <p:clrMapOvr>
    <a:masterClrMapping/>
  </p:clrMapOvr>
</p:sldLayout>
</file>

<file path=ppt/slideLayouts/slideLayout1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19">
              <a:defRPr/>
            </a:pPr>
            <a:fld id="{8AF2105F-1B87-4015-8E4B-5DAE931EDE0C}" type="slidenum">
              <a:rPr lang="en-US" smtClean="0"/>
              <a:pPr defTabSz="100331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204" tIns="44185" rIns="88204" bIns="4418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6786"/>
      </p:ext>
    </p:extLst>
  </p:cSld>
  <p:clrMapOvr>
    <a:masterClrMapping/>
  </p:clrMapOvr>
</p:sldLayout>
</file>

<file path=ppt/slideLayouts/slideLayout1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19">
              <a:defRPr/>
            </a:pPr>
            <a:fld id="{8AF2105F-1B87-4015-8E4B-5DAE931EDE0C}" type="slidenum">
              <a:rPr lang="en-US" smtClean="0"/>
              <a:pPr defTabSz="100331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911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4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090">
              <a:defRPr/>
            </a:pPr>
            <a:fld id="{8AF2105F-1B87-4015-8E4B-5DAE931EDE0C}" type="slidenum">
              <a:rPr lang="en-US" smtClean="0"/>
              <a:pPr defTabSz="98609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5751"/>
      </p:ext>
    </p:extLst>
  </p:cSld>
  <p:clrMapOvr>
    <a:masterClrMapping/>
  </p:clrMapOvr>
</p:sldLayout>
</file>

<file path=ppt/slideLayouts/slideLayout1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04" tIns="44185" rIns="88204" bIns="4418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04" tIns="44185" rIns="88204" bIns="4418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6865251"/>
      </p:ext>
    </p:extLst>
  </p:cSld>
  <p:clrMapOvr>
    <a:masterClrMapping/>
  </p:clrMapOvr>
</p:sldLayout>
</file>

<file path=ppt/slideLayouts/slideLayout1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129" tIns="34701" rIns="34701" bIns="34701" rtlCol="0" anchor="ctr"/>
          <a:lstStyle/>
          <a:p>
            <a:pPr defTabSz="88289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79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836"/>
            <a:ext cx="486055" cy="365125"/>
          </a:xfrm>
        </p:spPr>
        <p:txBody>
          <a:bodyPr lIns="88204" tIns="44185" rIns="88204" bIns="4418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891">
              <a:defRPr/>
            </a:pPr>
            <a:fld id="{9D58C95B-E41E-4E89-B2A5-250D18CD870C}" type="slidenum">
              <a:rPr lang="ru-RU" altLang="ru-RU" smtClean="0"/>
              <a:pPr defTabSz="8828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26842976"/>
      </p:ext>
    </p:extLst>
  </p:cSld>
  <p:clrMapOvr>
    <a:masterClrMapping/>
  </p:clrMapOvr>
  <p:transition spd="slow">
    <p:wipe dir="r"/>
  </p:transition>
</p:sldLayout>
</file>

<file path=ppt/slideLayouts/slideLayout1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309347"/>
      </p:ext>
    </p:extLst>
  </p:cSld>
  <p:clrMapOvr>
    <a:masterClrMapping/>
  </p:clrMapOvr>
</p:sldLayout>
</file>

<file path=ppt/slideLayouts/slideLayout1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895">
              <a:defRPr/>
            </a:pPr>
            <a:fld id="{8AF2105F-1B87-4015-8E4B-5DAE931EDE0C}" type="slidenum">
              <a:rPr lang="en-US" smtClean="0"/>
              <a:pPr defTabSz="100489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2" y="228108"/>
            <a:ext cx="10844585" cy="393584"/>
          </a:xfrm>
          <a:prstGeom prst="rect">
            <a:avLst/>
          </a:prstGeom>
        </p:spPr>
        <p:txBody>
          <a:bodyPr lIns="88350" tIns="44245" rIns="88350" bIns="4424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27245"/>
      </p:ext>
    </p:extLst>
  </p:cSld>
  <p:clrMapOvr>
    <a:masterClrMapping/>
  </p:clrMapOvr>
</p:sldLayout>
</file>

<file path=ppt/slideLayouts/slideLayout1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2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895">
              <a:defRPr/>
            </a:pPr>
            <a:fld id="{8AF2105F-1B87-4015-8E4B-5DAE931EDE0C}" type="slidenum">
              <a:rPr lang="en-US" smtClean="0"/>
              <a:pPr defTabSz="10048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7616"/>
      </p:ext>
    </p:extLst>
  </p:cSld>
  <p:clrMapOvr>
    <a:masterClrMapping/>
  </p:clrMapOvr>
</p:sldLayout>
</file>

<file path=ppt/slideLayouts/slideLayout1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0" tIns="44245" rIns="88350" bIns="4424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0" tIns="44245" rIns="88350" bIns="4424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74017348"/>
      </p:ext>
    </p:extLst>
  </p:cSld>
  <p:clrMapOvr>
    <a:masterClrMapping/>
  </p:clrMapOvr>
</p:sldLayout>
</file>

<file path=ppt/slideLayouts/slideLayout1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3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047" tIns="34755" rIns="34755" bIns="34755" rtlCol="0" anchor="ctr"/>
          <a:lstStyle/>
          <a:p>
            <a:pPr defTabSz="88428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2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5" tIns="34755" rIns="34755" bIns="3475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19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32"/>
            <a:ext cx="486055" cy="365125"/>
          </a:xfrm>
        </p:spPr>
        <p:txBody>
          <a:bodyPr lIns="88350" tIns="44245" rIns="88350" bIns="4424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284">
              <a:defRPr/>
            </a:pPr>
            <a:fld id="{9D58C95B-E41E-4E89-B2A5-250D18CD870C}" type="slidenum">
              <a:rPr lang="ru-RU" altLang="ru-RU" smtClean="0"/>
              <a:pPr defTabSz="88428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4377081"/>
      </p:ext>
    </p:extLst>
  </p:cSld>
  <p:clrMapOvr>
    <a:masterClrMapping/>
  </p:clrMapOvr>
  <p:transition spd="slow">
    <p:wipe dir="r"/>
  </p:transition>
</p:sldLayout>
</file>

<file path=ppt/slideLayouts/slideLayout1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67" y="274639"/>
            <a:ext cx="10972801" cy="1143000"/>
          </a:xfrm>
          <a:prstGeom prst="rect">
            <a:avLst/>
          </a:prstGeom>
        </p:spPr>
        <p:txBody>
          <a:bodyPr lIns="88350" tIns="44245" rIns="88350" bIns="4424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67" y="1600463"/>
            <a:ext cx="10972801" cy="4525963"/>
          </a:xfrm>
          <a:prstGeom prst="rect">
            <a:avLst/>
          </a:prstGeom>
        </p:spPr>
        <p:txBody>
          <a:bodyPr lIns="88350" tIns="44245" rIns="88350" bIns="4424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64" y="6356354"/>
            <a:ext cx="2844801" cy="365126"/>
          </a:xfrm>
          <a:prstGeom prst="rect">
            <a:avLst/>
          </a:prstGeom>
        </p:spPr>
        <p:txBody>
          <a:bodyPr lIns="88350" tIns="44245" rIns="88350" bIns="44245"/>
          <a:lstStyle/>
          <a:p>
            <a:pPr defTabSz="884284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4284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23" y="6356354"/>
            <a:ext cx="3860799" cy="365126"/>
          </a:xfrm>
          <a:prstGeom prst="rect">
            <a:avLst/>
          </a:prstGeom>
        </p:spPr>
        <p:txBody>
          <a:bodyPr lIns="88350" tIns="44245" rIns="88350" bIns="44245"/>
          <a:lstStyle/>
          <a:p>
            <a:pPr defTabSz="884284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71" y="6356354"/>
            <a:ext cx="2844801" cy="365126"/>
          </a:xfrm>
          <a:prstGeom prst="rect">
            <a:avLst/>
          </a:prstGeom>
        </p:spPr>
        <p:txBody>
          <a:bodyPr lIns="88350" tIns="44245" rIns="88350" bIns="44245"/>
          <a:lstStyle/>
          <a:p>
            <a:pPr defTabSz="884284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4284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943"/>
      </p:ext>
    </p:extLst>
  </p:cSld>
  <p:clrMapOvr>
    <a:masterClrMapping/>
  </p:clrMapOvr>
</p:sldLayout>
</file>

<file path=ppt/slideLayouts/slideLayout1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833864"/>
      </p:ext>
    </p:extLst>
  </p:cSld>
  <p:clrMapOvr>
    <a:masterClrMapping/>
  </p:clrMapOvr>
</p:sldLayout>
</file>

<file path=ppt/slideLayouts/slideLayout1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520">
              <a:defRPr/>
            </a:pPr>
            <a:fld id="{8AF2105F-1B87-4015-8E4B-5DAE931EDE0C}" type="slidenum">
              <a:rPr lang="en-US" smtClean="0"/>
              <a:pPr defTabSz="99652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50" y="228108"/>
            <a:ext cx="10844585" cy="393584"/>
          </a:xfrm>
          <a:prstGeom prst="rect">
            <a:avLst/>
          </a:prstGeom>
        </p:spPr>
        <p:txBody>
          <a:bodyPr lIns="87605" tIns="43907" rIns="87605" bIns="4390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947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31" tIns="43450" rIns="86631" bIns="434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31" tIns="43450" rIns="86631" bIns="434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82688214"/>
      </p:ext>
    </p:extLst>
  </p:cSld>
  <p:clrMapOvr>
    <a:masterClrMapping/>
  </p:clrMapOvr>
</p:sldLayout>
</file>

<file path=ppt/slideLayouts/slideLayout1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8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520">
              <a:defRPr/>
            </a:pPr>
            <a:fld id="{8AF2105F-1B87-4015-8E4B-5DAE931EDE0C}" type="slidenum">
              <a:rPr lang="en-US" smtClean="0"/>
              <a:pPr defTabSz="99652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81121"/>
      </p:ext>
    </p:extLst>
  </p:cSld>
  <p:clrMapOvr>
    <a:masterClrMapping/>
  </p:clrMapOvr>
</p:sldLayout>
</file>

<file path=ppt/slideLayouts/slideLayout1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05" tIns="43907" rIns="87605" bIns="4390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05" tIns="43907" rIns="87605" bIns="4390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4271155"/>
      </p:ext>
    </p:extLst>
  </p:cSld>
  <p:clrMapOvr>
    <a:masterClrMapping/>
  </p:clrMapOvr>
</p:sldLayout>
</file>

<file path=ppt/slideLayouts/slideLayout1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6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126" tIns="34463" rIns="34463" bIns="34463" rtlCol="0" anchor="ctr"/>
          <a:lstStyle/>
          <a:p>
            <a:pPr defTabSz="36974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6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79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888"/>
            <a:ext cx="486055" cy="365125"/>
          </a:xfrm>
        </p:spPr>
        <p:txBody>
          <a:bodyPr lIns="87605" tIns="43907" rIns="87605" bIns="43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741">
              <a:defRPr/>
            </a:pPr>
            <a:fld id="{9D58C95B-E41E-4E89-B2A5-250D18CD870C}" type="slidenum">
              <a:rPr lang="ru-RU" altLang="ru-RU" smtClean="0"/>
              <a:pPr defTabSz="3697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3836345"/>
      </p:ext>
    </p:extLst>
  </p:cSld>
  <p:clrMapOvr>
    <a:masterClrMapping/>
  </p:clrMapOvr>
  <p:transition spd="slow">
    <p:wipe dir="r"/>
  </p:transition>
</p:sldLayout>
</file>

<file path=ppt/slideLayouts/slideLayout1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605" tIns="43907" rIns="87605" bIns="4390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605" tIns="43907" rIns="87605" bIns="43907"/>
          <a:lstStyle>
            <a:lvl1pPr marL="0" indent="0" algn="ctr">
              <a:buNone/>
              <a:defRPr sz="2400"/>
            </a:lvl1pPr>
            <a:lvl2pPr marL="438437" indent="0" algn="ctr">
              <a:buNone/>
              <a:defRPr sz="2100"/>
            </a:lvl2pPr>
            <a:lvl3pPr marL="876871" indent="0" algn="ctr">
              <a:buNone/>
              <a:defRPr sz="1800"/>
            </a:lvl3pPr>
            <a:lvl4pPr marL="1315253" indent="0" algn="ctr">
              <a:buNone/>
              <a:defRPr sz="1600"/>
            </a:lvl4pPr>
            <a:lvl5pPr marL="1753827" indent="0" algn="ctr">
              <a:buNone/>
              <a:defRPr sz="1600"/>
            </a:lvl5pPr>
            <a:lvl6pPr marL="2192146" indent="0" algn="ctr">
              <a:buNone/>
              <a:defRPr sz="1600"/>
            </a:lvl6pPr>
            <a:lvl7pPr marL="2630566" indent="0" algn="ctr">
              <a:buNone/>
              <a:defRPr sz="1600"/>
            </a:lvl7pPr>
            <a:lvl8pPr marL="3069083" indent="0" algn="ctr">
              <a:buNone/>
              <a:defRPr sz="1600"/>
            </a:lvl8pPr>
            <a:lvl9pPr marL="350752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65727"/>
      </p:ext>
    </p:extLst>
  </p:cSld>
  <p:clrMapOvr>
    <a:masterClrMapping/>
  </p:clrMapOvr>
</p:sldLayout>
</file>

<file path=ppt/slideLayouts/slideLayout1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461">
              <a:defRPr/>
            </a:pPr>
            <a:fld id="{8AF2105F-1B87-4015-8E4B-5DAE931EDE0C}" type="slidenum">
              <a:rPr lang="en-US" smtClean="0"/>
              <a:pPr defTabSz="99646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50" y="228108"/>
            <a:ext cx="10844585" cy="393584"/>
          </a:xfrm>
          <a:prstGeom prst="rect">
            <a:avLst/>
          </a:prstGeom>
        </p:spPr>
        <p:txBody>
          <a:bodyPr lIns="87605" tIns="43907" rIns="87605" bIns="4390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19875"/>
      </p:ext>
    </p:extLst>
  </p:cSld>
  <p:clrMapOvr>
    <a:masterClrMapping/>
  </p:clrMapOvr>
</p:sldLayout>
</file>

<file path=ppt/slideLayouts/slideLayout1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8505" tIns="44325" rIns="88505" bIns="44325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8505" tIns="44325" rIns="88505" bIns="44325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8505" tIns="44325" rIns="88505" bIns="44325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116811"/>
      </p:ext>
    </p:extLst>
  </p:cSld>
  <p:clrMapOvr>
    <a:masterClrMapping/>
  </p:clrMapOvr>
</p:sldLayout>
</file>

<file path=ppt/slideLayouts/slideLayout1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657649"/>
      </p:ext>
    </p:extLst>
  </p:cSld>
  <p:clrMapOvr>
    <a:masterClrMapping/>
  </p:clrMapOvr>
</p:sldLayout>
</file>

<file path=ppt/slideLayouts/slideLayout1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556">
              <a:defRPr/>
            </a:pPr>
            <a:fld id="{8AF2105F-1B87-4015-8E4B-5DAE931EDE0C}" type="slidenum">
              <a:rPr lang="en-US" smtClean="0"/>
              <a:pPr defTabSz="100355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228" tIns="44214" rIns="88228" bIns="4421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13322"/>
      </p:ext>
    </p:extLst>
  </p:cSld>
  <p:clrMapOvr>
    <a:masterClrMapping/>
  </p:clrMapOvr>
</p:sldLayout>
</file>

<file path=ppt/slideLayouts/slideLayout1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556">
              <a:defRPr/>
            </a:pPr>
            <a:fld id="{8AF2105F-1B87-4015-8E4B-5DAE931EDE0C}" type="slidenum">
              <a:rPr lang="en-US" smtClean="0"/>
              <a:pPr defTabSz="100355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6622"/>
      </p:ext>
    </p:extLst>
  </p:cSld>
  <p:clrMapOvr>
    <a:masterClrMapping/>
  </p:clrMapOvr>
</p:sldLayout>
</file>

<file path=ppt/slideLayouts/slideLayout1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28" tIns="44214" rIns="88228" bIns="4421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28" tIns="44214" rIns="88228" bIns="4421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15632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079" tIns="34149" rIns="34149" bIns="34149" rtlCol="0" anchor="ctr"/>
          <a:lstStyle/>
          <a:p>
            <a:pPr defTabSz="86776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4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767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52"/>
            <a:ext cx="486055" cy="365125"/>
          </a:xfrm>
        </p:spPr>
        <p:txBody>
          <a:bodyPr lIns="86631" tIns="43450" rIns="86631" bIns="434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7760">
              <a:defRPr/>
            </a:pPr>
            <a:fld id="{9D58C95B-E41E-4E89-B2A5-250D18CD870C}" type="slidenum">
              <a:rPr lang="ru-RU" altLang="ru-RU" smtClean="0"/>
              <a:pPr defTabSz="86776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9516077"/>
      </p:ext>
    </p:extLst>
  </p:cSld>
  <p:clrMapOvr>
    <a:masterClrMapping/>
  </p:clrMapOvr>
  <p:transition spd="slow">
    <p:wipe dir="r"/>
  </p:transition>
</p:sldLayout>
</file>

<file path=ppt/slideLayouts/slideLayout1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261" tIns="34701" rIns="34701" bIns="34701" rtlCol="0" anchor="ctr"/>
          <a:lstStyle/>
          <a:p>
            <a:pPr defTabSz="88310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01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830"/>
            <a:ext cx="486055" cy="365125"/>
          </a:xfrm>
        </p:spPr>
        <p:txBody>
          <a:bodyPr lIns="88228" tIns="44214" rIns="88228" bIns="4421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104">
              <a:defRPr/>
            </a:pPr>
            <a:fld id="{9D58C95B-E41E-4E89-B2A5-250D18CD870C}" type="slidenum">
              <a:rPr lang="ru-RU" altLang="ru-RU" smtClean="0"/>
              <a:pPr defTabSz="88310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8331537"/>
      </p:ext>
    </p:extLst>
  </p:cSld>
  <p:clrMapOvr>
    <a:masterClrMapping/>
  </p:clrMapOvr>
  <p:transition spd="slow">
    <p:wipe dir="r"/>
  </p:transition>
</p:sldLayout>
</file>

<file path=ppt/slideLayouts/slideLayout1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273464"/>
      </p:ext>
    </p:extLst>
  </p:cSld>
  <p:clrMapOvr>
    <a:masterClrMapping/>
  </p:clrMapOvr>
</p:sldLayout>
</file>

<file path=ppt/slideLayouts/slideLayout1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18">
              <a:defRPr/>
            </a:pPr>
            <a:fld id="{8AF2105F-1B87-4015-8E4B-5DAE931EDE0C}" type="slidenum">
              <a:rPr lang="en-US" smtClean="0"/>
              <a:pPr defTabSz="100231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23" tIns="44149" rIns="88123" bIns="44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39044"/>
      </p:ext>
    </p:extLst>
  </p:cSld>
  <p:clrMapOvr>
    <a:masterClrMapping/>
  </p:clrMapOvr>
</p:sldLayout>
</file>

<file path=ppt/slideLayouts/slideLayout1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18">
              <a:defRPr/>
            </a:pPr>
            <a:fld id="{8AF2105F-1B87-4015-8E4B-5DAE931EDE0C}" type="slidenum">
              <a:rPr lang="en-US" smtClean="0"/>
              <a:pPr defTabSz="100231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4313"/>
      </p:ext>
    </p:extLst>
  </p:cSld>
  <p:clrMapOvr>
    <a:masterClrMapping/>
  </p:clrMapOvr>
</p:sldLayout>
</file>

<file path=ppt/slideLayouts/slideLayout1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49" rIns="88123" bIns="441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49" rIns="88123" bIns="441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5717719"/>
      </p:ext>
    </p:extLst>
  </p:cSld>
  <p:clrMapOvr>
    <a:masterClrMapping/>
  </p:clrMapOvr>
</p:sldLayout>
</file>

<file path=ppt/slideLayouts/slideLayout1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40" tIns="34658" rIns="34658" bIns="34658" rtlCol="0" anchor="ctr"/>
          <a:lstStyle/>
          <a:p>
            <a:pPr defTabSz="88201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2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6"/>
            <a:ext cx="486055" cy="365125"/>
          </a:xfrm>
        </p:spPr>
        <p:txBody>
          <a:bodyPr lIns="88123" tIns="44149" rIns="88123" bIns="441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013">
              <a:defRPr/>
            </a:pPr>
            <a:fld id="{9D58C95B-E41E-4E89-B2A5-250D18CD870C}" type="slidenum">
              <a:rPr lang="ru-RU" altLang="ru-RU" smtClean="0"/>
              <a:pPr defTabSz="88201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3151187"/>
      </p:ext>
    </p:extLst>
  </p:cSld>
  <p:clrMapOvr>
    <a:masterClrMapping/>
  </p:clrMapOvr>
  <p:transition spd="slow">
    <p:wipe dir="r"/>
  </p:transition>
</p:sldLayout>
</file>

<file path=ppt/slideLayouts/slideLayout1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390716"/>
      </p:ext>
    </p:extLst>
  </p:cSld>
  <p:clrMapOvr>
    <a:masterClrMapping/>
  </p:clrMapOvr>
</p:sldLayout>
</file>

<file path=ppt/slideLayouts/slideLayout1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65">
              <a:defRPr/>
            </a:pPr>
            <a:fld id="{8AF2105F-1B87-4015-8E4B-5DAE931EDE0C}" type="slidenum">
              <a:rPr lang="en-US" smtClean="0"/>
              <a:pPr defTabSz="100336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08" y="228108"/>
            <a:ext cx="10844585" cy="393584"/>
          </a:xfrm>
          <a:prstGeom prst="rect">
            <a:avLst/>
          </a:prstGeom>
        </p:spPr>
        <p:txBody>
          <a:bodyPr lIns="88211" tIns="44185" rIns="88211" bIns="4418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83862"/>
      </p:ext>
    </p:extLst>
  </p:cSld>
  <p:clrMapOvr>
    <a:masterClrMapping/>
  </p:clrMapOvr>
</p:sldLayout>
</file>

<file path=ppt/slideLayouts/slideLayout1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365">
              <a:defRPr/>
            </a:pPr>
            <a:fld id="{8AF2105F-1B87-4015-8E4B-5DAE931EDE0C}" type="slidenum">
              <a:rPr lang="en-US" smtClean="0"/>
              <a:pPr defTabSz="100336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17635"/>
      </p:ext>
    </p:extLst>
  </p:cSld>
  <p:clrMapOvr>
    <a:masterClrMapping/>
  </p:clrMapOvr>
</p:sldLayout>
</file>

<file path=ppt/slideLayouts/slideLayout1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1" tIns="44185" rIns="88211" bIns="4418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1" tIns="44185" rIns="88211" bIns="4418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68054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01717"/>
      </p:ext>
    </p:extLst>
  </p:cSld>
  <p:clrMapOvr>
    <a:masterClrMapping/>
  </p:clrMapOvr>
</p:sldLayout>
</file>

<file path=ppt/slideLayouts/slideLayout1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158" tIns="34701" rIns="34701" bIns="34701" rtlCol="0" anchor="ctr"/>
          <a:lstStyle/>
          <a:p>
            <a:pPr marL="0" marR="0" lvl="0" indent="0" algn="l" defTabSz="88293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84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07"/>
            <a:ext cx="486055" cy="365125"/>
          </a:xfrm>
        </p:spPr>
        <p:txBody>
          <a:bodyPr lIns="88211" tIns="44185" rIns="88211" bIns="4418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939">
              <a:defRPr/>
            </a:pPr>
            <a:fld id="{9D58C95B-E41E-4E89-B2A5-250D18CD870C}" type="slidenum">
              <a:rPr lang="ru-RU" altLang="ru-RU" smtClean="0"/>
              <a:pPr defTabSz="88293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74316811"/>
      </p:ext>
    </p:extLst>
  </p:cSld>
  <p:clrMapOvr>
    <a:masterClrMapping/>
  </p:clrMapOvr>
  <p:transition spd="slow">
    <p:wipe dir="r"/>
  </p:transition>
</p:sldLayout>
</file>

<file path=ppt/slideLayouts/slideLayout1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313808"/>
      </p:ext>
    </p:extLst>
  </p:cSld>
  <p:clrMapOvr>
    <a:masterClrMapping/>
  </p:clrMapOvr>
</p:sldLayout>
</file>

<file path=ppt/slideLayouts/slideLayout1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100">
              <a:defRPr/>
            </a:pPr>
            <a:fld id="{8AF2105F-1B87-4015-8E4B-5DAE931EDE0C}" type="slidenum">
              <a:rPr lang="en-US" smtClean="0"/>
              <a:pPr defTabSz="100410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280" tIns="44231" rIns="88280" bIns="442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2907"/>
      </p:ext>
    </p:extLst>
  </p:cSld>
  <p:clrMapOvr>
    <a:masterClrMapping/>
  </p:clrMapOvr>
</p:sldLayout>
</file>

<file path=ppt/slideLayouts/slideLayout1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100">
              <a:defRPr/>
            </a:pPr>
            <a:fld id="{8AF2105F-1B87-4015-8E4B-5DAE931EDE0C}" type="slidenum">
              <a:rPr lang="en-US" smtClean="0"/>
              <a:pPr defTabSz="10041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56053"/>
      </p:ext>
    </p:extLst>
  </p:cSld>
  <p:clrMapOvr>
    <a:masterClrMapping/>
  </p:clrMapOvr>
</p:sldLayout>
</file>

<file path=ppt/slideLayouts/slideLayout1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80" tIns="44231" rIns="88280" bIns="442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80" tIns="44231" rIns="88280" bIns="442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7409679"/>
      </p:ext>
    </p:extLst>
  </p:cSld>
  <p:clrMapOvr>
    <a:masterClrMapping/>
  </p:clrMapOvr>
</p:sldLayout>
</file>

<file path=ppt/slideLayouts/slideLayout1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579" tIns="34724" rIns="34724" bIns="34724" rtlCol="0" anchor="ctr"/>
          <a:lstStyle/>
          <a:p>
            <a:pPr marL="0" marR="0" lvl="0" indent="0" algn="l" defTabSz="88357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24" tIns="34724" rIns="34724" bIns="3472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48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790"/>
            <a:ext cx="486055" cy="365125"/>
          </a:xfrm>
        </p:spPr>
        <p:txBody>
          <a:bodyPr lIns="88280" tIns="44231" rIns="88280" bIns="442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574">
              <a:defRPr/>
            </a:pPr>
            <a:fld id="{9D58C95B-E41E-4E89-B2A5-250D18CD870C}" type="slidenum">
              <a:rPr lang="ru-RU" altLang="ru-RU" smtClean="0"/>
              <a:pPr defTabSz="8835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53069575"/>
      </p:ext>
    </p:extLst>
  </p:cSld>
  <p:clrMapOvr>
    <a:masterClrMapping/>
  </p:clrMapOvr>
  <p:transition spd="slow">
    <p:wipe dir="r"/>
  </p:transition>
</p:sldLayout>
</file>

<file path=ppt/slideLayouts/slideLayout1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287745"/>
      </p:ext>
    </p:extLst>
  </p:cSld>
  <p:clrMapOvr>
    <a:masterClrMapping/>
  </p:clrMapOvr>
</p:sldLayout>
</file>

<file path=ppt/slideLayouts/slideLayout1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6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667">
              <a:defRPr/>
            </a:pPr>
            <a:fld id="{8AF2105F-1B87-4015-8E4B-5DAE931EDE0C}" type="slidenum">
              <a:rPr lang="en-US" smtClean="0"/>
              <a:pPr defTabSz="10066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517" tIns="44349" rIns="88517" bIns="443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72140"/>
      </p:ext>
    </p:extLst>
  </p:cSld>
  <p:clrMapOvr>
    <a:masterClrMapping/>
  </p:clrMapOvr>
</p:sldLayout>
</file>

<file path=ppt/slideLayouts/slideLayout1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0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667">
              <a:defRPr/>
            </a:pPr>
            <a:fld id="{8AF2105F-1B87-4015-8E4B-5DAE931EDE0C}" type="slidenum">
              <a:rPr lang="en-US" smtClean="0"/>
              <a:pPr defTabSz="10066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74061"/>
      </p:ext>
    </p:extLst>
  </p:cSld>
  <p:clrMapOvr>
    <a:masterClrMapping/>
  </p:clrMapOvr>
</p:sldLayout>
</file>

<file path=ppt/slideLayouts/slideLayout1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17" tIns="44349" rIns="88517" bIns="443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17" tIns="44349" rIns="88517" bIns="443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430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47" y="68202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102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1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891">
              <a:defRPr/>
            </a:pPr>
            <a:fld id="{8AF2105F-1B87-4015-8E4B-5DAE931EDE0C}" type="slidenum">
              <a:rPr lang="en-US" smtClean="0"/>
              <a:pPr defTabSz="9938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333" tIns="43781" rIns="87333" bIns="4378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84625"/>
      </p:ext>
    </p:extLst>
  </p:cSld>
  <p:clrMapOvr>
    <a:masterClrMapping/>
  </p:clrMapOvr>
</p:sldLayout>
</file>

<file path=ppt/slideLayouts/slideLayout1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9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086" tIns="34819" rIns="34819" bIns="34819" rtlCol="0" anchor="ctr"/>
          <a:lstStyle/>
          <a:p>
            <a:pPr defTabSz="88582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8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19" tIns="34819" rIns="34819" bIns="34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75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709"/>
            <a:ext cx="486055" cy="365125"/>
          </a:xfrm>
        </p:spPr>
        <p:txBody>
          <a:bodyPr lIns="88517" tIns="44349" rIns="88517" bIns="443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823">
              <a:defRPr/>
            </a:pPr>
            <a:fld id="{9D58C95B-E41E-4E89-B2A5-250D18CD870C}" type="slidenum">
              <a:rPr lang="ru-RU" altLang="ru-RU" smtClean="0"/>
              <a:pPr defTabSz="88582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12216858"/>
      </p:ext>
    </p:extLst>
  </p:cSld>
  <p:clrMapOvr>
    <a:masterClrMapping/>
  </p:clrMapOvr>
  <p:transition spd="slow">
    <p:wipe dir="r"/>
  </p:transition>
</p:sldLayout>
</file>

<file path=ppt/slideLayouts/slideLayout1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517" tIns="44349" rIns="88517" bIns="4434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517" tIns="44349" rIns="88517" bIns="44349"/>
          <a:lstStyle>
            <a:lvl1pPr marL="0" indent="0" algn="ctr">
              <a:buNone/>
              <a:defRPr sz="2400"/>
            </a:lvl1pPr>
            <a:lvl2pPr marL="442922" indent="0" algn="ctr">
              <a:buNone/>
              <a:defRPr sz="2100"/>
            </a:lvl2pPr>
            <a:lvl3pPr marL="885806" indent="0" algn="ctr">
              <a:buNone/>
              <a:defRPr sz="1800"/>
            </a:lvl3pPr>
            <a:lvl4pPr marL="1328698" indent="0" algn="ctr">
              <a:buNone/>
              <a:defRPr sz="1600"/>
            </a:lvl4pPr>
            <a:lvl5pPr marL="1771691" indent="0" algn="ctr">
              <a:buNone/>
              <a:defRPr sz="1600"/>
            </a:lvl5pPr>
            <a:lvl6pPr marL="2214529" indent="0" algn="ctr">
              <a:buNone/>
              <a:defRPr sz="1600"/>
            </a:lvl6pPr>
            <a:lvl7pPr marL="2657446" indent="0" algn="ctr">
              <a:buNone/>
              <a:defRPr sz="1600"/>
            </a:lvl7pPr>
            <a:lvl8pPr marL="3100435" indent="0" algn="ctr">
              <a:buNone/>
              <a:defRPr sz="1600"/>
            </a:lvl8pPr>
            <a:lvl9pPr marL="354324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146"/>
            <a:ext cx="2743200" cy="365125"/>
          </a:xfrm>
          <a:prstGeom prst="rect">
            <a:avLst/>
          </a:prstGeom>
        </p:spPr>
        <p:txBody>
          <a:bodyPr lIns="88517" tIns="44349" rIns="88517" bIns="44349"/>
          <a:lstStyle/>
          <a:p>
            <a:pPr defTabSz="885823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5823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146"/>
            <a:ext cx="4114800" cy="365125"/>
          </a:xfrm>
          <a:prstGeom prst="rect">
            <a:avLst/>
          </a:prstGeom>
        </p:spPr>
        <p:txBody>
          <a:bodyPr lIns="88517" tIns="44349" rIns="88517" bIns="44349"/>
          <a:lstStyle/>
          <a:p>
            <a:pPr defTabSz="88582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146"/>
            <a:ext cx="2743200" cy="365125"/>
          </a:xfrm>
          <a:prstGeom prst="rect">
            <a:avLst/>
          </a:prstGeom>
        </p:spPr>
        <p:txBody>
          <a:bodyPr lIns="88517" tIns="44349" rIns="88517" bIns="44349"/>
          <a:lstStyle/>
          <a:p>
            <a:pPr defTabSz="885823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582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31540"/>
      </p:ext>
    </p:extLst>
  </p:cSld>
  <p:clrMapOvr>
    <a:masterClrMapping/>
  </p:clrMapOvr>
</p:sldLayout>
</file>

<file path=ppt/slideLayouts/slideLayout1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187419"/>
      </p:ext>
    </p:extLst>
  </p:cSld>
  <p:clrMapOvr>
    <a:masterClrMapping/>
  </p:clrMapOvr>
</p:sldLayout>
</file>

<file path=ppt/slideLayouts/slideLayout1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644">
              <a:defRPr/>
            </a:pPr>
            <a:fld id="{8AF2105F-1B87-4015-8E4B-5DAE931EDE0C}" type="slidenum">
              <a:rPr lang="en-US" smtClean="0"/>
              <a:pPr defTabSz="9966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43" y="228108"/>
            <a:ext cx="10844585" cy="393584"/>
          </a:xfrm>
          <a:prstGeom prst="rect">
            <a:avLst/>
          </a:prstGeom>
        </p:spPr>
        <p:txBody>
          <a:bodyPr lIns="87605" tIns="43907" rIns="87605" bIns="4390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9309"/>
      </p:ext>
    </p:extLst>
  </p:cSld>
  <p:clrMapOvr>
    <a:masterClrMapping/>
  </p:clrMapOvr>
</p:sldLayout>
</file>

<file path=ppt/slideLayouts/slideLayout1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8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644">
              <a:defRPr/>
            </a:pPr>
            <a:fld id="{8AF2105F-1B87-4015-8E4B-5DAE931EDE0C}" type="slidenum">
              <a:rPr lang="en-US" smtClean="0"/>
              <a:pPr defTabSz="99664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7001"/>
      </p:ext>
    </p:extLst>
  </p:cSld>
  <p:clrMapOvr>
    <a:masterClrMapping/>
  </p:clrMapOvr>
</p:sldLayout>
</file>

<file path=ppt/slideLayouts/slideLayout1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05" tIns="43907" rIns="87605" bIns="4390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05" tIns="43907" rIns="87605" bIns="4390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7957103"/>
      </p:ext>
    </p:extLst>
  </p:cSld>
  <p:clrMapOvr>
    <a:masterClrMapping/>
  </p:clrMapOvr>
</p:sldLayout>
</file>

<file path=ppt/slideLayouts/slideLayout1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199" tIns="34463" rIns="34463" bIns="34463" rtlCol="0" anchor="ctr"/>
          <a:lstStyle/>
          <a:p>
            <a:pPr defTabSz="36978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5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90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888"/>
            <a:ext cx="486055" cy="365125"/>
          </a:xfrm>
        </p:spPr>
        <p:txBody>
          <a:bodyPr lIns="87605" tIns="43907" rIns="87605" bIns="43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785">
              <a:defRPr/>
            </a:pPr>
            <a:fld id="{9D58C95B-E41E-4E89-B2A5-250D18CD870C}" type="slidenum">
              <a:rPr lang="ru-RU" altLang="ru-RU" smtClean="0"/>
              <a:pPr defTabSz="36978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4427466"/>
      </p:ext>
    </p:extLst>
  </p:cSld>
  <p:clrMapOvr>
    <a:masterClrMapping/>
  </p:clrMapOvr>
  <p:transition spd="slow">
    <p:wipe dir="r"/>
  </p:transition>
</p:sldLayout>
</file>

<file path=ppt/slideLayouts/slideLayout1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605" tIns="43907" rIns="87605" bIns="4390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605" tIns="43907" rIns="87605" bIns="43907"/>
          <a:lstStyle>
            <a:lvl1pPr marL="0" indent="0" algn="ctr">
              <a:buNone/>
              <a:defRPr sz="2400"/>
            </a:lvl1pPr>
            <a:lvl2pPr marL="438496" indent="0" algn="ctr">
              <a:buNone/>
              <a:defRPr sz="2100"/>
            </a:lvl2pPr>
            <a:lvl3pPr marL="876998" indent="0" algn="ctr">
              <a:buNone/>
              <a:defRPr sz="1800"/>
            </a:lvl3pPr>
            <a:lvl4pPr marL="1315441" indent="0" algn="ctr">
              <a:buNone/>
              <a:defRPr sz="1600"/>
            </a:lvl4pPr>
            <a:lvl5pPr marL="1754069" indent="0" algn="ctr">
              <a:buNone/>
              <a:defRPr sz="1600"/>
            </a:lvl5pPr>
            <a:lvl6pPr marL="2192423" indent="0" algn="ctr">
              <a:buNone/>
              <a:defRPr sz="1600"/>
            </a:lvl6pPr>
            <a:lvl7pPr marL="2630915" indent="0" algn="ctr">
              <a:buNone/>
              <a:defRPr sz="1600"/>
            </a:lvl7pPr>
            <a:lvl8pPr marL="3069477" indent="0" algn="ctr">
              <a:buNone/>
              <a:defRPr sz="1600"/>
            </a:lvl8pPr>
            <a:lvl9pPr marL="350795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3090"/>
      </p:ext>
    </p:extLst>
  </p:cSld>
  <p:clrMapOvr>
    <a:masterClrMapping/>
  </p:clrMapOvr>
</p:sldLayout>
</file>

<file path=ppt/slideLayouts/slideLayout1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611">
              <a:defRPr/>
            </a:pPr>
            <a:fld id="{8AF2105F-1B87-4015-8E4B-5DAE931EDE0C}" type="slidenum">
              <a:rPr lang="en-US" smtClean="0"/>
              <a:pPr defTabSz="99661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43" y="228108"/>
            <a:ext cx="10844585" cy="393584"/>
          </a:xfrm>
          <a:prstGeom prst="rect">
            <a:avLst/>
          </a:prstGeom>
        </p:spPr>
        <p:txBody>
          <a:bodyPr lIns="87605" tIns="43907" rIns="87605" bIns="4390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66921"/>
      </p:ext>
    </p:extLst>
  </p:cSld>
  <p:clrMapOvr>
    <a:masterClrMapping/>
  </p:clrMapOvr>
</p:sldLayout>
</file>

<file path=ppt/slideLayouts/slideLayout15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8517" tIns="44349" rIns="88517" bIns="44349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8517" tIns="44349" rIns="88517" bIns="44349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8517" tIns="44349" rIns="88517" bIns="44349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206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5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891">
              <a:defRPr/>
            </a:pPr>
            <a:fld id="{8AF2105F-1B87-4015-8E4B-5DAE931EDE0C}" type="slidenum">
              <a:rPr lang="en-US" smtClean="0"/>
              <a:pPr defTabSz="9938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18419"/>
      </p:ext>
    </p:extLst>
  </p:cSld>
  <p:clrMapOvr>
    <a:masterClrMapping/>
  </p:clrMapOvr>
</p:sldLayout>
</file>

<file path=ppt/slideLayouts/slideLayout1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39481"/>
      </p:ext>
    </p:extLst>
  </p:cSld>
  <p:clrMapOvr>
    <a:masterClrMapping/>
  </p:clrMapOvr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8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115">
              <a:defRPr/>
            </a:pPr>
            <a:fld id="{8AF2105F-1B87-4015-8E4B-5DAE931EDE0C}" type="slidenum">
              <a:rPr lang="en-US" smtClean="0"/>
              <a:pPr defTabSz="10051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08" y="228108"/>
            <a:ext cx="10844585" cy="393584"/>
          </a:xfrm>
          <a:prstGeom prst="rect">
            <a:avLst/>
          </a:prstGeom>
        </p:spPr>
        <p:txBody>
          <a:bodyPr lIns="88367" tIns="44271" rIns="88367" bIns="4427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80431"/>
      </p:ext>
    </p:extLst>
  </p:cSld>
  <p:clrMapOvr>
    <a:masterClrMapping/>
  </p:clrMapOvr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1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115">
              <a:defRPr/>
            </a:pPr>
            <a:fld id="{8AF2105F-1B87-4015-8E4B-5DAE931EDE0C}" type="slidenum">
              <a:rPr lang="en-US" smtClean="0"/>
              <a:pPr defTabSz="10051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14702"/>
      </p:ext>
    </p:extLst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67" tIns="44271" rIns="88367" bIns="4427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67" tIns="44271" rIns="88367" bIns="4427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8024804"/>
      </p:ext>
    </p:extLst>
  </p:cSld>
  <p:clrMapOvr>
    <a:masterClrMapping/>
  </p:clrMapOvr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2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185" tIns="34767" rIns="34767" bIns="34767" rtlCol="0" anchor="ctr"/>
          <a:lstStyle/>
          <a:p>
            <a:pPr defTabSz="88448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2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4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26"/>
            <a:ext cx="486055" cy="365125"/>
          </a:xfrm>
        </p:spPr>
        <p:txBody>
          <a:bodyPr lIns="88367" tIns="44271" rIns="88367" bIns="4427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487">
              <a:defRPr/>
            </a:pPr>
            <a:fld id="{9D58C95B-E41E-4E89-B2A5-250D18CD870C}" type="slidenum">
              <a:rPr lang="ru-RU" altLang="ru-RU" smtClean="0"/>
              <a:pPr defTabSz="88448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39547513"/>
      </p:ext>
    </p:extLst>
  </p:cSld>
  <p:clrMapOvr>
    <a:masterClrMapping/>
  </p:clrMapOvr>
  <p:transition spd="slow">
    <p:wipe dir="r"/>
  </p:transition>
</p:sldLayout>
</file>

<file path=ppt/slideLayouts/slideLayout1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67" y="274639"/>
            <a:ext cx="10972801" cy="1143000"/>
          </a:xfrm>
          <a:prstGeom prst="rect">
            <a:avLst/>
          </a:prstGeom>
        </p:spPr>
        <p:txBody>
          <a:bodyPr lIns="88367" tIns="44271" rIns="88367" bIns="4427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67" y="1600463"/>
            <a:ext cx="10972801" cy="4525963"/>
          </a:xfrm>
          <a:prstGeom prst="rect">
            <a:avLst/>
          </a:prstGeom>
        </p:spPr>
        <p:txBody>
          <a:bodyPr lIns="88367" tIns="44271" rIns="88367" bIns="4427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64" y="6356354"/>
            <a:ext cx="2844801" cy="365126"/>
          </a:xfrm>
          <a:prstGeom prst="rect">
            <a:avLst/>
          </a:prstGeom>
        </p:spPr>
        <p:txBody>
          <a:bodyPr lIns="88367" tIns="44271" rIns="88367" bIns="44271"/>
          <a:lstStyle/>
          <a:p>
            <a:pPr defTabSz="884487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4487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09" y="6356354"/>
            <a:ext cx="3860799" cy="365126"/>
          </a:xfrm>
          <a:prstGeom prst="rect">
            <a:avLst/>
          </a:prstGeom>
        </p:spPr>
        <p:txBody>
          <a:bodyPr lIns="88367" tIns="44271" rIns="88367" bIns="44271"/>
          <a:lstStyle/>
          <a:p>
            <a:pPr defTabSz="884487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71" y="6356354"/>
            <a:ext cx="2844801" cy="365126"/>
          </a:xfrm>
          <a:prstGeom prst="rect">
            <a:avLst/>
          </a:prstGeom>
        </p:spPr>
        <p:txBody>
          <a:bodyPr lIns="88367" tIns="44271" rIns="88367" bIns="44271"/>
          <a:lstStyle/>
          <a:p>
            <a:pPr defTabSz="884487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4487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97434"/>
      </p:ext>
    </p:extLst>
  </p:cSld>
  <p:clrMapOvr>
    <a:masterClrMapping/>
  </p:clrMapOvr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91852"/>
      </p:ext>
    </p:extLst>
  </p:cSld>
  <p:clrMapOvr>
    <a:masterClrMapping/>
  </p:clrMapOvr>
</p:sldLayout>
</file>

<file path=ppt/slideLayouts/slideLayout1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33">
              <a:defRPr/>
            </a:pPr>
            <a:fld id="{8AF2105F-1B87-4015-8E4B-5DAE931EDE0C}" type="slidenum">
              <a:rPr lang="en-US" smtClean="0"/>
              <a:pPr defTabSz="100263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45" tIns="44159" rIns="8814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4670"/>
      </p:ext>
    </p:extLst>
  </p:cSld>
  <p:clrMapOvr>
    <a:masterClrMapping/>
  </p:clrMapOvr>
</p:sldLayout>
</file>

<file path=ppt/slideLayouts/slideLayout1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33">
              <a:defRPr/>
            </a:pPr>
            <a:fld id="{8AF2105F-1B87-4015-8E4B-5DAE931EDE0C}" type="slidenum">
              <a:rPr lang="en-US" smtClean="0"/>
              <a:pPr defTabSz="100263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18782"/>
      </p:ext>
    </p:extLst>
  </p:cSld>
  <p:clrMapOvr>
    <a:masterClrMapping/>
  </p:clrMapOvr>
</p:sldLayout>
</file>

<file path=ppt/slideLayouts/slideLayout1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40573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33" tIns="43781" rIns="87333" bIns="4378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33" tIns="43781" rIns="87333" bIns="4378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6285040"/>
      </p:ext>
    </p:extLst>
  </p:cSld>
  <p:clrMapOvr>
    <a:masterClrMapping/>
  </p:clrMapOvr>
</p:sldLayout>
</file>

<file path=ppt/slideLayouts/slideLayout1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19" tIns="34681" rIns="34681" bIns="34681" rtlCol="0" anchor="ctr"/>
          <a:lstStyle/>
          <a:p>
            <a:pPr marL="0" marR="0" lvl="0" indent="0" algn="l" defTabSz="8822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0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59" rIns="8814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88">
              <a:defRPr/>
            </a:pPr>
            <a:fld id="{9D58C95B-E41E-4E89-B2A5-250D18CD870C}" type="slidenum">
              <a:rPr lang="ru-RU" altLang="ru-RU" smtClean="0"/>
              <a:pPr defTabSz="88228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07961767"/>
      </p:ext>
    </p:extLst>
  </p:cSld>
  <p:clrMapOvr>
    <a:masterClrMapping/>
  </p:clrMapOvr>
  <p:transition spd="slow">
    <p:wipe dir="r"/>
  </p:transition>
</p:sldLayout>
</file>

<file path=ppt/slideLayouts/slideLayout1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205263"/>
      </p:ext>
    </p:extLst>
  </p:cSld>
  <p:clrMapOvr>
    <a:masterClrMapping/>
  </p:clrMapOvr>
</p:sldLayout>
</file>

<file path=ppt/slideLayouts/slideLayout1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744">
              <a:defRPr/>
            </a:pPr>
            <a:fld id="{8AF2105F-1B87-4015-8E4B-5DAE931EDE0C}" type="slidenum">
              <a:rPr lang="en-US" smtClean="0"/>
              <a:pPr defTabSz="9967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39" y="228108"/>
            <a:ext cx="10844585" cy="393584"/>
          </a:xfrm>
          <a:prstGeom prst="rect">
            <a:avLst/>
          </a:prstGeom>
        </p:spPr>
        <p:txBody>
          <a:bodyPr lIns="87616" tIns="43910" rIns="87616" bIns="439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00979"/>
      </p:ext>
    </p:extLst>
  </p:cSld>
  <p:clrMapOvr>
    <a:masterClrMapping/>
  </p:clrMapOvr>
</p:sldLayout>
</file>

<file path=ppt/slideLayouts/slideLayout1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744">
              <a:defRPr/>
            </a:pPr>
            <a:fld id="{8AF2105F-1B87-4015-8E4B-5DAE931EDE0C}" type="slidenum">
              <a:rPr lang="en-US" smtClean="0"/>
              <a:pPr defTabSz="99674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22999"/>
      </p:ext>
    </p:extLst>
  </p:cSld>
  <p:clrMapOvr>
    <a:masterClrMapping/>
  </p:clrMapOvr>
</p:sldLayout>
</file>

<file path=ppt/slideLayouts/slideLayout15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16" tIns="43910" rIns="87616" bIns="439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16" tIns="43910" rIns="87616" bIns="439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2148831"/>
      </p:ext>
    </p:extLst>
  </p:cSld>
  <p:clrMapOvr>
    <a:masterClrMapping/>
  </p:clrMapOvr>
</p:sldLayout>
</file>

<file path=ppt/slideLayouts/slideLayout15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270" tIns="34463" rIns="34463" bIns="34463" rtlCol="0" anchor="ctr"/>
          <a:lstStyle/>
          <a:p>
            <a:pPr defTabSz="36982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5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99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882"/>
            <a:ext cx="486055" cy="365125"/>
          </a:xfrm>
        </p:spPr>
        <p:txBody>
          <a:bodyPr lIns="87616" tIns="43910" rIns="87616" bIns="439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828">
              <a:defRPr/>
            </a:pPr>
            <a:fld id="{9D58C95B-E41E-4E89-B2A5-250D18CD870C}" type="slidenum">
              <a:rPr lang="ru-RU" altLang="ru-RU" smtClean="0"/>
              <a:pPr defTabSz="36982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7402192"/>
      </p:ext>
    </p:extLst>
  </p:cSld>
  <p:clrMapOvr>
    <a:masterClrMapping/>
  </p:clrMapOvr>
  <p:transition spd="slow">
    <p:wipe dir="r"/>
  </p:transition>
</p:sldLayout>
</file>

<file path=ppt/slideLayouts/slideLayout1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616" tIns="43910" rIns="87616" bIns="4391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616" tIns="43910" rIns="87616" bIns="43910"/>
          <a:lstStyle>
            <a:lvl1pPr marL="0" indent="0" algn="ctr">
              <a:buNone/>
              <a:defRPr sz="2400"/>
            </a:lvl1pPr>
            <a:lvl2pPr marL="438541" indent="0" algn="ctr">
              <a:buNone/>
              <a:defRPr sz="2100"/>
            </a:lvl2pPr>
            <a:lvl3pPr marL="877079" indent="0" algn="ctr">
              <a:buNone/>
              <a:defRPr sz="1800"/>
            </a:lvl3pPr>
            <a:lvl4pPr marL="1315568" indent="0" algn="ctr">
              <a:buNone/>
              <a:defRPr sz="1600"/>
            </a:lvl4pPr>
            <a:lvl5pPr marL="1754240" indent="0" algn="ctr">
              <a:buNone/>
              <a:defRPr sz="1600"/>
            </a:lvl5pPr>
            <a:lvl6pPr marL="2192671" indent="0" algn="ctr">
              <a:buNone/>
              <a:defRPr sz="1600"/>
            </a:lvl6pPr>
            <a:lvl7pPr marL="2631195" indent="0" algn="ctr">
              <a:buNone/>
              <a:defRPr sz="1600"/>
            </a:lvl7pPr>
            <a:lvl8pPr marL="3069806" indent="0" algn="ctr">
              <a:buNone/>
              <a:defRPr sz="1600"/>
            </a:lvl8pPr>
            <a:lvl9pPr marL="350833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98392"/>
      </p:ext>
    </p:extLst>
  </p:cSld>
  <p:clrMapOvr>
    <a:masterClrMapping/>
  </p:clrMapOvr>
</p:sldLayout>
</file>

<file path=ppt/slideLayouts/slideLayout1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703">
              <a:defRPr/>
            </a:pPr>
            <a:fld id="{8AF2105F-1B87-4015-8E4B-5DAE931EDE0C}" type="slidenum">
              <a:rPr lang="en-US" smtClean="0"/>
              <a:pPr defTabSz="9967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39" y="228108"/>
            <a:ext cx="10844585" cy="393584"/>
          </a:xfrm>
          <a:prstGeom prst="rect">
            <a:avLst/>
          </a:prstGeom>
        </p:spPr>
        <p:txBody>
          <a:bodyPr lIns="87616" tIns="43910" rIns="87616" bIns="439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75120"/>
      </p:ext>
    </p:extLst>
  </p:cSld>
  <p:clrMapOvr>
    <a:masterClrMapping/>
  </p:clrMapOvr>
</p:sldLayout>
</file>

<file path=ppt/slideLayouts/slideLayout1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209855"/>
      </p:ext>
    </p:extLst>
  </p:cSld>
  <p:clrMapOvr>
    <a:masterClrMapping/>
  </p:clrMapOvr>
</p:sldLayout>
</file>

<file path=ppt/slideLayouts/slideLayout1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713">
              <a:defRPr/>
            </a:pPr>
            <a:fld id="{8AF2105F-1B87-4015-8E4B-5DAE931EDE0C}" type="slidenum">
              <a:rPr lang="en-US" smtClean="0"/>
              <a:pPr defTabSz="100371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249" tIns="44214" rIns="88249" bIns="4421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784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554" tIns="34389" rIns="34389" bIns="34389" rtlCol="0" anchor="ctr"/>
          <a:lstStyle/>
          <a:p>
            <a:pPr marL="0" marR="0" lvl="0" indent="0" algn="l" defTabSz="8745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5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49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59"/>
            <a:ext cx="486055" cy="365125"/>
          </a:xfrm>
        </p:spPr>
        <p:txBody>
          <a:bodyPr lIns="87333" tIns="43781" rIns="87333" bIns="4378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567">
              <a:defRPr/>
            </a:pPr>
            <a:fld id="{9D58C95B-E41E-4E89-B2A5-250D18CD870C}" type="slidenum">
              <a:rPr lang="ru-RU" altLang="ru-RU" smtClean="0"/>
              <a:pPr defTabSz="87456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6885496"/>
      </p:ext>
    </p:extLst>
  </p:cSld>
  <p:clrMapOvr>
    <a:masterClrMapping/>
  </p:clrMapOvr>
  <p:transition spd="slow">
    <p:wipe dir="r"/>
  </p:transition>
</p:sldLayout>
</file>

<file path=ppt/slideLayouts/slideLayout1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713">
              <a:defRPr/>
            </a:pPr>
            <a:fld id="{8AF2105F-1B87-4015-8E4B-5DAE931EDE0C}" type="slidenum">
              <a:rPr lang="en-US" smtClean="0"/>
              <a:pPr defTabSz="100371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15052"/>
      </p:ext>
    </p:extLst>
  </p:cSld>
  <p:clrMapOvr>
    <a:masterClrMapping/>
  </p:clrMapOvr>
</p:sldLayout>
</file>

<file path=ppt/slideLayouts/slideLayout1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49" tIns="44214" rIns="88249" bIns="4421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49" tIns="44214" rIns="88249" bIns="4421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8163867"/>
      </p:ext>
    </p:extLst>
  </p:cSld>
  <p:clrMapOvr>
    <a:masterClrMapping/>
  </p:clrMapOvr>
</p:sldLayout>
</file>

<file path=ppt/slideLayouts/slideLayout1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342" tIns="34709" rIns="34709" bIns="34709" rtlCol="0" anchor="ctr"/>
          <a:lstStyle/>
          <a:p>
            <a:pPr defTabSz="88324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9" tIns="34709" rIns="34709" bIns="34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14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824"/>
            <a:ext cx="486055" cy="365125"/>
          </a:xfrm>
        </p:spPr>
        <p:txBody>
          <a:bodyPr lIns="88249" tIns="44214" rIns="88249" bIns="4421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241">
              <a:defRPr/>
            </a:pPr>
            <a:fld id="{9D58C95B-E41E-4E89-B2A5-250D18CD870C}" type="slidenum">
              <a:rPr lang="ru-RU" altLang="ru-RU" smtClean="0"/>
              <a:pPr defTabSz="8832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9178315"/>
      </p:ext>
    </p:extLst>
  </p:cSld>
  <p:clrMapOvr>
    <a:masterClrMapping/>
  </p:clrMapOvr>
  <p:transition spd="slow">
    <p:wipe dir="r"/>
  </p:transition>
</p:sldLayout>
</file>

<file path=ppt/slideLayouts/slideLayout1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126305"/>
      </p:ext>
    </p:extLst>
  </p:cSld>
  <p:clrMapOvr>
    <a:masterClrMapping/>
  </p:clrMapOvr>
</p:sldLayout>
</file>

<file path=ppt/slideLayouts/slideLayout1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5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835">
              <a:defRPr/>
            </a:pPr>
            <a:fld id="{8AF2105F-1B87-4015-8E4B-5DAE931EDE0C}" type="slidenum">
              <a:rPr lang="en-US" smtClean="0"/>
              <a:pPr defTabSz="10068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530" tIns="44349" rIns="88530" bIns="443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97479"/>
      </p:ext>
    </p:extLst>
  </p:cSld>
  <p:clrMapOvr>
    <a:masterClrMapping/>
  </p:clrMapOvr>
</p:sldLayout>
</file>

<file path=ppt/slideLayouts/slideLayout1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835">
              <a:defRPr/>
            </a:pPr>
            <a:fld id="{8AF2105F-1B87-4015-8E4B-5DAE931EDE0C}" type="slidenum">
              <a:rPr lang="en-US" smtClean="0"/>
              <a:pPr defTabSz="10068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5571"/>
      </p:ext>
    </p:extLst>
  </p:cSld>
  <p:clrMapOvr>
    <a:masterClrMapping/>
  </p:clrMapOvr>
</p:sldLayout>
</file>

<file path=ppt/slideLayouts/slideLayout1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30" tIns="44349" rIns="88530" bIns="443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30" tIns="44349" rIns="88530" bIns="443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84175654"/>
      </p:ext>
    </p:extLst>
  </p:cSld>
  <p:clrMapOvr>
    <a:masterClrMapping/>
  </p:clrMapOvr>
</p:sldLayout>
</file>

<file path=ppt/slideLayouts/slideLayout1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8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161" tIns="34825" rIns="34825" bIns="34825" rtlCol="0" anchor="ctr"/>
          <a:lstStyle/>
          <a:p>
            <a:pPr defTabSz="88597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8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25" tIns="34825" rIns="34825" bIns="3482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89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703"/>
            <a:ext cx="486055" cy="365125"/>
          </a:xfrm>
        </p:spPr>
        <p:txBody>
          <a:bodyPr lIns="88530" tIns="44349" rIns="88530" bIns="443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974">
              <a:defRPr/>
            </a:pPr>
            <a:fld id="{9D58C95B-E41E-4E89-B2A5-250D18CD870C}" type="slidenum">
              <a:rPr lang="ru-RU" altLang="ru-RU" smtClean="0"/>
              <a:pPr defTabSz="8859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9894041"/>
      </p:ext>
    </p:extLst>
  </p:cSld>
  <p:clrMapOvr>
    <a:masterClrMapping/>
  </p:clrMapOvr>
  <p:transition spd="slow">
    <p:wipe dir="r"/>
  </p:transition>
</p:sldLayout>
</file>

<file path=ppt/slideLayouts/slideLayout1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530" tIns="44349" rIns="88530" bIns="4434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530" tIns="44349" rIns="88530" bIns="44349"/>
          <a:lstStyle>
            <a:lvl1pPr marL="0" indent="0" algn="ctr">
              <a:buNone/>
              <a:defRPr sz="2400"/>
            </a:lvl1pPr>
            <a:lvl2pPr marL="442989" indent="0" algn="ctr">
              <a:buNone/>
              <a:defRPr sz="2100"/>
            </a:lvl2pPr>
            <a:lvl3pPr marL="885951" indent="0" algn="ctr">
              <a:buNone/>
              <a:defRPr sz="1800"/>
            </a:lvl3pPr>
            <a:lvl4pPr marL="1328912" indent="0" algn="ctr">
              <a:buNone/>
              <a:defRPr sz="1600"/>
            </a:lvl4pPr>
            <a:lvl5pPr marL="1771963" indent="0" algn="ctr">
              <a:buNone/>
              <a:defRPr sz="1600"/>
            </a:lvl5pPr>
            <a:lvl6pPr marL="2214870" indent="0" algn="ctr">
              <a:buNone/>
              <a:defRPr sz="1600"/>
            </a:lvl6pPr>
            <a:lvl7pPr marL="2657856" indent="0" algn="ctr">
              <a:buNone/>
              <a:defRPr sz="1600"/>
            </a:lvl7pPr>
            <a:lvl8pPr marL="3100934" indent="0" algn="ctr">
              <a:buNone/>
              <a:defRPr sz="1600"/>
            </a:lvl8pPr>
            <a:lvl9pPr marL="354380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141"/>
            <a:ext cx="2743200" cy="365125"/>
          </a:xfrm>
          <a:prstGeom prst="rect">
            <a:avLst/>
          </a:prstGeom>
        </p:spPr>
        <p:txBody>
          <a:bodyPr lIns="88530" tIns="44349" rIns="88530" bIns="44349"/>
          <a:lstStyle/>
          <a:p>
            <a:pPr defTabSz="885974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5974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141"/>
            <a:ext cx="4114800" cy="365125"/>
          </a:xfrm>
          <a:prstGeom prst="rect">
            <a:avLst/>
          </a:prstGeom>
        </p:spPr>
        <p:txBody>
          <a:bodyPr lIns="88530" tIns="44349" rIns="88530" bIns="44349"/>
          <a:lstStyle/>
          <a:p>
            <a:pPr defTabSz="88597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141"/>
            <a:ext cx="2743200" cy="365125"/>
          </a:xfrm>
          <a:prstGeom prst="rect">
            <a:avLst/>
          </a:prstGeom>
        </p:spPr>
        <p:txBody>
          <a:bodyPr lIns="88530" tIns="44349" rIns="88530" bIns="44349"/>
          <a:lstStyle/>
          <a:p>
            <a:pPr defTabSz="885974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597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03812"/>
      </p:ext>
    </p:extLst>
  </p:cSld>
  <p:clrMapOvr>
    <a:masterClrMapping/>
  </p:clrMapOvr>
</p:sldLayout>
</file>

<file path=ppt/slideLayouts/slideLayout1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5839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116328"/>
      </p:ext>
    </p:extLst>
  </p:cSld>
  <p:clrMapOvr>
    <a:masterClrMapping/>
  </p:clrMapOvr>
</p:sldLayout>
</file>

<file path=ppt/slideLayouts/slideLayout1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773">
              <a:defRPr/>
            </a:pPr>
            <a:fld id="{8AF2105F-1B87-4015-8E4B-5DAE931EDE0C}" type="slidenum">
              <a:rPr lang="en-US" smtClean="0"/>
              <a:pPr defTabSz="9967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39" y="228108"/>
            <a:ext cx="10844585" cy="393584"/>
          </a:xfrm>
          <a:prstGeom prst="rect">
            <a:avLst/>
          </a:prstGeom>
        </p:spPr>
        <p:txBody>
          <a:bodyPr lIns="87622" tIns="43910" rIns="87622" bIns="439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14928"/>
      </p:ext>
    </p:extLst>
  </p:cSld>
  <p:clrMapOvr>
    <a:masterClrMapping/>
  </p:clrMapOvr>
</p:sldLayout>
</file>

<file path=ppt/slideLayouts/slideLayout1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773">
              <a:defRPr/>
            </a:pPr>
            <a:fld id="{8AF2105F-1B87-4015-8E4B-5DAE931EDE0C}" type="slidenum">
              <a:rPr lang="en-US" smtClean="0"/>
              <a:pPr defTabSz="9967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92914"/>
      </p:ext>
    </p:extLst>
  </p:cSld>
  <p:clrMapOvr>
    <a:masterClrMapping/>
  </p:clrMapOvr>
</p:sldLayout>
</file>

<file path=ppt/slideLayouts/slideLayout1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22" tIns="43910" rIns="87622" bIns="439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22" tIns="43910" rIns="87622" bIns="439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5071878"/>
      </p:ext>
    </p:extLst>
  </p:cSld>
  <p:clrMapOvr>
    <a:masterClrMapping/>
  </p:clrMapOvr>
</p:sldLayout>
</file>

<file path=ppt/slideLayouts/slideLayout1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5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285" tIns="34463" rIns="34463" bIns="34463" rtlCol="0" anchor="ctr"/>
          <a:lstStyle/>
          <a:p>
            <a:pPr defTabSz="36983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5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02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882"/>
            <a:ext cx="486055" cy="365125"/>
          </a:xfrm>
        </p:spPr>
        <p:txBody>
          <a:bodyPr lIns="87622" tIns="43910" rIns="87622" bIns="439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832">
              <a:defRPr/>
            </a:pPr>
            <a:fld id="{9D58C95B-E41E-4E89-B2A5-250D18CD870C}" type="slidenum">
              <a:rPr lang="ru-RU" altLang="ru-RU" smtClean="0"/>
              <a:pPr defTabSz="36983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0710747"/>
      </p:ext>
    </p:extLst>
  </p:cSld>
  <p:clrMapOvr>
    <a:masterClrMapping/>
  </p:clrMapOvr>
  <p:transition spd="slow">
    <p:wipe dir="r"/>
  </p:transition>
</p:sldLayout>
</file>

<file path=ppt/slideLayouts/slideLayout1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622" tIns="43910" rIns="87622" bIns="4391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622" tIns="43910" rIns="87622" bIns="43910"/>
          <a:lstStyle>
            <a:lvl1pPr marL="0" indent="0" algn="ctr">
              <a:buNone/>
              <a:defRPr sz="2400"/>
            </a:lvl1pPr>
            <a:lvl2pPr marL="438564" indent="0" algn="ctr">
              <a:buNone/>
              <a:defRPr sz="2100"/>
            </a:lvl2pPr>
            <a:lvl3pPr marL="877096" indent="0" algn="ctr">
              <a:buNone/>
              <a:defRPr sz="1800"/>
            </a:lvl3pPr>
            <a:lvl4pPr marL="1315602" indent="0" algn="ctr">
              <a:buNone/>
              <a:defRPr sz="1600"/>
            </a:lvl4pPr>
            <a:lvl5pPr marL="1754289" indent="0" algn="ctr">
              <a:buNone/>
              <a:defRPr sz="1600"/>
            </a:lvl5pPr>
            <a:lvl6pPr marL="2192718" indent="0" algn="ctr">
              <a:buNone/>
              <a:defRPr sz="1600"/>
            </a:lvl6pPr>
            <a:lvl7pPr marL="2631246" indent="0" algn="ctr">
              <a:buNone/>
              <a:defRPr sz="1600"/>
            </a:lvl7pPr>
            <a:lvl8pPr marL="3069893" indent="0" algn="ctr">
              <a:buNone/>
              <a:defRPr sz="1600"/>
            </a:lvl8pPr>
            <a:lvl9pPr marL="350842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81090"/>
      </p:ext>
    </p:extLst>
  </p:cSld>
  <p:clrMapOvr>
    <a:masterClrMapping/>
  </p:clrMapOvr>
</p:sldLayout>
</file>

<file path=ppt/slideLayouts/slideLayout1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744">
              <a:defRPr/>
            </a:pPr>
            <a:fld id="{8AF2105F-1B87-4015-8E4B-5DAE931EDE0C}" type="slidenum">
              <a:rPr lang="en-US" smtClean="0"/>
              <a:pPr defTabSz="9967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39" y="228108"/>
            <a:ext cx="10844585" cy="393584"/>
          </a:xfrm>
          <a:prstGeom prst="rect">
            <a:avLst/>
          </a:prstGeom>
        </p:spPr>
        <p:txBody>
          <a:bodyPr lIns="87622" tIns="43910" rIns="87622" bIns="439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19876"/>
      </p:ext>
    </p:extLst>
  </p:cSld>
  <p:clrMapOvr>
    <a:masterClrMapping/>
  </p:clrMapOvr>
</p:sldLayout>
</file>

<file path=ppt/slideLayouts/slideLayout1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214190"/>
      </p:ext>
    </p:extLst>
  </p:cSld>
  <p:clrMapOvr>
    <a:masterClrMapping/>
  </p:clrMapOvr>
</p:sldLayout>
</file>

<file path=ppt/slideLayouts/slideLayout1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7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311">
              <a:defRPr/>
            </a:pPr>
            <a:fld id="{8AF2105F-1B87-4015-8E4B-5DAE931EDE0C}" type="slidenum">
              <a:rPr lang="en-US" smtClean="0"/>
              <a:pPr defTabSz="100531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396" tIns="44282" rIns="88396" bIns="4428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28120"/>
      </p:ext>
    </p:extLst>
  </p:cSld>
  <p:clrMapOvr>
    <a:masterClrMapping/>
  </p:clrMapOvr>
</p:sldLayout>
</file>

<file path=ppt/slideLayouts/slideLayout1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1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311">
              <a:defRPr/>
            </a:pPr>
            <a:fld id="{8AF2105F-1B87-4015-8E4B-5DAE931EDE0C}" type="slidenum">
              <a:rPr lang="en-US" smtClean="0"/>
              <a:pPr defTabSz="100531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66232"/>
      </p:ext>
    </p:extLst>
  </p:cSld>
  <p:clrMapOvr>
    <a:masterClrMapping/>
  </p:clrMapOvr>
</p:sldLayout>
</file>

<file path=ppt/slideLayouts/slideLayout1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96" tIns="44282" rIns="88396" bIns="4428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96" tIns="44282" rIns="88396" bIns="4428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68185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3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871">
              <a:defRPr/>
            </a:pPr>
            <a:fld id="{8AF2105F-1B87-4015-8E4B-5DAE931EDE0C}" type="slidenum">
              <a:rPr lang="en-US" smtClean="0"/>
              <a:pPr defTabSz="98787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56" y="228108"/>
            <a:ext cx="10844585" cy="393584"/>
          </a:xfrm>
          <a:prstGeom prst="rect">
            <a:avLst/>
          </a:prstGeom>
        </p:spPr>
        <p:txBody>
          <a:bodyPr lIns="86800" tIns="43518" rIns="86800" bIns="435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19840"/>
      </p:ext>
    </p:extLst>
  </p:cSld>
  <p:clrMapOvr>
    <a:masterClrMapping/>
  </p:clrMapOvr>
</p:sldLayout>
</file>

<file path=ppt/slideLayouts/slideLayout1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2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289" tIns="34773" rIns="34773" bIns="34773" rtlCol="0" anchor="ctr"/>
          <a:lstStyle/>
          <a:p>
            <a:pPr defTabSz="88464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1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73" tIns="34773" rIns="34773" bIns="347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55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15"/>
            <a:ext cx="486055" cy="365125"/>
          </a:xfrm>
        </p:spPr>
        <p:txBody>
          <a:bodyPr lIns="88396" tIns="44282" rIns="88396" bIns="442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649">
              <a:defRPr/>
            </a:pPr>
            <a:fld id="{9D58C95B-E41E-4E89-B2A5-250D18CD870C}" type="slidenum">
              <a:rPr lang="ru-RU" altLang="ru-RU" smtClean="0"/>
              <a:pPr defTabSz="88464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9054083"/>
      </p:ext>
    </p:extLst>
  </p:cSld>
  <p:clrMapOvr>
    <a:masterClrMapping/>
  </p:clrMapOvr>
  <p:transition spd="slow">
    <p:wipe dir="r"/>
  </p:transition>
</p:sldLayout>
</file>

<file path=ppt/slideLayouts/slideLayout1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67" y="274639"/>
            <a:ext cx="10972801" cy="1143000"/>
          </a:xfrm>
          <a:prstGeom prst="rect">
            <a:avLst/>
          </a:prstGeom>
        </p:spPr>
        <p:txBody>
          <a:bodyPr lIns="88396" tIns="44282" rIns="88396" bIns="4428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67" y="1600463"/>
            <a:ext cx="10972801" cy="4525963"/>
          </a:xfrm>
          <a:prstGeom prst="rect">
            <a:avLst/>
          </a:prstGeom>
        </p:spPr>
        <p:txBody>
          <a:bodyPr lIns="88396" tIns="44282" rIns="88396" bIns="4428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64" y="6356354"/>
            <a:ext cx="2844801" cy="365126"/>
          </a:xfrm>
          <a:prstGeom prst="rect">
            <a:avLst/>
          </a:prstGeom>
        </p:spPr>
        <p:txBody>
          <a:bodyPr lIns="88396" tIns="44282" rIns="88396" bIns="44282"/>
          <a:lstStyle/>
          <a:p>
            <a:pPr defTabSz="884649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4649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603" y="6356354"/>
            <a:ext cx="3860799" cy="365126"/>
          </a:xfrm>
          <a:prstGeom prst="rect">
            <a:avLst/>
          </a:prstGeom>
        </p:spPr>
        <p:txBody>
          <a:bodyPr lIns="88396" tIns="44282" rIns="88396" bIns="44282"/>
          <a:lstStyle/>
          <a:p>
            <a:pPr defTabSz="8846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71" y="6356354"/>
            <a:ext cx="2844801" cy="365126"/>
          </a:xfrm>
          <a:prstGeom prst="rect">
            <a:avLst/>
          </a:prstGeom>
        </p:spPr>
        <p:txBody>
          <a:bodyPr lIns="88396" tIns="44282" rIns="88396" bIns="44282"/>
          <a:lstStyle/>
          <a:p>
            <a:pPr defTabSz="884649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4649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72277"/>
      </p:ext>
    </p:extLst>
  </p:cSld>
  <p:clrMapOvr>
    <a:masterClrMapping/>
  </p:clrMapOvr>
</p:sldLayout>
</file>

<file path=ppt/slideLayouts/slideLayout1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240856"/>
      </p:ext>
    </p:extLst>
  </p:cSld>
  <p:clrMapOvr>
    <a:masterClrMapping/>
  </p:clrMapOvr>
</p:sldLayout>
</file>

<file path=ppt/slideLayouts/slideLayout1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135" tIns="44159" rIns="8813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59011"/>
      </p:ext>
    </p:extLst>
  </p:cSld>
  <p:clrMapOvr>
    <a:masterClrMapping/>
  </p:clrMapOvr>
</p:sldLayout>
</file>

<file path=ppt/slideLayouts/slideLayout1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98258"/>
      </p:ext>
    </p:extLst>
  </p:cSld>
  <p:clrMapOvr>
    <a:masterClrMapping/>
  </p:clrMapOvr>
</p:sldLayout>
</file>

<file path=ppt/slideLayouts/slideLayout1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5" tIns="44159" rIns="8813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5" tIns="44159" rIns="8813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8378268"/>
      </p:ext>
    </p:extLst>
  </p:cSld>
  <p:clrMapOvr>
    <a:masterClrMapping/>
  </p:clrMapOvr>
</p:sldLayout>
</file>

<file path=ppt/slideLayouts/slideLayout1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38" tIns="34681" rIns="34681" bIns="34681" rtlCol="0" anchor="ctr"/>
          <a:lstStyle/>
          <a:p>
            <a:pPr defTabSz="88216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09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35" tIns="44159" rIns="8813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161">
              <a:defRPr/>
            </a:pPr>
            <a:fld id="{9D58C95B-E41E-4E89-B2A5-250D18CD870C}" type="slidenum">
              <a:rPr lang="ru-RU" altLang="ru-RU" smtClean="0"/>
              <a:pPr defTabSz="8821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2738358"/>
      </p:ext>
    </p:extLst>
  </p:cSld>
  <p:clrMapOvr>
    <a:masterClrMapping/>
  </p:clrMapOvr>
  <p:transition spd="slow">
    <p:wipe dir="r"/>
  </p:transition>
</p:sldLayout>
</file>

<file path=ppt/slideLayouts/slideLayout1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05967"/>
      </p:ext>
    </p:extLst>
  </p:cSld>
  <p:clrMapOvr>
    <a:masterClrMapping/>
  </p:clrMapOvr>
</p:sldLayout>
</file>

<file path=ppt/slideLayouts/slideLayout1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891">
              <a:defRPr/>
            </a:pPr>
            <a:fld id="{8AF2105F-1B87-4015-8E4B-5DAE931EDE0C}" type="slidenum">
              <a:rPr lang="en-US" smtClean="0"/>
              <a:pPr defTabSz="10038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264" tIns="44219" rIns="88264" bIns="4421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92007"/>
      </p:ext>
    </p:extLst>
  </p:cSld>
  <p:clrMapOvr>
    <a:masterClrMapping/>
  </p:clrMapOvr>
</p:sldLayout>
</file>

<file path=ppt/slideLayouts/slideLayout1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891">
              <a:defRPr/>
            </a:pPr>
            <a:fld id="{8AF2105F-1B87-4015-8E4B-5DAE931EDE0C}" type="slidenum">
              <a:rPr lang="en-US" smtClean="0"/>
              <a:pPr defTabSz="10038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6675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8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871">
              <a:defRPr/>
            </a:pPr>
            <a:fld id="{8AF2105F-1B87-4015-8E4B-5DAE931EDE0C}" type="slidenum">
              <a:rPr lang="en-US" smtClean="0"/>
              <a:pPr defTabSz="98787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591"/>
      </p:ext>
    </p:extLst>
  </p:cSld>
  <p:clrMapOvr>
    <a:masterClrMapping/>
  </p:clrMapOvr>
</p:sldLayout>
</file>

<file path=ppt/slideLayouts/slideLayout1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64" tIns="44219" rIns="88264" bIns="4421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64" tIns="44219" rIns="88264" bIns="4421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1050637"/>
      </p:ext>
    </p:extLst>
  </p:cSld>
  <p:clrMapOvr>
    <a:masterClrMapping/>
  </p:clrMapOvr>
</p:sldLayout>
</file>

<file path=ppt/slideLayouts/slideLayout1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452" tIns="34724" rIns="34724" bIns="34724" rtlCol="0" anchor="ctr"/>
          <a:lstStyle/>
          <a:p>
            <a:pPr defTabSz="88339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24" tIns="34724" rIns="34724" bIns="3472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32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813"/>
            <a:ext cx="486055" cy="365125"/>
          </a:xfrm>
        </p:spPr>
        <p:txBody>
          <a:bodyPr lIns="88264" tIns="44219" rIns="88264" bIns="4421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399">
              <a:defRPr/>
            </a:pPr>
            <a:fld id="{9D58C95B-E41E-4E89-B2A5-250D18CD870C}" type="slidenum">
              <a:rPr lang="ru-RU" altLang="ru-RU" smtClean="0"/>
              <a:pPr defTabSz="88339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7010750"/>
      </p:ext>
    </p:extLst>
  </p:cSld>
  <p:clrMapOvr>
    <a:masterClrMapping/>
  </p:clrMapOvr>
  <p:transition spd="slow">
    <p:wipe dir="r"/>
  </p:transition>
</p:sldLayout>
</file>

<file path=ppt/slideLayouts/slideLayout1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258887"/>
      </p:ext>
    </p:extLst>
  </p:cSld>
  <p:clrMapOvr>
    <a:masterClrMapping/>
  </p:clrMapOvr>
</p:sldLayout>
</file>

<file path=ppt/slideLayouts/slideLayout1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982">
              <a:defRPr/>
            </a:pPr>
            <a:fld id="{8AF2105F-1B87-4015-8E4B-5DAE931EDE0C}" type="slidenum">
              <a:rPr lang="en-US" smtClean="0"/>
              <a:pPr defTabSz="99698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27" y="228108"/>
            <a:ext cx="10844585" cy="393584"/>
          </a:xfrm>
          <a:prstGeom prst="rect">
            <a:avLst/>
          </a:prstGeom>
        </p:spPr>
        <p:txBody>
          <a:bodyPr lIns="87645" tIns="43910" rIns="87645" bIns="439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6674"/>
      </p:ext>
    </p:extLst>
  </p:cSld>
  <p:clrMapOvr>
    <a:masterClrMapping/>
  </p:clrMapOvr>
</p:sldLayout>
</file>

<file path=ppt/slideLayouts/slideLayout1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982">
              <a:defRPr/>
            </a:pPr>
            <a:fld id="{8AF2105F-1B87-4015-8E4B-5DAE931EDE0C}" type="slidenum">
              <a:rPr lang="en-US" smtClean="0"/>
              <a:pPr defTabSz="99698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9143"/>
      </p:ext>
    </p:extLst>
  </p:cSld>
  <p:clrMapOvr>
    <a:masterClrMapping/>
  </p:clrMapOvr>
</p:sldLayout>
</file>

<file path=ppt/slideLayouts/slideLayout1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45" tIns="43910" rIns="87645" bIns="439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45" tIns="43910" rIns="87645" bIns="439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3723961"/>
      </p:ext>
    </p:extLst>
  </p:cSld>
  <p:clrMapOvr>
    <a:masterClrMapping/>
  </p:clrMapOvr>
</p:sldLayout>
</file>

<file path=ppt/slideLayouts/slideLayout15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5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407" tIns="34502" rIns="34502" bIns="34502" rtlCol="0" anchor="ctr"/>
          <a:lstStyle/>
          <a:p>
            <a:pPr defTabSz="36990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4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02" tIns="34502" rIns="34502" bIns="345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20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9" y="6449871"/>
            <a:ext cx="486055" cy="365125"/>
          </a:xfrm>
        </p:spPr>
        <p:txBody>
          <a:bodyPr lIns="87645" tIns="43910" rIns="87645" bIns="439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9906">
              <a:defRPr/>
            </a:pPr>
            <a:fld id="{9D58C95B-E41E-4E89-B2A5-250D18CD870C}" type="slidenum">
              <a:rPr lang="ru-RU" altLang="ru-RU" smtClean="0"/>
              <a:pPr defTabSz="36990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78961859"/>
      </p:ext>
    </p:extLst>
  </p:cSld>
  <p:clrMapOvr>
    <a:masterClrMapping/>
  </p:clrMapOvr>
  <p:transition spd="slow">
    <p:wipe dir="r"/>
  </p:transition>
</p:sldLayout>
</file>

<file path=ppt/slideLayouts/slideLayout1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645" tIns="43910" rIns="87645" bIns="4391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645" tIns="43910" rIns="87645" bIns="43910"/>
          <a:lstStyle>
            <a:lvl1pPr marL="0" indent="0" algn="ctr">
              <a:buNone/>
              <a:defRPr sz="2400"/>
            </a:lvl1pPr>
            <a:lvl2pPr marL="438645" indent="0" algn="ctr">
              <a:buNone/>
              <a:defRPr sz="2100"/>
            </a:lvl2pPr>
            <a:lvl3pPr marL="877287" indent="0" algn="ctr">
              <a:buNone/>
              <a:defRPr sz="1800"/>
            </a:lvl3pPr>
            <a:lvl4pPr marL="1315880" indent="0" algn="ctr">
              <a:buNone/>
              <a:defRPr sz="1600"/>
            </a:lvl4pPr>
            <a:lvl5pPr marL="1754666" indent="0" algn="ctr">
              <a:buNone/>
              <a:defRPr sz="1600"/>
            </a:lvl5pPr>
            <a:lvl6pPr marL="2193184" indent="0" algn="ctr">
              <a:buNone/>
              <a:defRPr sz="1600"/>
            </a:lvl6pPr>
            <a:lvl7pPr marL="2631824" indent="0" algn="ctr">
              <a:buNone/>
              <a:defRPr sz="1600"/>
            </a:lvl7pPr>
            <a:lvl8pPr marL="3070521" indent="0" algn="ctr">
              <a:buNone/>
              <a:defRPr sz="1600"/>
            </a:lvl8pPr>
            <a:lvl9pPr marL="350915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91173"/>
      </p:ext>
    </p:extLst>
  </p:cSld>
  <p:clrMapOvr>
    <a:masterClrMapping/>
  </p:clrMapOvr>
</p:sldLayout>
</file>

<file path=ppt/slideLayouts/slideLayout1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690">
              <a:defRPr/>
            </a:pPr>
            <a:fld id="{8AF2105F-1B87-4015-8E4B-5DAE931EDE0C}" type="slidenum">
              <a:rPr lang="en-US" smtClean="0"/>
              <a:pPr defTabSz="99669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39" y="228108"/>
            <a:ext cx="10844585" cy="393584"/>
          </a:xfrm>
          <a:prstGeom prst="rect">
            <a:avLst/>
          </a:prstGeom>
        </p:spPr>
        <p:txBody>
          <a:bodyPr lIns="87616" tIns="43910" rIns="87616" bIns="439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274"/>
      </p:ext>
    </p:extLst>
  </p:cSld>
  <p:clrMapOvr>
    <a:masterClrMapping/>
  </p:clrMapOvr>
</p:sldLayout>
</file>

<file path=ppt/slideLayouts/slideLayout1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5596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00" tIns="43518" rIns="86800" bIns="435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00" tIns="43518" rIns="86800" bIns="435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0399645"/>
      </p:ext>
    </p:extLst>
  </p:cSld>
  <p:clrMapOvr>
    <a:masterClrMapping/>
  </p:clrMapOvr>
</p:sldLayout>
</file>

<file path=ppt/slideLayouts/slideLayout1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6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606">
              <a:defRPr/>
            </a:pPr>
            <a:fld id="{8AF2105F-1B87-4015-8E4B-5DAE931EDE0C}" type="slidenum">
              <a:rPr lang="en-US" smtClean="0"/>
              <a:pPr defTabSz="100560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417" tIns="44295" rIns="88417" bIns="4429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9769"/>
      </p:ext>
    </p:extLst>
  </p:cSld>
  <p:clrMapOvr>
    <a:masterClrMapping/>
  </p:clrMapOvr>
</p:sldLayout>
</file>

<file path=ppt/slideLayouts/slideLayout1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606">
              <a:defRPr/>
            </a:pPr>
            <a:fld id="{8AF2105F-1B87-4015-8E4B-5DAE931EDE0C}" type="slidenum">
              <a:rPr lang="en-US" smtClean="0"/>
              <a:pPr defTabSz="100560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0318"/>
      </p:ext>
    </p:extLst>
  </p:cSld>
  <p:clrMapOvr>
    <a:masterClrMapping/>
  </p:clrMapOvr>
</p:sldLayout>
</file>

<file path=ppt/slideLayouts/slideLayout1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17" tIns="44295" rIns="88417" bIns="4429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17" tIns="44295" rIns="88417" bIns="4429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279814"/>
      </p:ext>
    </p:extLst>
  </p:cSld>
  <p:clrMapOvr>
    <a:masterClrMapping/>
  </p:clrMapOvr>
</p:sldLayout>
</file>

<file path=ppt/slideLayouts/slideLayout15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1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468" tIns="34784" rIns="34784" bIns="34784" rtlCol="0" anchor="ctr"/>
          <a:lstStyle/>
          <a:p>
            <a:pPr defTabSz="88490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0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84" tIns="34784" rIns="34784" bIns="3478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81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09"/>
            <a:ext cx="486055" cy="365125"/>
          </a:xfrm>
        </p:spPr>
        <p:txBody>
          <a:bodyPr lIns="88417" tIns="44295" rIns="88417" bIns="4429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900">
              <a:defRPr/>
            </a:pPr>
            <a:fld id="{9D58C95B-E41E-4E89-B2A5-250D18CD870C}" type="slidenum">
              <a:rPr lang="ru-RU" altLang="ru-RU" smtClean="0"/>
              <a:pPr defTabSz="88490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41409276"/>
      </p:ext>
    </p:extLst>
  </p:cSld>
  <p:clrMapOvr>
    <a:masterClrMapping/>
  </p:clrMapOvr>
  <p:transition spd="slow">
    <p:wipe dir="r"/>
  </p:transition>
</p:sldLayout>
</file>

<file path=ppt/slideLayouts/slideLayout1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67" y="274639"/>
            <a:ext cx="10972801" cy="1143000"/>
          </a:xfrm>
          <a:prstGeom prst="rect">
            <a:avLst/>
          </a:prstGeom>
        </p:spPr>
        <p:txBody>
          <a:bodyPr lIns="88417" tIns="44295" rIns="88417" bIns="4429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67" y="1600463"/>
            <a:ext cx="10972801" cy="4525963"/>
          </a:xfrm>
          <a:prstGeom prst="rect">
            <a:avLst/>
          </a:prstGeom>
        </p:spPr>
        <p:txBody>
          <a:bodyPr lIns="88417" tIns="44295" rIns="88417" bIns="4429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64" y="6356354"/>
            <a:ext cx="2844801" cy="365126"/>
          </a:xfrm>
          <a:prstGeom prst="rect">
            <a:avLst/>
          </a:prstGeom>
        </p:spPr>
        <p:txBody>
          <a:bodyPr lIns="88417" tIns="44295" rIns="88417" bIns="44295"/>
          <a:lstStyle/>
          <a:p>
            <a:pPr defTabSz="884900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4900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592" y="6356354"/>
            <a:ext cx="3860799" cy="365126"/>
          </a:xfrm>
          <a:prstGeom prst="rect">
            <a:avLst/>
          </a:prstGeom>
        </p:spPr>
        <p:txBody>
          <a:bodyPr lIns="88417" tIns="44295" rIns="88417" bIns="44295"/>
          <a:lstStyle/>
          <a:p>
            <a:pPr defTabSz="8849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71" y="6356354"/>
            <a:ext cx="2844801" cy="365126"/>
          </a:xfrm>
          <a:prstGeom prst="rect">
            <a:avLst/>
          </a:prstGeom>
        </p:spPr>
        <p:txBody>
          <a:bodyPr lIns="88417" tIns="44295" rIns="88417" bIns="44295"/>
          <a:lstStyle/>
          <a:p>
            <a:pPr defTabSz="884900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4900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16274"/>
      </p:ext>
    </p:extLst>
  </p:cSld>
  <p:clrMapOvr>
    <a:masterClrMapping/>
  </p:clrMapOvr>
</p:sldLayout>
</file>

<file path=ppt/slideLayouts/slideLayout1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99925"/>
      </p:ext>
    </p:extLst>
  </p:cSld>
  <p:clrMapOvr>
    <a:masterClrMapping/>
  </p:clrMapOvr>
</p:sldLayout>
</file>

<file path=ppt/slideLayouts/slideLayout1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101">
              <a:defRPr/>
            </a:pPr>
            <a:fld id="{8AF2105F-1B87-4015-8E4B-5DAE931EDE0C}" type="slidenum">
              <a:rPr lang="en-US" smtClean="0"/>
              <a:pPr defTabSz="100310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182" tIns="44176" rIns="88182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93578"/>
      </p:ext>
    </p:extLst>
  </p:cSld>
  <p:clrMapOvr>
    <a:masterClrMapping/>
  </p:clrMapOvr>
</p:sldLayout>
</file>

<file path=ppt/slideLayouts/slideLayout1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101">
              <a:defRPr/>
            </a:pPr>
            <a:fld id="{8AF2105F-1B87-4015-8E4B-5DAE931EDE0C}" type="slidenum">
              <a:rPr lang="en-US" smtClean="0"/>
              <a:pPr defTabSz="100310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75034"/>
      </p:ext>
    </p:extLst>
  </p:cSld>
  <p:clrMapOvr>
    <a:masterClrMapping/>
  </p:clrMapOvr>
</p:sldLayout>
</file>

<file path=ppt/slideLayouts/slideLayout1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76" rIns="88182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76" rIns="88182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6605008"/>
      </p:ext>
    </p:extLst>
  </p:cSld>
  <p:clrMapOvr>
    <a:masterClrMapping/>
  </p:clrMapOvr>
</p:sldLayout>
</file>

<file path=ppt/slideLayouts/slideLayout1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002" tIns="34701" rIns="34701" bIns="34701" rtlCol="0" anchor="ctr"/>
          <a:lstStyle/>
          <a:p>
            <a:pPr defTabSz="88269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60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07"/>
            <a:ext cx="486055" cy="365125"/>
          </a:xfrm>
        </p:spPr>
        <p:txBody>
          <a:bodyPr lIns="88182" tIns="44176" rIns="88182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691">
              <a:defRPr/>
            </a:pPr>
            <a:fld id="{9D58C95B-E41E-4E89-B2A5-250D18CD870C}" type="slidenum">
              <a:rPr lang="ru-RU" altLang="ru-RU" smtClean="0"/>
              <a:pPr defTabSz="8826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79624325"/>
      </p:ext>
    </p:extLst>
  </p:cSld>
  <p:clrMapOvr>
    <a:masterClrMapping/>
  </p:clrMapOvr>
  <p:transition spd="slow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8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098" tIns="34195" rIns="34195" bIns="34195" rtlCol="0" anchor="ctr"/>
          <a:lstStyle/>
          <a:p>
            <a:pPr defTabSz="86930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7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22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82"/>
            <a:ext cx="486055" cy="365125"/>
          </a:xfrm>
        </p:spPr>
        <p:txBody>
          <a:bodyPr lIns="86800" tIns="43518" rIns="86800" bIns="435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9309">
              <a:defRPr/>
            </a:pPr>
            <a:fld id="{9D58C95B-E41E-4E89-B2A5-250D18CD870C}" type="slidenum">
              <a:rPr lang="ru-RU" altLang="ru-RU" smtClean="0"/>
              <a:pPr defTabSz="86930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34001040"/>
      </p:ext>
    </p:extLst>
  </p:cSld>
  <p:clrMapOvr>
    <a:masterClrMapping/>
  </p:clrMapOvr>
  <p:transition spd="slow">
    <p:wipe dir="r"/>
  </p:transition>
</p:sldLayout>
</file>

<file path=ppt/slideLayouts/slideLayout1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50336"/>
      </p:ext>
    </p:extLst>
  </p:cSld>
  <p:clrMapOvr>
    <a:masterClrMapping/>
  </p:clrMapOvr>
</p:sldLayout>
</file>

<file path=ppt/slideLayouts/slideLayout1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785">
              <a:defRPr/>
            </a:pPr>
            <a:fld id="{8AF2105F-1B87-4015-8E4B-5DAE931EDE0C}" type="slidenum">
              <a:rPr lang="en-US" smtClean="0"/>
              <a:pPr defTabSz="10047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338" tIns="44245" rIns="88338" bIns="4424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5182"/>
      </p:ext>
    </p:extLst>
  </p:cSld>
  <p:clrMapOvr>
    <a:masterClrMapping/>
  </p:clrMapOvr>
</p:sldLayout>
</file>

<file path=ppt/slideLayouts/slideLayout1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785">
              <a:defRPr/>
            </a:pPr>
            <a:fld id="{8AF2105F-1B87-4015-8E4B-5DAE931EDE0C}" type="slidenum">
              <a:rPr lang="en-US" smtClean="0"/>
              <a:pPr defTabSz="10047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08598"/>
      </p:ext>
    </p:extLst>
  </p:cSld>
  <p:clrMapOvr>
    <a:masterClrMapping/>
  </p:clrMapOvr>
</p:sldLayout>
</file>

<file path=ppt/slideLayouts/slideLayout1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38" tIns="44245" rIns="88338" bIns="4424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38" tIns="44245" rIns="88338" bIns="4424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2993711"/>
      </p:ext>
    </p:extLst>
  </p:cSld>
  <p:clrMapOvr>
    <a:masterClrMapping/>
  </p:clrMapOvr>
</p:sldLayout>
</file>

<file path=ppt/slideLayouts/slideLayout1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977" tIns="34750" rIns="34750" bIns="34750" rtlCol="0" anchor="ctr"/>
          <a:lstStyle/>
          <a:p>
            <a:pPr defTabSz="88419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0" tIns="34750" rIns="34750" bIns="3475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1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784"/>
            <a:ext cx="486055" cy="365125"/>
          </a:xfrm>
        </p:spPr>
        <p:txBody>
          <a:bodyPr lIns="88338" tIns="44245" rIns="88338" bIns="4424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196">
              <a:defRPr/>
            </a:pPr>
            <a:fld id="{9D58C95B-E41E-4E89-B2A5-250D18CD870C}" type="slidenum">
              <a:rPr lang="ru-RU" altLang="ru-RU" smtClean="0"/>
              <a:pPr defTabSz="88419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66316313"/>
      </p:ext>
    </p:extLst>
  </p:cSld>
  <p:clrMapOvr>
    <a:masterClrMapping/>
  </p:clrMapOvr>
  <p:transition spd="slow">
    <p:wipe dir="r"/>
  </p:transition>
</p:sldLayout>
</file>

<file path=ppt/slideLayouts/slideLayout1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2899"/>
      </p:ext>
    </p:extLst>
  </p:cSld>
  <p:clrMapOvr>
    <a:masterClrMapping/>
  </p:clrMapOvr>
</p:sldLayout>
</file>

<file path=ppt/slideLayouts/slideLayout1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190">
              <a:defRPr/>
            </a:pPr>
            <a:fld id="{8AF2105F-1B87-4015-8E4B-5DAE931EDE0C}" type="slidenum">
              <a:rPr lang="en-US" smtClean="0"/>
              <a:pPr defTabSz="99819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87" y="228108"/>
            <a:ext cx="10844585" cy="393584"/>
          </a:xfrm>
          <a:prstGeom prst="rect">
            <a:avLst/>
          </a:prstGeom>
        </p:spPr>
        <p:txBody>
          <a:bodyPr lIns="87754" tIns="43971" rIns="87754" bIns="4397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11284"/>
      </p:ext>
    </p:extLst>
  </p:cSld>
  <p:clrMapOvr>
    <a:masterClrMapping/>
  </p:clrMapOvr>
</p:sldLayout>
</file>

<file path=ppt/slideLayouts/slideLayout1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190">
              <a:defRPr/>
            </a:pPr>
            <a:fld id="{8AF2105F-1B87-4015-8E4B-5DAE931EDE0C}" type="slidenum">
              <a:rPr lang="en-US" smtClean="0"/>
              <a:pPr defTabSz="99819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98230"/>
      </p:ext>
    </p:extLst>
  </p:cSld>
  <p:clrMapOvr>
    <a:masterClrMapping/>
  </p:clrMapOvr>
</p:sldLayout>
</file>

<file path=ppt/slideLayouts/slideLayout1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54" tIns="43971" rIns="87754" bIns="4397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54" tIns="43971" rIns="87754" bIns="4397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945623"/>
      </p:ext>
    </p:extLst>
  </p:cSld>
  <p:clrMapOvr>
    <a:masterClrMapping/>
  </p:clrMapOvr>
</p:sldLayout>
</file>

<file path=ppt/slideLayouts/slideLayout1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0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117" tIns="34526" rIns="34526" bIns="34526" rtlCol="0" anchor="ctr"/>
          <a:lstStyle/>
          <a:p>
            <a:pPr defTabSz="37037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26" tIns="34526" rIns="34526" bIns="34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29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4" y="6449830"/>
            <a:ext cx="486055" cy="365125"/>
          </a:xfrm>
        </p:spPr>
        <p:txBody>
          <a:bodyPr lIns="87754" tIns="43971" rIns="87754" bIns="4397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0371">
              <a:defRPr/>
            </a:pPr>
            <a:fld id="{9D58C95B-E41E-4E89-B2A5-250D18CD870C}" type="slidenum">
              <a:rPr lang="ru-RU" altLang="ru-RU" smtClean="0"/>
              <a:pPr defTabSz="37037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86234793"/>
      </p:ext>
    </p:extLst>
  </p:cSld>
  <p:clrMapOvr>
    <a:masterClrMapping/>
  </p:clrMapOvr>
  <p:transition spd="slow"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800" tIns="43518" rIns="86800" bIns="435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800" tIns="43518" rIns="86800" bIns="435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800" tIns="43518" rIns="86800" bIns="43518"/>
          <a:lstStyle/>
          <a:p>
            <a:pPr defTabSz="869309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9309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60" y="6356354"/>
            <a:ext cx="3860799" cy="365126"/>
          </a:xfrm>
          <a:prstGeom prst="rect">
            <a:avLst/>
          </a:prstGeom>
        </p:spPr>
        <p:txBody>
          <a:bodyPr lIns="86800" tIns="43518" rIns="86800" bIns="43518"/>
          <a:lstStyle/>
          <a:p>
            <a:pPr defTabSz="86930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800" tIns="43518" rIns="86800" bIns="43518"/>
          <a:lstStyle/>
          <a:p>
            <a:pPr defTabSz="869309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930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08102"/>
      </p:ext>
    </p:extLst>
  </p:cSld>
  <p:clrMapOvr>
    <a:masterClrMapping/>
  </p:clrMapOvr>
</p:sldLayout>
</file>

<file path=ppt/slideLayouts/slideLayout15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754" tIns="43971" rIns="87754" bIns="4397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754" tIns="43971" rIns="87754" bIns="43971"/>
          <a:lstStyle>
            <a:lvl1pPr marL="0" indent="0" algn="ctr">
              <a:buNone/>
              <a:defRPr sz="2400"/>
            </a:lvl1pPr>
            <a:lvl2pPr marL="439182" indent="0" algn="ctr">
              <a:buNone/>
              <a:defRPr sz="2100"/>
            </a:lvl2pPr>
            <a:lvl3pPr marL="878361" indent="0" algn="ctr">
              <a:buNone/>
              <a:defRPr sz="1800"/>
            </a:lvl3pPr>
            <a:lvl4pPr marL="1317484" indent="0" algn="ctr">
              <a:buNone/>
              <a:defRPr sz="1600"/>
            </a:lvl4pPr>
            <a:lvl5pPr marL="1756807" indent="0" algn="ctr">
              <a:buNone/>
              <a:defRPr sz="1600"/>
            </a:lvl5pPr>
            <a:lvl6pPr marL="2195873" indent="0" algn="ctr">
              <a:buNone/>
              <a:defRPr sz="1600"/>
            </a:lvl6pPr>
            <a:lvl7pPr marL="2635014" indent="0" algn="ctr">
              <a:buNone/>
              <a:defRPr sz="1600"/>
            </a:lvl7pPr>
            <a:lvl8pPr marL="3074300" indent="0" algn="ctr">
              <a:buNone/>
              <a:defRPr sz="1600"/>
            </a:lvl8pPr>
            <a:lvl9pPr marL="351345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56503"/>
      </p:ext>
    </p:extLst>
  </p:cSld>
  <p:clrMapOvr>
    <a:masterClrMapping/>
  </p:clrMapOvr>
</p:sldLayout>
</file>

<file path=ppt/slideLayouts/slideLayout1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896">
              <a:defRPr/>
            </a:pPr>
            <a:fld id="{8AF2105F-1B87-4015-8E4B-5DAE931EDE0C}" type="slidenum">
              <a:rPr lang="en-US" smtClean="0"/>
              <a:pPr defTabSz="99789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98" y="228108"/>
            <a:ext cx="10844585" cy="393584"/>
          </a:xfrm>
          <a:prstGeom prst="rect">
            <a:avLst/>
          </a:prstGeom>
        </p:spPr>
        <p:txBody>
          <a:bodyPr lIns="87732" tIns="43960" rIns="87732" bIns="439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83726"/>
      </p:ext>
    </p:extLst>
  </p:cSld>
  <p:clrMapOvr>
    <a:masterClrMapping/>
  </p:clrMapOvr>
</p:sldLayout>
</file>

<file path=ppt/slideLayouts/slideLayout15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8655" tIns="44415" rIns="88655" bIns="44415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8655" tIns="44415" rIns="88655" bIns="44415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8655" tIns="44415" rIns="88655" bIns="44415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524812"/>
      </p:ext>
    </p:extLst>
  </p:cSld>
  <p:clrMapOvr>
    <a:masterClrMapping/>
  </p:clrMapOvr>
</p:sldLayout>
</file>

<file path=ppt/slideLayouts/slideLayout1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91" tIns="43450" rIns="86591" bIns="4345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91" tIns="43450" rIns="86591" bIns="43450"/>
          <a:lstStyle>
            <a:lvl1pPr marL="0" indent="0" algn="ctr">
              <a:buNone/>
              <a:defRPr sz="2400"/>
            </a:lvl1pPr>
            <a:lvl2pPr marL="433678" indent="0" algn="ctr">
              <a:buNone/>
              <a:defRPr sz="2100"/>
            </a:lvl2pPr>
            <a:lvl3pPr marL="867246" indent="0" algn="ctr">
              <a:buNone/>
              <a:defRPr sz="1800"/>
            </a:lvl3pPr>
            <a:lvl4pPr marL="1300815" indent="0" algn="ctr">
              <a:buNone/>
              <a:defRPr sz="1600"/>
            </a:lvl4pPr>
            <a:lvl5pPr marL="1734573" indent="0" algn="ctr">
              <a:buNone/>
              <a:defRPr sz="1600"/>
            </a:lvl5pPr>
            <a:lvl6pPr marL="2168122" indent="0" algn="ctr">
              <a:buNone/>
              <a:defRPr sz="1600"/>
            </a:lvl6pPr>
            <a:lvl7pPr marL="2601700" indent="0" algn="ctr">
              <a:buNone/>
              <a:defRPr sz="1600"/>
            </a:lvl7pPr>
            <a:lvl8pPr marL="3035417" indent="0" algn="ctr">
              <a:buNone/>
              <a:defRPr sz="1600"/>
            </a:lvl8pPr>
            <a:lvl9pPr marL="346906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11763"/>
      </p:ext>
    </p:extLst>
  </p:cSld>
  <p:clrMapOvr>
    <a:masterClrMapping/>
  </p:clrMapOvr>
</p:sldLayout>
</file>

<file path=ppt/slideLayouts/slideLayout1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290">
              <a:defRPr/>
            </a:pPr>
            <a:fld id="{8AF2105F-1B87-4015-8E4B-5DAE931EDE0C}" type="slidenum">
              <a:rPr lang="en-US" smtClean="0"/>
              <a:pPr defTabSz="100329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08" y="228108"/>
            <a:ext cx="10844585" cy="393584"/>
          </a:xfrm>
          <a:prstGeom prst="rect">
            <a:avLst/>
          </a:prstGeom>
        </p:spPr>
        <p:txBody>
          <a:bodyPr lIns="88204" tIns="44176" rIns="88204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857"/>
      </p:ext>
    </p:extLst>
  </p:cSld>
  <p:clrMapOvr>
    <a:masterClrMapping/>
  </p:clrMapOvr>
</p:sldLayout>
</file>

<file path=ppt/slideLayouts/slideLayout1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449519"/>
      </p:ext>
    </p:extLst>
  </p:cSld>
  <p:clrMapOvr>
    <a:masterClrMapping/>
  </p:clrMapOvr>
</p:sldLayout>
</file>

<file path=ppt/slideLayouts/slideLayout1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8">
              <a:defRPr/>
            </a:pPr>
            <a:fld id="{8AF2105F-1B87-4015-8E4B-5DAE931EDE0C}" type="slidenum">
              <a:rPr lang="en-US" smtClean="0"/>
              <a:pPr defTabSz="100281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170" tIns="44165" rIns="8817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999"/>
      </p:ext>
    </p:extLst>
  </p:cSld>
  <p:clrMapOvr>
    <a:masterClrMapping/>
  </p:clrMapOvr>
</p:sldLayout>
</file>

<file path=ppt/slideLayouts/slideLayout1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8">
              <a:defRPr/>
            </a:pPr>
            <a:fld id="{8AF2105F-1B87-4015-8E4B-5DAE931EDE0C}" type="slidenum">
              <a:rPr lang="en-US" smtClean="0"/>
              <a:pPr defTabSz="100281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12141"/>
      </p:ext>
    </p:extLst>
  </p:cSld>
  <p:clrMapOvr>
    <a:masterClrMapping/>
  </p:clrMapOvr>
</p:sldLayout>
</file>

<file path=ppt/slideLayouts/slideLayout1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65" rIns="8817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65" rIns="8817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11534"/>
      </p:ext>
    </p:extLst>
  </p:cSld>
  <p:clrMapOvr>
    <a:masterClrMapping/>
  </p:clrMapOvr>
</p:sldLayout>
</file>

<file path=ppt/slideLayouts/slideLayout15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40" tIns="34681" rIns="34681" bIns="34681" rtlCol="0" anchor="ctr"/>
          <a:lstStyle/>
          <a:p>
            <a:pPr defTabSz="88245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7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70" tIns="44165" rIns="8817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51">
              <a:defRPr/>
            </a:pPr>
            <a:fld id="{9D58C95B-E41E-4E89-B2A5-250D18CD870C}" type="slidenum">
              <a:rPr lang="ru-RU" altLang="ru-RU" smtClean="0"/>
              <a:pPr defTabSz="8824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7402109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60045" y="165208"/>
            <a:ext cx="10901152" cy="619512"/>
          </a:xfrm>
          <a:prstGeom prst="rect">
            <a:avLst/>
          </a:prstGeom>
          <a:noFill/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218" tIns="51345" rIns="102218" bIns="51345" anchor="ctr">
            <a:noAutofit/>
          </a:bodyPr>
          <a:lstStyle>
            <a:lvl1pPr algn="ctr">
              <a:defRPr lang="ru-RU" sz="1700" b="0" strike="noStrike" spc="-1" dirty="0">
                <a:solidFill>
                  <a:srgbClr val="0070C0"/>
                </a:solidFill>
                <a:latin typeface="Arial"/>
                <a:ea typeface="DejaVu Sans"/>
              </a:defRPr>
            </a:lvl1pPr>
          </a:lstStyle>
          <a:p>
            <a:pPr marL="0" lvl="0" algn="ctr"/>
            <a:endParaRPr lang="ru-RU" sz="1500" b="0" strike="noStrike" spc="-1" dirty="0">
              <a:solidFill>
                <a:schemeClr val="dk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55349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713" tIns="36401" rIns="72713" bIns="3640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603"/>
            <a:ext cx="2844800" cy="365125"/>
          </a:xfrm>
          <a:prstGeom prst="rect">
            <a:avLst/>
          </a:prstGeom>
        </p:spPr>
        <p:txBody>
          <a:bodyPr lIns="72713" tIns="36401" rIns="72713" bIns="36401"/>
          <a:lstStyle/>
          <a:p>
            <a:pPr defTabSz="869309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69309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603"/>
            <a:ext cx="3860800" cy="365125"/>
          </a:xfrm>
          <a:prstGeom prst="rect">
            <a:avLst/>
          </a:prstGeom>
        </p:spPr>
        <p:txBody>
          <a:bodyPr lIns="72713" tIns="36401" rIns="72713" bIns="36401"/>
          <a:lstStyle/>
          <a:p>
            <a:pPr defTabSz="869309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603"/>
            <a:ext cx="2844800" cy="365125"/>
          </a:xfrm>
          <a:prstGeom prst="rect">
            <a:avLst/>
          </a:prstGeom>
        </p:spPr>
        <p:txBody>
          <a:bodyPr lIns="72713" tIns="36401" rIns="72713" bIns="36401"/>
          <a:lstStyle/>
          <a:p>
            <a:pPr defTabSz="869309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69309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3200"/>
      </p:ext>
    </p:extLst>
  </p:cSld>
  <p:clrMapOvr>
    <a:masterClrMapping/>
  </p:clrMapOvr>
</p:sldLayout>
</file>

<file path=ppt/slideLayouts/slideLayout1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510289"/>
      </p:ext>
    </p:extLst>
  </p:cSld>
  <p:clrMapOvr>
    <a:masterClrMapping/>
  </p:clrMapOvr>
</p:sldLayout>
</file>

<file path=ppt/slideLayouts/slideLayout1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198">
              <a:defRPr/>
            </a:pPr>
            <a:fld id="{8AF2105F-1B87-4015-8E4B-5DAE931EDE0C}" type="slidenum">
              <a:rPr lang="en-US" smtClean="0"/>
              <a:pPr defTabSz="9981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87" y="228108"/>
            <a:ext cx="10844585" cy="393584"/>
          </a:xfrm>
          <a:prstGeom prst="rect">
            <a:avLst/>
          </a:prstGeom>
        </p:spPr>
        <p:txBody>
          <a:bodyPr lIns="87761" tIns="43971" rIns="87761" bIns="4397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66611"/>
      </p:ext>
    </p:extLst>
  </p:cSld>
  <p:clrMapOvr>
    <a:masterClrMapping/>
  </p:clrMapOvr>
</p:sldLayout>
</file>

<file path=ppt/slideLayouts/slideLayout1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198">
              <a:defRPr/>
            </a:pPr>
            <a:fld id="{8AF2105F-1B87-4015-8E4B-5DAE931EDE0C}" type="slidenum">
              <a:rPr lang="en-US" smtClean="0"/>
              <a:pPr defTabSz="99819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52056"/>
      </p:ext>
    </p:extLst>
  </p:cSld>
  <p:clrMapOvr>
    <a:masterClrMapping/>
  </p:clrMapOvr>
</p:sldLayout>
</file>

<file path=ppt/slideLayouts/slideLayout1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61" tIns="43971" rIns="87761" bIns="4397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61" tIns="43971" rIns="87761" bIns="4397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1453239"/>
      </p:ext>
    </p:extLst>
  </p:cSld>
  <p:clrMapOvr>
    <a:masterClrMapping/>
  </p:clrMapOvr>
</p:sldLayout>
</file>

<file path=ppt/slideLayouts/slideLayout16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0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122" tIns="34526" rIns="34526" bIns="34526" rtlCol="0" anchor="ctr"/>
          <a:lstStyle/>
          <a:p>
            <a:pPr defTabSz="37037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26" tIns="34526" rIns="34526" bIns="34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29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44" y="6449824"/>
            <a:ext cx="486055" cy="365125"/>
          </a:xfrm>
        </p:spPr>
        <p:txBody>
          <a:bodyPr lIns="87761" tIns="43971" rIns="87761" bIns="4397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0371">
              <a:defRPr/>
            </a:pPr>
            <a:fld id="{9D58C95B-E41E-4E89-B2A5-250D18CD870C}" type="slidenum">
              <a:rPr lang="ru-RU" altLang="ru-RU" smtClean="0"/>
              <a:pPr defTabSz="37037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75889042"/>
      </p:ext>
    </p:extLst>
  </p:cSld>
  <p:clrMapOvr>
    <a:masterClrMapping/>
  </p:clrMapOvr>
  <p:transition spd="slow">
    <p:wipe dir="r"/>
  </p:transition>
</p:sldLayout>
</file>

<file path=ppt/slideLayouts/slideLayout16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9"/>
            <a:ext cx="9144000" cy="2387599"/>
          </a:xfrm>
          <a:prstGeom prst="rect">
            <a:avLst/>
          </a:prstGeom>
        </p:spPr>
        <p:txBody>
          <a:bodyPr lIns="87761" tIns="43971" rIns="87761" bIns="4397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761" tIns="43971" rIns="87761" bIns="43971"/>
          <a:lstStyle>
            <a:lvl1pPr marL="0" indent="0" algn="ctr">
              <a:buNone/>
              <a:defRPr sz="2400"/>
            </a:lvl1pPr>
            <a:lvl2pPr marL="439196" indent="0" algn="ctr">
              <a:buNone/>
              <a:defRPr sz="2100"/>
            </a:lvl2pPr>
            <a:lvl3pPr marL="878393" indent="0" algn="ctr">
              <a:buNone/>
              <a:defRPr sz="1800"/>
            </a:lvl3pPr>
            <a:lvl4pPr marL="1317517" indent="0" algn="ctr">
              <a:buNone/>
              <a:defRPr sz="1600"/>
            </a:lvl4pPr>
            <a:lvl5pPr marL="1756862" indent="0" algn="ctr">
              <a:buNone/>
              <a:defRPr sz="1600"/>
            </a:lvl5pPr>
            <a:lvl6pPr marL="2195922" indent="0" algn="ctr">
              <a:buNone/>
              <a:defRPr sz="1600"/>
            </a:lvl6pPr>
            <a:lvl7pPr marL="2635083" indent="0" algn="ctr">
              <a:buNone/>
              <a:defRPr sz="1600"/>
            </a:lvl7pPr>
            <a:lvl8pPr marL="3074373" indent="0" algn="ctr">
              <a:buNone/>
              <a:defRPr sz="1600"/>
            </a:lvl8pPr>
            <a:lvl9pPr marL="351354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54501"/>
      </p:ext>
    </p:extLst>
  </p:cSld>
  <p:clrMapOvr>
    <a:masterClrMapping/>
  </p:clrMapOvr>
</p:sldLayout>
</file>

<file path=ppt/slideLayouts/slideLayout1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923">
              <a:defRPr/>
            </a:pPr>
            <a:fld id="{8AF2105F-1B87-4015-8E4B-5DAE931EDE0C}" type="slidenum">
              <a:rPr lang="en-US" smtClean="0"/>
              <a:pPr defTabSz="9979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91" y="228108"/>
            <a:ext cx="10844585" cy="393584"/>
          </a:xfrm>
          <a:prstGeom prst="rect">
            <a:avLst/>
          </a:prstGeom>
        </p:spPr>
        <p:txBody>
          <a:bodyPr lIns="87732" tIns="43960" rIns="87732" bIns="439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42574"/>
      </p:ext>
    </p:extLst>
  </p:cSld>
  <p:clrMapOvr>
    <a:masterClrMapping/>
  </p:clrMapOvr>
</p:sldLayout>
</file>

<file path=ppt/slideLayouts/slideLayout16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8667" tIns="44415" rIns="88667" bIns="44415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8667" tIns="44415" rIns="88667" bIns="44415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8667" tIns="44415" rIns="88667" bIns="44415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503467"/>
      </p:ext>
    </p:extLst>
  </p:cSld>
  <p:clrMapOvr>
    <a:masterClrMapping/>
  </p:clrMapOvr>
</p:sldLayout>
</file>

<file path=ppt/slideLayouts/slideLayout1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449254"/>
      </p:ext>
    </p:extLst>
  </p:cSld>
  <p:clrMapOvr>
    <a:masterClrMapping/>
  </p:clrMapOvr>
</p:sldLayout>
</file>

<file path=ppt/slideLayouts/slideLayout1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891">
              <a:defRPr/>
            </a:pPr>
            <a:fld id="{8AF2105F-1B87-4015-8E4B-5DAE931EDE0C}" type="slidenum">
              <a:rPr lang="en-US" smtClean="0"/>
              <a:pPr defTabSz="10038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3" y="228108"/>
            <a:ext cx="10844585" cy="393584"/>
          </a:xfrm>
          <a:prstGeom prst="rect">
            <a:avLst/>
          </a:prstGeom>
        </p:spPr>
        <p:txBody>
          <a:bodyPr lIns="88264" tIns="44219" rIns="88264" bIns="4421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0148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684358"/>
      </p:ext>
    </p:extLst>
  </p:cSld>
  <p:clrMapOvr>
    <a:masterClrMapping/>
  </p:clrMapOvr>
</p:sldLayout>
</file>

<file path=ppt/slideLayouts/slideLayout1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891">
              <a:defRPr/>
            </a:pPr>
            <a:fld id="{8AF2105F-1B87-4015-8E4B-5DAE931EDE0C}" type="slidenum">
              <a:rPr lang="en-US" smtClean="0"/>
              <a:pPr defTabSz="10038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45"/>
      </p:ext>
    </p:extLst>
  </p:cSld>
  <p:clrMapOvr>
    <a:masterClrMapping/>
  </p:clrMapOvr>
</p:sldLayout>
</file>

<file path=ppt/slideLayouts/slideLayout16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64" tIns="44219" rIns="88264" bIns="4421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64" tIns="44219" rIns="88264" bIns="4421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4898597"/>
      </p:ext>
    </p:extLst>
  </p:cSld>
  <p:clrMapOvr>
    <a:masterClrMapping/>
  </p:clrMapOvr>
</p:sldLayout>
</file>

<file path=ppt/slideLayouts/slideLayout1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7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469" tIns="34724" rIns="34724" bIns="34724" rtlCol="0" anchor="ctr"/>
          <a:lstStyle/>
          <a:p>
            <a:pPr defTabSz="88341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6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24" tIns="34724" rIns="34724" bIns="3472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32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778"/>
            <a:ext cx="486055" cy="365125"/>
          </a:xfrm>
        </p:spPr>
        <p:txBody>
          <a:bodyPr lIns="88264" tIns="44219" rIns="88264" bIns="4421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413">
              <a:defRPr/>
            </a:pPr>
            <a:fld id="{9D58C95B-E41E-4E89-B2A5-250D18CD870C}" type="slidenum">
              <a:rPr lang="ru-RU" altLang="ru-RU" smtClean="0"/>
              <a:pPr defTabSz="88341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81649669"/>
      </p:ext>
    </p:extLst>
  </p:cSld>
  <p:clrMapOvr>
    <a:masterClrMapping/>
  </p:clrMapOvr>
  <p:transition spd="slow">
    <p:wipe dir="r"/>
  </p:transition>
</p:sldLayout>
</file>

<file path=ppt/slideLayouts/slideLayout1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418377"/>
      </p:ext>
    </p:extLst>
  </p:cSld>
  <p:clrMapOvr>
    <a:masterClrMapping/>
  </p:clrMapOvr>
</p:sldLayout>
</file>

<file path=ppt/slideLayouts/slideLayout1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334">
              <a:defRPr/>
            </a:pPr>
            <a:fld id="{8AF2105F-1B87-4015-8E4B-5DAE931EDE0C}" type="slidenum">
              <a:rPr lang="en-US" smtClean="0"/>
              <a:pPr defTabSz="100533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1" y="228108"/>
            <a:ext cx="10844585" cy="393584"/>
          </a:xfrm>
          <a:prstGeom prst="rect">
            <a:avLst/>
          </a:prstGeom>
        </p:spPr>
        <p:txBody>
          <a:bodyPr lIns="88396" tIns="44282" rIns="88396" bIns="4428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44496"/>
      </p:ext>
    </p:extLst>
  </p:cSld>
  <p:clrMapOvr>
    <a:masterClrMapping/>
  </p:clrMapOvr>
</p:sldLayout>
</file>

<file path=ppt/slideLayouts/slideLayout16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5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334">
              <a:defRPr/>
            </a:pPr>
            <a:fld id="{8AF2105F-1B87-4015-8E4B-5DAE931EDE0C}" type="slidenum">
              <a:rPr lang="en-US" smtClean="0"/>
              <a:pPr defTabSz="100533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23466"/>
      </p:ext>
    </p:extLst>
  </p:cSld>
  <p:clrMapOvr>
    <a:masterClrMapping/>
  </p:clrMapOvr>
</p:sldLayout>
</file>

<file path=ppt/slideLayouts/slideLayout16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96" tIns="44282" rIns="88396" bIns="4428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96" tIns="44282" rIns="88396" bIns="4428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1484253"/>
      </p:ext>
    </p:extLst>
  </p:cSld>
  <p:clrMapOvr>
    <a:masterClrMapping/>
  </p:clrMapOvr>
</p:sldLayout>
</file>

<file path=ppt/slideLayouts/slideLayout16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5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306" tIns="34767" rIns="34767" bIns="34767" rtlCol="0" anchor="ctr"/>
          <a:lstStyle/>
          <a:p>
            <a:pPr defTabSz="88466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3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59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761"/>
            <a:ext cx="486055" cy="365125"/>
          </a:xfrm>
        </p:spPr>
        <p:txBody>
          <a:bodyPr lIns="88396" tIns="44282" rIns="88396" bIns="442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663">
              <a:defRPr/>
            </a:pPr>
            <a:fld id="{9D58C95B-E41E-4E89-B2A5-250D18CD870C}" type="slidenum">
              <a:rPr lang="ru-RU" altLang="ru-RU" smtClean="0"/>
              <a:pPr defTabSz="88466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03340709"/>
      </p:ext>
    </p:extLst>
  </p:cSld>
  <p:clrMapOvr>
    <a:masterClrMapping/>
  </p:clrMapOvr>
  <p:transition spd="slow">
    <p:wipe dir="r"/>
  </p:transition>
</p:sldLayout>
</file>

<file path=ppt/slideLayouts/slideLayout1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614786"/>
      </p:ext>
    </p:extLst>
  </p:cSld>
  <p:clrMapOvr>
    <a:masterClrMapping/>
  </p:clrMapOvr>
</p:sldLayout>
</file>

<file path=ppt/slideLayouts/slideLayout1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015">
              <a:defRPr/>
            </a:pPr>
            <a:fld id="{8AF2105F-1B87-4015-8E4B-5DAE931EDE0C}" type="slidenum">
              <a:rPr lang="en-US" smtClean="0"/>
              <a:pPr defTabSz="10000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46" y="228108"/>
            <a:ext cx="10844585" cy="393584"/>
          </a:xfrm>
          <a:prstGeom prst="rect">
            <a:avLst/>
          </a:prstGeom>
        </p:spPr>
        <p:txBody>
          <a:bodyPr lIns="87922" tIns="44039" rIns="87922" bIns="4403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282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050">
              <a:defRPr/>
            </a:pPr>
            <a:fld id="{8AF2105F-1B87-4015-8E4B-5DAE931EDE0C}" type="slidenum">
              <a:rPr lang="en-US" smtClean="0"/>
              <a:pPr defTabSz="9880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49" y="228108"/>
            <a:ext cx="10844585" cy="393584"/>
          </a:xfrm>
          <a:prstGeom prst="rect">
            <a:avLst/>
          </a:prstGeom>
        </p:spPr>
        <p:txBody>
          <a:bodyPr lIns="86810" tIns="43525" rIns="86810" bIns="4352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24112"/>
      </p:ext>
    </p:extLst>
  </p:cSld>
  <p:clrMapOvr>
    <a:masterClrMapping/>
  </p:clrMapOvr>
</p:sldLayout>
</file>

<file path=ppt/slideLayouts/slideLayout1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015">
              <a:defRPr/>
            </a:pPr>
            <a:fld id="{8AF2105F-1B87-4015-8E4B-5DAE931EDE0C}" type="slidenum">
              <a:rPr lang="en-US" smtClean="0"/>
              <a:pPr defTabSz="10000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4725"/>
      </p:ext>
    </p:extLst>
  </p:cSld>
  <p:clrMapOvr>
    <a:masterClrMapping/>
  </p:clrMapOvr>
</p:sldLayout>
</file>

<file path=ppt/slideLayouts/slideLayout16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1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39" rIns="87922" bIns="4403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39" rIns="87922" bIns="4403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3813336"/>
      </p:ext>
    </p:extLst>
  </p:cSld>
  <p:clrMapOvr>
    <a:masterClrMapping/>
  </p:clrMapOvr>
</p:sldLayout>
</file>

<file path=ppt/slideLayouts/slideLayout16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206" tIns="34592" rIns="34592" bIns="34592" rtlCol="0" anchor="ctr"/>
          <a:lstStyle/>
          <a:p>
            <a:pPr defTabSz="37106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90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18" y="6449819"/>
            <a:ext cx="486055" cy="365125"/>
          </a:xfrm>
        </p:spPr>
        <p:txBody>
          <a:bodyPr lIns="87922" tIns="44039" rIns="87922" bIns="440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1063">
              <a:defRPr/>
            </a:pPr>
            <a:fld id="{9D58C95B-E41E-4E89-B2A5-250D18CD870C}" type="slidenum">
              <a:rPr lang="ru-RU" altLang="ru-RU" smtClean="0"/>
              <a:pPr defTabSz="37106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4319739"/>
      </p:ext>
    </p:extLst>
  </p:cSld>
  <p:clrMapOvr>
    <a:masterClrMapping/>
  </p:clrMapOvr>
  <p:transition spd="slow">
    <p:wipe dir="r"/>
  </p:transition>
</p:sldLayout>
</file>

<file path=ppt/slideLayouts/slideLayout16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77"/>
            <a:ext cx="9144000" cy="2387599"/>
          </a:xfrm>
          <a:prstGeom prst="rect">
            <a:avLst/>
          </a:prstGeom>
        </p:spPr>
        <p:txBody>
          <a:bodyPr lIns="87922" tIns="44039" rIns="87922" bIns="4403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922" tIns="44039" rIns="87922" bIns="44039"/>
          <a:lstStyle>
            <a:lvl1pPr marL="0" indent="0" algn="ctr">
              <a:buNone/>
              <a:defRPr sz="2400"/>
            </a:lvl1pPr>
            <a:lvl2pPr marL="440001" indent="0" algn="ctr">
              <a:buNone/>
              <a:defRPr sz="2100"/>
            </a:lvl2pPr>
            <a:lvl3pPr marL="879987" indent="0" algn="ctr">
              <a:buNone/>
              <a:defRPr sz="1800"/>
            </a:lvl3pPr>
            <a:lvl4pPr marL="1319908" indent="0" algn="ctr">
              <a:buNone/>
              <a:defRPr sz="1600"/>
            </a:lvl4pPr>
            <a:lvl5pPr marL="1760051" indent="0" algn="ctr">
              <a:buNone/>
              <a:defRPr sz="1600"/>
            </a:lvl5pPr>
            <a:lvl6pPr marL="2199909" indent="0" algn="ctr">
              <a:buNone/>
              <a:defRPr sz="1600"/>
            </a:lvl6pPr>
            <a:lvl7pPr marL="2639875" indent="0" algn="ctr">
              <a:buNone/>
              <a:defRPr sz="1600"/>
            </a:lvl7pPr>
            <a:lvl8pPr marL="3079981" indent="0" algn="ctr">
              <a:buNone/>
              <a:defRPr sz="1600"/>
            </a:lvl8pPr>
            <a:lvl9pPr marL="351993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16156"/>
      </p:ext>
    </p:extLst>
  </p:cSld>
  <p:clrMapOvr>
    <a:masterClrMapping/>
  </p:clrMapOvr>
</p:sldLayout>
</file>

<file path=ppt/slideLayouts/slideLayout1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732">
              <a:defRPr/>
            </a:pPr>
            <a:fld id="{8AF2105F-1B87-4015-8E4B-5DAE931EDE0C}" type="slidenum">
              <a:rPr lang="en-US" smtClean="0"/>
              <a:pPr defTabSz="9997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58" y="228108"/>
            <a:ext cx="10844585" cy="393584"/>
          </a:xfrm>
          <a:prstGeom prst="rect">
            <a:avLst/>
          </a:prstGeom>
        </p:spPr>
        <p:txBody>
          <a:bodyPr lIns="87893" tIns="44034" rIns="87893" bIns="4403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4900"/>
      </p:ext>
    </p:extLst>
  </p:cSld>
  <p:clrMapOvr>
    <a:masterClrMapping/>
  </p:clrMapOvr>
</p:sldLayout>
</file>

<file path=ppt/slideLayouts/slideLayout16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8817" tIns="44476" rIns="88817" bIns="44476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8817" tIns="44476" rIns="88817" bIns="44476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8817" tIns="44476" rIns="88817" bIns="44476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383549"/>
      </p:ext>
    </p:extLst>
  </p:cSld>
  <p:clrMapOvr>
    <a:masterClrMapping/>
  </p:clrMapOvr>
</p:sldLayout>
</file>

<file path=ppt/slideLayouts/slideLayout16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83"/>
            <a:ext cx="9144000" cy="2387599"/>
          </a:xfrm>
          <a:prstGeom prst="rect">
            <a:avLst/>
          </a:prstGeom>
        </p:spPr>
        <p:txBody>
          <a:bodyPr lIns="86754" tIns="43518" rIns="86754" bIns="4351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754" tIns="43518" rIns="86754" bIns="43518"/>
          <a:lstStyle>
            <a:lvl1pPr marL="0" indent="0" algn="ctr">
              <a:buNone/>
              <a:defRPr sz="2400"/>
            </a:lvl1pPr>
            <a:lvl2pPr marL="434569" indent="0" algn="ctr">
              <a:buNone/>
              <a:defRPr sz="2100"/>
            </a:lvl2pPr>
            <a:lvl3pPr marL="869023" indent="0" algn="ctr">
              <a:buNone/>
              <a:defRPr sz="1800"/>
            </a:lvl3pPr>
            <a:lvl4pPr marL="1303485" indent="0" algn="ctr">
              <a:buNone/>
              <a:defRPr sz="1600"/>
            </a:lvl4pPr>
            <a:lvl5pPr marL="1738156" indent="0" algn="ctr">
              <a:buNone/>
              <a:defRPr sz="1600"/>
            </a:lvl5pPr>
            <a:lvl6pPr marL="2172581" indent="0" algn="ctr">
              <a:buNone/>
              <a:defRPr sz="1600"/>
            </a:lvl6pPr>
            <a:lvl7pPr marL="2607062" indent="0" algn="ctr">
              <a:buNone/>
              <a:defRPr sz="1600"/>
            </a:lvl7pPr>
            <a:lvl8pPr marL="3041649" indent="0" algn="ctr">
              <a:buNone/>
              <a:defRPr sz="1600"/>
            </a:lvl8pPr>
            <a:lvl9pPr marL="347618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30205"/>
      </p:ext>
    </p:extLst>
  </p:cSld>
  <p:clrMapOvr>
    <a:masterClrMapping/>
  </p:clrMapOvr>
</p:sldLayout>
</file>

<file path=ppt/slideLayouts/slideLayout16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351">
              <a:defRPr/>
            </a:pPr>
            <a:fld id="{8AF2105F-1B87-4015-8E4B-5DAE931EDE0C}" type="slidenum">
              <a:rPr lang="en-US" smtClean="0"/>
              <a:pPr defTabSz="100535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60" y="228108"/>
            <a:ext cx="10844585" cy="393584"/>
          </a:xfrm>
          <a:prstGeom prst="rect">
            <a:avLst/>
          </a:prstGeom>
        </p:spPr>
        <p:txBody>
          <a:bodyPr lIns="88391" tIns="44282" rIns="88391" bIns="4428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43407"/>
      </p:ext>
    </p:extLst>
  </p:cSld>
  <p:clrMapOvr>
    <a:masterClrMapping/>
  </p:clrMapOvr>
</p:sldLayout>
</file>

<file path=ppt/slideLayouts/slideLayout1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40526"/>
      </p:ext>
    </p:extLst>
  </p:cSld>
  <p:clrMapOvr>
    <a:masterClrMapping/>
  </p:clrMapOvr>
</p:sldLayout>
</file>

<file path=ppt/slideLayouts/slideLayout16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50" tIns="44165" rIns="8815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455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050">
              <a:defRPr/>
            </a:pPr>
            <a:fld id="{8AF2105F-1B87-4015-8E4B-5DAE931EDE0C}" type="slidenum">
              <a:rPr lang="en-US" smtClean="0"/>
              <a:pPr defTabSz="9880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54974"/>
      </p:ext>
    </p:extLst>
  </p:cSld>
  <p:clrMapOvr>
    <a:masterClrMapping/>
  </p:clrMapOvr>
</p:sldLayout>
</file>

<file path=ppt/slideLayouts/slideLayout1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7207"/>
      </p:ext>
    </p:extLst>
  </p:cSld>
  <p:clrMapOvr>
    <a:masterClrMapping/>
  </p:clrMapOvr>
</p:sldLayout>
</file>

<file path=ppt/slideLayouts/slideLayout16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835782"/>
      </p:ext>
    </p:extLst>
  </p:cSld>
  <p:clrMapOvr>
    <a:masterClrMapping/>
  </p:clrMapOvr>
</p:sldLayout>
</file>

<file path=ppt/slideLayouts/slideLayout1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9" tIns="34681" rIns="34681" bIns="34681" rtlCol="0" anchor="ctr"/>
          <a:lstStyle/>
          <a:p>
            <a:pPr defTabSz="88234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5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50" tIns="44165" rIns="8815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42">
              <a:defRPr/>
            </a:pPr>
            <a:fld id="{9D58C95B-E41E-4E89-B2A5-250D18CD870C}" type="slidenum">
              <a:rPr lang="ru-RU" altLang="ru-RU" smtClean="0"/>
              <a:pPr defTabSz="8823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6436737"/>
      </p:ext>
    </p:extLst>
  </p:cSld>
  <p:clrMapOvr>
    <a:masterClrMapping/>
  </p:clrMapOvr>
  <p:transition spd="slow">
    <p:wipe dir="r"/>
  </p:transition>
</p:sldLayout>
</file>

<file path=ppt/slideLayouts/slideLayout1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946074"/>
      </p:ext>
    </p:extLst>
  </p:cSld>
  <p:clrMapOvr>
    <a:masterClrMapping/>
  </p:clrMapOvr>
</p:sldLayout>
</file>

<file path=ppt/slideLayouts/slideLayout16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223">
              <a:defRPr/>
            </a:pPr>
            <a:fld id="{8AF2105F-1B87-4015-8E4B-5DAE931EDE0C}" type="slidenum">
              <a:rPr lang="en-US" smtClean="0"/>
              <a:pPr defTabSz="10002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39" y="228108"/>
            <a:ext cx="10844585" cy="393584"/>
          </a:xfrm>
          <a:prstGeom prst="rect">
            <a:avLst/>
          </a:prstGeom>
        </p:spPr>
        <p:txBody>
          <a:bodyPr lIns="87940" tIns="44052" rIns="87940" bIns="4405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61819"/>
      </p:ext>
    </p:extLst>
  </p:cSld>
  <p:clrMapOvr>
    <a:masterClrMapping/>
  </p:clrMapOvr>
</p:sldLayout>
</file>

<file path=ppt/slideLayouts/slideLayout1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223">
              <a:defRPr/>
            </a:pPr>
            <a:fld id="{8AF2105F-1B87-4015-8E4B-5DAE931EDE0C}" type="slidenum">
              <a:rPr lang="en-US" smtClean="0"/>
              <a:pPr defTabSz="100022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40291"/>
      </p:ext>
    </p:extLst>
  </p:cSld>
  <p:clrMapOvr>
    <a:masterClrMapping/>
  </p:clrMapOvr>
</p:sldLayout>
</file>

<file path=ppt/slideLayouts/slideLayout16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1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2" rIns="87940" bIns="4405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2" rIns="87940" bIns="4405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1704042"/>
      </p:ext>
    </p:extLst>
  </p:cSld>
  <p:clrMapOvr>
    <a:masterClrMapping/>
  </p:clrMapOvr>
</p:sldLayout>
</file>

<file path=ppt/slideLayouts/slideLayout16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6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327" tIns="34592" rIns="34592" bIns="34592" rtlCol="0" anchor="ctr"/>
          <a:lstStyle/>
          <a:p>
            <a:pPr defTabSz="37114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5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08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18" y="6449807"/>
            <a:ext cx="486055" cy="365125"/>
          </a:xfrm>
        </p:spPr>
        <p:txBody>
          <a:bodyPr lIns="87940" tIns="44052" rIns="87940" bIns="4405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1142">
              <a:defRPr/>
            </a:pPr>
            <a:fld id="{9D58C95B-E41E-4E89-B2A5-250D18CD870C}" type="slidenum">
              <a:rPr lang="ru-RU" altLang="ru-RU" smtClean="0"/>
              <a:pPr defTabSz="3711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4417395"/>
      </p:ext>
    </p:extLst>
  </p:cSld>
  <p:clrMapOvr>
    <a:masterClrMapping/>
  </p:clrMapOvr>
  <p:transition spd="slow">
    <p:wipe dir="r"/>
  </p:transition>
</p:sldLayout>
</file>

<file path=ppt/slideLayouts/slideLayout16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677"/>
            <a:ext cx="9144000" cy="2387599"/>
          </a:xfrm>
          <a:prstGeom prst="rect">
            <a:avLst/>
          </a:prstGeom>
        </p:spPr>
        <p:txBody>
          <a:bodyPr lIns="87940" tIns="44052" rIns="87940" bIns="4405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940" tIns="44052" rIns="87940" bIns="44052"/>
          <a:lstStyle>
            <a:lvl1pPr marL="0" indent="0" algn="ctr">
              <a:buNone/>
              <a:defRPr sz="2400"/>
            </a:lvl1pPr>
            <a:lvl2pPr marL="440090" indent="0" algn="ctr">
              <a:buNone/>
              <a:defRPr sz="2100"/>
            </a:lvl2pPr>
            <a:lvl3pPr marL="880172" indent="0" algn="ctr">
              <a:buNone/>
              <a:defRPr sz="1800"/>
            </a:lvl3pPr>
            <a:lvl4pPr marL="1320187" indent="0" algn="ctr">
              <a:buNone/>
              <a:defRPr sz="1600"/>
            </a:lvl4pPr>
            <a:lvl5pPr marL="1760422" indent="0" algn="ctr">
              <a:buNone/>
              <a:defRPr sz="1600"/>
            </a:lvl5pPr>
            <a:lvl6pPr marL="2200371" indent="0" algn="ctr">
              <a:buNone/>
              <a:defRPr sz="1600"/>
            </a:lvl6pPr>
            <a:lvl7pPr marL="2640418" indent="0" algn="ctr">
              <a:buNone/>
              <a:defRPr sz="1600"/>
            </a:lvl7pPr>
            <a:lvl8pPr marL="3080631" indent="0" algn="ctr">
              <a:buNone/>
              <a:defRPr sz="1600"/>
            </a:lvl8pPr>
            <a:lvl9pPr marL="352067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93255"/>
      </p:ext>
    </p:extLst>
  </p:cSld>
  <p:clrMapOvr>
    <a:masterClrMapping/>
  </p:clrMapOvr>
</p:sldLayout>
</file>

<file path=ppt/slideLayouts/slideLayout16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920">
              <a:defRPr/>
            </a:pPr>
            <a:fld id="{8AF2105F-1B87-4015-8E4B-5DAE931EDE0C}" type="slidenum">
              <a:rPr lang="en-US" smtClean="0"/>
              <a:pPr defTabSz="99992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52" y="228108"/>
            <a:ext cx="10844585" cy="393584"/>
          </a:xfrm>
          <a:prstGeom prst="rect">
            <a:avLst/>
          </a:prstGeom>
        </p:spPr>
        <p:txBody>
          <a:bodyPr lIns="87922" tIns="44034" rIns="87922" bIns="4403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176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10" tIns="43525" rIns="86810" bIns="4352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10" tIns="43525" rIns="86810" bIns="4352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408549"/>
      </p:ext>
    </p:extLst>
  </p:cSld>
  <p:clrMapOvr>
    <a:masterClrMapping/>
  </p:clrMapOvr>
</p:sldLayout>
</file>

<file path=ppt/slideLayouts/slideLayout16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8840" tIns="44494" rIns="88840" bIns="44494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8840" tIns="44494" rIns="88840" bIns="44494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8840" tIns="44494" rIns="88840" bIns="44494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581129"/>
      </p:ext>
    </p:extLst>
  </p:cSld>
  <p:clrMapOvr>
    <a:masterClrMapping/>
  </p:clrMapOvr>
</p:sldLayout>
</file>

<file path=ppt/slideLayouts/slideLayout1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964825"/>
      </p:ext>
    </p:extLst>
  </p:cSld>
  <p:clrMapOvr>
    <a:masterClrMapping/>
  </p:clrMapOvr>
</p:sldLayout>
</file>

<file path=ppt/slideLayouts/slideLayout16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0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770">
              <a:defRPr/>
            </a:pPr>
            <a:fld id="{8AF2105F-1B87-4015-8E4B-5DAE931EDE0C}" type="slidenum">
              <a:rPr lang="en-US" smtClean="0"/>
              <a:pPr defTabSz="100877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04" y="228108"/>
            <a:ext cx="10844585" cy="393584"/>
          </a:xfrm>
          <a:prstGeom prst="rect">
            <a:avLst/>
          </a:prstGeom>
        </p:spPr>
        <p:txBody>
          <a:bodyPr lIns="88697" tIns="44422" rIns="88697" bIns="4442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16640"/>
      </p:ext>
    </p:extLst>
  </p:cSld>
  <p:clrMapOvr>
    <a:masterClrMapping/>
  </p:clrMapOvr>
</p:sldLayout>
</file>

<file path=ppt/slideLayouts/slideLayout1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3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770">
              <a:defRPr/>
            </a:pPr>
            <a:fld id="{8AF2105F-1B87-4015-8E4B-5DAE931EDE0C}" type="slidenum">
              <a:rPr lang="en-US" smtClean="0"/>
              <a:pPr defTabSz="10087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07433"/>
      </p:ext>
    </p:extLst>
  </p:cSld>
  <p:clrMapOvr>
    <a:masterClrMapping/>
  </p:clrMapOvr>
</p:sldLayout>
</file>

<file path=ppt/slideLayouts/slideLayout16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97" tIns="44422" rIns="88697" bIns="4442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97" tIns="44422" rIns="88697" bIns="4442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8303604"/>
      </p:ext>
    </p:extLst>
  </p:cSld>
  <p:clrMapOvr>
    <a:masterClrMapping/>
  </p:clrMapOvr>
</p:sldLayout>
</file>

<file path=ppt/slideLayouts/slideLayout16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293" tIns="34900" rIns="34900" bIns="34900" rtlCol="0" anchor="ctr"/>
          <a:lstStyle/>
          <a:p>
            <a:pPr defTabSz="88766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00" tIns="34900" rIns="34900" bIns="349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758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651"/>
            <a:ext cx="486055" cy="365125"/>
          </a:xfrm>
        </p:spPr>
        <p:txBody>
          <a:bodyPr lIns="88697" tIns="44422" rIns="88697" bIns="4442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7668">
              <a:defRPr/>
            </a:pPr>
            <a:fld id="{9D58C95B-E41E-4E89-B2A5-250D18CD870C}" type="slidenum">
              <a:rPr lang="ru-RU" altLang="ru-RU" smtClean="0"/>
              <a:pPr defTabSz="88766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39682148"/>
      </p:ext>
    </p:extLst>
  </p:cSld>
  <p:clrMapOvr>
    <a:masterClrMapping/>
  </p:clrMapOvr>
  <p:transition spd="slow">
    <p:wipe dir="r"/>
  </p:transition>
</p:sldLayout>
</file>

<file path=ppt/slideLayouts/slideLayout1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32" y="274639"/>
            <a:ext cx="10972801" cy="1143000"/>
          </a:xfrm>
          <a:prstGeom prst="rect">
            <a:avLst/>
          </a:prstGeom>
        </p:spPr>
        <p:txBody>
          <a:bodyPr lIns="88697" tIns="44422" rIns="88697" bIns="4442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32" y="1600431"/>
            <a:ext cx="10972801" cy="4525963"/>
          </a:xfrm>
          <a:prstGeom prst="rect">
            <a:avLst/>
          </a:prstGeom>
        </p:spPr>
        <p:txBody>
          <a:bodyPr lIns="88697" tIns="44422" rIns="88697" bIns="4442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34" y="6356354"/>
            <a:ext cx="2844801" cy="365126"/>
          </a:xfrm>
          <a:prstGeom prst="rect">
            <a:avLst/>
          </a:prstGeom>
        </p:spPr>
        <p:txBody>
          <a:bodyPr lIns="88697" tIns="44422" rIns="88697" bIns="44422"/>
          <a:lstStyle/>
          <a:p>
            <a:pPr defTabSz="88766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7668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511" y="6356354"/>
            <a:ext cx="3860799" cy="365126"/>
          </a:xfrm>
          <a:prstGeom prst="rect">
            <a:avLst/>
          </a:prstGeom>
        </p:spPr>
        <p:txBody>
          <a:bodyPr lIns="88697" tIns="44422" rIns="88697" bIns="44422"/>
          <a:lstStyle/>
          <a:p>
            <a:pPr defTabSz="88766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32" y="6356354"/>
            <a:ext cx="2844801" cy="365126"/>
          </a:xfrm>
          <a:prstGeom prst="rect">
            <a:avLst/>
          </a:prstGeom>
        </p:spPr>
        <p:txBody>
          <a:bodyPr lIns="88697" tIns="44422" rIns="88697" bIns="44422"/>
          <a:lstStyle/>
          <a:p>
            <a:pPr defTabSz="88766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766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39307"/>
      </p:ext>
    </p:extLst>
  </p:cSld>
  <p:clrMapOvr>
    <a:masterClrMapping/>
  </p:clrMapOvr>
</p:sldLayout>
</file>

<file path=ppt/slideLayouts/slideLayout1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921492"/>
      </p:ext>
    </p:extLst>
  </p:cSld>
  <p:clrMapOvr>
    <a:masterClrMapping/>
  </p:clrMapOvr>
</p:sldLayout>
</file>

<file path=ppt/slideLayouts/slideLayout16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8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824">
              <a:defRPr/>
            </a:pPr>
            <a:fld id="{8AF2105F-1B87-4015-8E4B-5DAE931EDE0C}" type="slidenum">
              <a:rPr lang="en-US" smtClean="0"/>
              <a:pPr defTabSz="100782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60" y="228108"/>
            <a:ext cx="10844585" cy="393584"/>
          </a:xfrm>
          <a:prstGeom prst="rect">
            <a:avLst/>
          </a:prstGeom>
        </p:spPr>
        <p:txBody>
          <a:bodyPr lIns="88615" tIns="44377" rIns="88615" bIns="443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37267"/>
      </p:ext>
    </p:extLst>
  </p:cSld>
  <p:clrMapOvr>
    <a:masterClrMapping/>
  </p:clrMapOvr>
</p:sldLayout>
</file>

<file path=ppt/slideLayouts/slideLayout16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1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824">
              <a:defRPr/>
            </a:pPr>
            <a:fld id="{8AF2105F-1B87-4015-8E4B-5DAE931EDE0C}" type="slidenum">
              <a:rPr lang="en-US" smtClean="0"/>
              <a:pPr defTabSz="100782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804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7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179" tIns="34195" rIns="34195" bIns="34195" rtlCol="0" anchor="ctr"/>
          <a:lstStyle/>
          <a:p>
            <a:pPr defTabSz="86945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38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77"/>
            <a:ext cx="486055" cy="365125"/>
          </a:xfrm>
        </p:spPr>
        <p:txBody>
          <a:bodyPr lIns="86810" tIns="43525" rIns="86810" bIns="4352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9459">
              <a:defRPr/>
            </a:pPr>
            <a:fld id="{9D58C95B-E41E-4E89-B2A5-250D18CD870C}" type="slidenum">
              <a:rPr lang="ru-RU" altLang="ru-RU" smtClean="0"/>
              <a:pPr defTabSz="86945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4033308"/>
      </p:ext>
    </p:extLst>
  </p:cSld>
  <p:clrMapOvr>
    <a:masterClrMapping/>
  </p:clrMapOvr>
  <p:transition spd="slow">
    <p:wipe dir="r"/>
  </p:transition>
</p:sldLayout>
</file>

<file path=ppt/slideLayouts/slideLayout16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1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15" tIns="44377" rIns="88615" bIns="443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15" tIns="44377" rIns="88615" bIns="443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6074199"/>
      </p:ext>
    </p:extLst>
  </p:cSld>
  <p:clrMapOvr>
    <a:masterClrMapping/>
  </p:clrMapOvr>
</p:sldLayout>
</file>

<file path=ppt/slideLayouts/slideLayout16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8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727" tIns="34859" rIns="34859" bIns="34859" rtlCol="0" anchor="ctr"/>
          <a:lstStyle/>
          <a:p>
            <a:pPr defTabSz="88684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59" tIns="34859" rIns="34859" bIns="3485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675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1" y="6449726"/>
            <a:ext cx="486055" cy="365125"/>
          </a:xfrm>
        </p:spPr>
        <p:txBody>
          <a:bodyPr lIns="88615" tIns="44377" rIns="88615" bIns="443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6843">
              <a:defRPr/>
            </a:pPr>
            <a:fld id="{9D58C95B-E41E-4E89-B2A5-250D18CD870C}" type="slidenum">
              <a:rPr lang="ru-RU" altLang="ru-RU" smtClean="0"/>
              <a:pPr defTabSz="8868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3283586"/>
      </p:ext>
    </p:extLst>
  </p:cSld>
  <p:clrMapOvr>
    <a:masterClrMapping/>
  </p:clrMapOvr>
  <p:transition spd="slow">
    <p:wipe dir="r"/>
  </p:transition>
</p:sldLayout>
</file>

<file path=ppt/slideLayouts/slideLayout1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861854"/>
      </p:ext>
    </p:extLst>
  </p:cSld>
  <p:clrMapOvr>
    <a:masterClrMapping/>
  </p:clrMapOvr>
</p:sldLayout>
</file>

<file path=ppt/slideLayouts/slideLayout16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82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2">
              <a:defRPr/>
            </a:pPr>
            <a:fld id="{8AF2105F-1B87-4015-8E4B-5DAE931EDE0C}" type="slidenum">
              <a:rPr lang="en-US" smtClean="0"/>
              <a:pPr defTabSz="100281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70" tIns="44165" rIns="8817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5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7" y="98153"/>
            <a:ext cx="491227" cy="6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42366"/>
      </p:ext>
    </p:extLst>
  </p:cSld>
  <p:clrMapOvr>
    <a:masterClrMapping/>
  </p:clrMapOvr>
</p:sldLayout>
</file>

<file path=ppt/slideLayouts/slideLayout1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40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2">
              <a:defRPr/>
            </a:pPr>
            <a:fld id="{8AF2105F-1B87-4015-8E4B-5DAE931EDE0C}" type="slidenum">
              <a:rPr lang="en-US" smtClean="0"/>
              <a:pPr defTabSz="100281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291"/>
      </p:ext>
    </p:extLst>
  </p:cSld>
  <p:clrMapOvr>
    <a:masterClrMapping/>
  </p:clrMapOvr>
</p:sldLayout>
</file>

<file path=ppt/slideLayouts/slideLayout16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838" y="265"/>
            <a:ext cx="11160035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65" rIns="8817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65" rIns="8817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4068060"/>
      </p:ext>
    </p:extLst>
  </p:cSld>
  <p:clrMapOvr>
    <a:masterClrMapping/>
  </p:clrMapOvr>
</p:sldLayout>
</file>

<file path=ppt/slideLayouts/slideLayout16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83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40" tIns="34681" rIns="34681" bIns="34681" rtlCol="0" anchor="ctr"/>
          <a:lstStyle/>
          <a:p>
            <a:pPr defTabSz="88245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9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5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3"/>
            <a:ext cx="486055" cy="365125"/>
          </a:xfrm>
        </p:spPr>
        <p:txBody>
          <a:bodyPr lIns="88170" tIns="44165" rIns="8817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51">
              <a:defRPr/>
            </a:pPr>
            <a:fld id="{9D58C95B-E41E-4E89-B2A5-250D18CD870C}" type="slidenum">
              <a:rPr lang="ru-RU" altLang="ru-RU" sz="2100" smtClean="0"/>
              <a:pPr defTabSz="882451">
                <a:defRPr/>
              </a:pPr>
              <a:t>‹#›</a:t>
            </a:fld>
            <a:endParaRPr lang="ru-RU" altLang="ru-RU" sz="2100" dirty="0"/>
          </a:p>
        </p:txBody>
      </p:sp>
    </p:spTree>
    <p:extLst>
      <p:ext uri="{BB962C8B-B14F-4D97-AF65-F5344CB8AC3E}">
        <p14:creationId xmlns:p14="http://schemas.microsoft.com/office/powerpoint/2010/main" val="2070809016"/>
      </p:ext>
    </p:extLst>
  </p:cSld>
  <p:clrMapOvr>
    <a:masterClrMapping/>
  </p:clrMapOvr>
  <p:transition spd="slow">
    <p:wipe dir="r"/>
  </p:transition>
</p:sldLayout>
</file>

<file path=ppt/slideLayouts/slideLayout1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850049"/>
      </p:ext>
    </p:extLst>
  </p:cSld>
  <p:clrMapOvr>
    <a:masterClrMapping/>
  </p:clrMapOvr>
</p:sldLayout>
</file>

<file path=ppt/slideLayouts/slideLayout1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5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1466">
              <a:defRPr/>
            </a:pPr>
            <a:fld id="{8AF2105F-1B87-4015-8E4B-5DAE931EDE0C}" type="slidenum">
              <a:rPr lang="en-US" smtClean="0"/>
              <a:pPr defTabSz="101146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23" y="228108"/>
            <a:ext cx="10844585" cy="393584"/>
          </a:xfrm>
          <a:prstGeom prst="rect">
            <a:avLst/>
          </a:prstGeom>
        </p:spPr>
        <p:txBody>
          <a:bodyPr lIns="88944" tIns="44537" rIns="88944" bIns="4453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04793"/>
      </p:ext>
    </p:extLst>
  </p:cSld>
  <p:clrMapOvr>
    <a:masterClrMapping/>
  </p:clrMapOvr>
</p:sldLayout>
</file>

<file path=ppt/slideLayouts/slideLayout16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8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1466">
              <a:defRPr/>
            </a:pPr>
            <a:fld id="{8AF2105F-1B87-4015-8E4B-5DAE931EDE0C}" type="slidenum">
              <a:rPr lang="en-US" smtClean="0"/>
              <a:pPr defTabSz="101146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98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810" tIns="43525" rIns="86810" bIns="4352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810" tIns="43525" rIns="86810" bIns="4352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810" tIns="43525" rIns="86810" bIns="43525"/>
          <a:lstStyle/>
          <a:p>
            <a:pPr defTabSz="869459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9459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52" y="6356354"/>
            <a:ext cx="3860799" cy="365126"/>
          </a:xfrm>
          <a:prstGeom prst="rect">
            <a:avLst/>
          </a:prstGeom>
        </p:spPr>
        <p:txBody>
          <a:bodyPr lIns="86810" tIns="43525" rIns="86810" bIns="43525"/>
          <a:lstStyle/>
          <a:p>
            <a:pPr defTabSz="86945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810" tIns="43525" rIns="86810" bIns="43525"/>
          <a:lstStyle/>
          <a:p>
            <a:pPr defTabSz="869459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945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21119"/>
      </p:ext>
    </p:extLst>
  </p:cSld>
  <p:clrMapOvr>
    <a:masterClrMapping/>
  </p:clrMapOvr>
</p:sldLayout>
</file>

<file path=ppt/slideLayouts/slideLayout16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1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944" tIns="44537" rIns="88944" bIns="4453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944" tIns="44537" rIns="88944" bIns="4453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0786412"/>
      </p:ext>
    </p:extLst>
  </p:cSld>
  <p:clrMapOvr>
    <a:masterClrMapping/>
  </p:clrMapOvr>
</p:sldLayout>
</file>

<file path=ppt/slideLayouts/slideLayout16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4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5869" tIns="34998" rIns="34998" bIns="34998" rtlCol="0" anchor="ctr"/>
          <a:lstStyle/>
          <a:p>
            <a:pPr defTabSz="89002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98" tIns="34998" rIns="34998" bIns="3499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993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17" y="6449588"/>
            <a:ext cx="486055" cy="365125"/>
          </a:xfrm>
        </p:spPr>
        <p:txBody>
          <a:bodyPr lIns="88944" tIns="44537" rIns="88944" bIns="4453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0029">
              <a:defRPr/>
            </a:pPr>
            <a:fld id="{9D58C95B-E41E-4E89-B2A5-250D18CD870C}" type="slidenum">
              <a:rPr lang="ru-RU" altLang="ru-RU" smtClean="0"/>
              <a:pPr defTabSz="89002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0538707"/>
      </p:ext>
    </p:extLst>
  </p:cSld>
  <p:clrMapOvr>
    <a:masterClrMapping/>
  </p:clrMapOvr>
  <p:transition spd="slow">
    <p:wipe dir="r"/>
  </p:transition>
</p:sldLayout>
</file>

<file path=ppt/slideLayouts/slideLayout1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410589"/>
      </p:ext>
    </p:extLst>
  </p:cSld>
  <p:clrMapOvr>
    <a:masterClrMapping/>
  </p:clrMapOvr>
</p:sldLayout>
</file>

<file path=ppt/slideLayouts/slideLayout16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3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3008">
              <a:defRPr/>
            </a:pPr>
            <a:fld id="{8AF2105F-1B87-4015-8E4B-5DAE931EDE0C}" type="slidenum">
              <a:rPr lang="en-US" smtClean="0"/>
              <a:pPr defTabSz="1013008">
                <a:defRPr/>
              </a:pPr>
              <a:t>‹#›</a:t>
            </a:fld>
            <a:endParaRPr lang="en-US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03391"/>
      </p:ext>
    </p:extLst>
  </p:cSld>
  <p:clrMapOvr>
    <a:masterClrMapping/>
  </p:clrMapOvr>
</p:sldLayout>
</file>

<file path=ppt/slideLayouts/slideLayout16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3008">
              <a:defRPr/>
            </a:pPr>
            <a:fld id="{8AF2105F-1B87-4015-8E4B-5DAE931EDE0C}" type="slidenum">
              <a:rPr lang="en-US" smtClean="0"/>
              <a:pPr defTabSz="101300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7513"/>
      </p:ext>
    </p:extLst>
  </p:cSld>
  <p:clrMapOvr>
    <a:masterClrMapping/>
  </p:clrMapOvr>
</p:sldLayout>
</file>

<file path=ppt/slideLayouts/slideLayout16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0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6775" tIns="35050" rIns="35050" bIns="35050" rtlCol="0" anchor="ctr"/>
          <a:lstStyle/>
          <a:p>
            <a:pPr defTabSz="89139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0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050" tIns="35050" rIns="35050" bIns="3505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129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91" y="6449576"/>
            <a:ext cx="486055" cy="365125"/>
          </a:xfrm>
        </p:spPr>
        <p:txBody>
          <a:bodyPr lIns="89087" tIns="44611" rIns="89087" bIns="4461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1397">
              <a:defRPr/>
            </a:pPr>
            <a:fld id="{9D58C95B-E41E-4E89-B2A5-250D18CD870C}" type="slidenum">
              <a:rPr lang="ru-RU" altLang="ru-RU" smtClean="0"/>
              <a:pPr defTabSz="8913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9776111"/>
      </p:ext>
    </p:extLst>
  </p:cSld>
  <p:clrMapOvr>
    <a:masterClrMapping/>
  </p:clrMapOvr>
  <p:transition spd="slow">
    <p:wipe dir="r"/>
  </p:transition>
</p:sldLayout>
</file>

<file path=ppt/slideLayouts/slideLayout1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5768"/>
      </p:ext>
    </p:extLst>
  </p:cSld>
  <p:clrMapOvr>
    <a:masterClrMapping/>
  </p:clrMapOvr>
</p:sldLayout>
</file>

<file path=ppt/slideLayouts/slideLayout16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1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3680">
              <a:defRPr/>
            </a:pPr>
            <a:fld id="{8AF2105F-1B87-4015-8E4B-5DAE931EDE0C}" type="slidenum">
              <a:rPr lang="en-US" smtClean="0"/>
              <a:pPr defTabSz="101368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65" y="228108"/>
            <a:ext cx="10844585" cy="393584"/>
          </a:xfrm>
          <a:prstGeom prst="rect">
            <a:avLst/>
          </a:prstGeom>
        </p:spPr>
        <p:txBody>
          <a:bodyPr lIns="89147" tIns="44634" rIns="89147" bIns="4463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9490"/>
      </p:ext>
    </p:extLst>
  </p:cSld>
  <p:clrMapOvr>
    <a:masterClrMapping/>
  </p:clrMapOvr>
</p:sldLayout>
</file>

<file path=ppt/slideLayouts/slideLayout16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3680">
              <a:defRPr/>
            </a:pPr>
            <a:fld id="{8AF2105F-1B87-4015-8E4B-5DAE931EDE0C}" type="slidenum">
              <a:rPr lang="en-US" smtClean="0"/>
              <a:pPr defTabSz="101368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56350"/>
      </p:ext>
    </p:extLst>
  </p:cSld>
  <p:clrMapOvr>
    <a:masterClrMapping/>
  </p:clrMapOvr>
</p:sldLayout>
</file>

<file path=ppt/slideLayouts/slideLayout16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8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147" tIns="44634" rIns="89147" bIns="4463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147" tIns="44634" rIns="89147" bIns="4463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47557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733" tIns="36411" rIns="72733" bIns="3641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97"/>
            <a:ext cx="2844800" cy="365125"/>
          </a:xfrm>
          <a:prstGeom prst="rect">
            <a:avLst/>
          </a:prstGeom>
        </p:spPr>
        <p:txBody>
          <a:bodyPr lIns="72733" tIns="36411" rIns="72733" bIns="36411"/>
          <a:lstStyle/>
          <a:p>
            <a:pPr defTabSz="869459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69459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97"/>
            <a:ext cx="3860800" cy="365125"/>
          </a:xfrm>
          <a:prstGeom prst="rect">
            <a:avLst/>
          </a:prstGeom>
        </p:spPr>
        <p:txBody>
          <a:bodyPr lIns="72733" tIns="36411" rIns="72733" bIns="36411"/>
          <a:lstStyle/>
          <a:p>
            <a:pPr defTabSz="869459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97"/>
            <a:ext cx="2844800" cy="365125"/>
          </a:xfrm>
          <a:prstGeom prst="rect">
            <a:avLst/>
          </a:prstGeom>
        </p:spPr>
        <p:txBody>
          <a:bodyPr lIns="72733" tIns="36411" rIns="72733" bIns="36411"/>
          <a:lstStyle/>
          <a:p>
            <a:pPr defTabSz="869459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69459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22075"/>
      </p:ext>
    </p:extLst>
  </p:cSld>
  <p:clrMapOvr>
    <a:masterClrMapping/>
  </p:clrMapOvr>
</p:sldLayout>
</file>

<file path=ppt/slideLayouts/slideLayout16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89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156" tIns="35079" rIns="35079" bIns="35079" rtlCol="0" anchor="ctr"/>
          <a:lstStyle/>
          <a:p>
            <a:pPr defTabSz="89199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68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079" tIns="35079" rIns="35079" bIns="350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190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91" y="6449559"/>
            <a:ext cx="486055" cy="365125"/>
          </a:xfrm>
        </p:spPr>
        <p:txBody>
          <a:bodyPr lIns="89147" tIns="44634" rIns="89147" bIns="446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1992">
              <a:defRPr/>
            </a:pPr>
            <a:fld id="{9D58C95B-E41E-4E89-B2A5-250D18CD870C}" type="slidenum">
              <a:rPr lang="ru-RU" altLang="ru-RU" smtClean="0"/>
              <a:pPr defTabSz="89199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49290984"/>
      </p:ext>
    </p:extLst>
  </p:cSld>
  <p:clrMapOvr>
    <a:masterClrMapping/>
  </p:clrMapOvr>
  <p:transition spd="slow">
    <p:wipe dir="r"/>
  </p:transition>
</p:sldLayout>
</file>

<file path=ppt/slideLayouts/slideLayout1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742466"/>
      </p:ext>
    </p:extLst>
  </p:cSld>
  <p:clrMapOvr>
    <a:masterClrMapping/>
  </p:clrMapOvr>
</p:sldLayout>
</file>

<file path=ppt/slideLayouts/slideLayout16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33">
              <a:defRPr/>
            </a:pPr>
            <a:fld id="{8AF2105F-1B87-4015-8E4B-5DAE931EDE0C}" type="slidenum">
              <a:rPr lang="en-US" smtClean="0"/>
              <a:pPr defTabSz="100263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45" tIns="44159" rIns="8814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54524"/>
      </p:ext>
    </p:extLst>
  </p:cSld>
  <p:clrMapOvr>
    <a:masterClrMapping/>
  </p:clrMapOvr>
</p:sldLayout>
</file>

<file path=ppt/slideLayouts/slideLayout16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33">
              <a:defRPr/>
            </a:pPr>
            <a:fld id="{8AF2105F-1B87-4015-8E4B-5DAE931EDE0C}" type="slidenum">
              <a:rPr lang="en-US" smtClean="0"/>
              <a:pPr defTabSz="100263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89218"/>
      </p:ext>
    </p:extLst>
  </p:cSld>
  <p:clrMapOvr>
    <a:masterClrMapping/>
  </p:clrMapOvr>
</p:sldLayout>
</file>

<file path=ppt/slideLayouts/slideLayout16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647618"/>
      </p:ext>
    </p:extLst>
  </p:cSld>
  <p:clrMapOvr>
    <a:masterClrMapping/>
  </p:clrMapOvr>
</p:sldLayout>
</file>

<file path=ppt/slideLayouts/slideLayout16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19" tIns="34681" rIns="34681" bIns="34681" rtlCol="0" anchor="ctr"/>
          <a:lstStyle/>
          <a:p>
            <a:pPr marL="0" marR="0" lvl="0" indent="0" algn="l" defTabSz="88228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0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59" rIns="8814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88">
              <a:defRPr/>
            </a:pPr>
            <a:fld id="{9D58C95B-E41E-4E89-B2A5-250D18CD870C}" type="slidenum">
              <a:rPr lang="ru-RU" altLang="ru-RU" smtClean="0"/>
              <a:pPr defTabSz="88228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981625"/>
      </p:ext>
    </p:extLst>
  </p:cSld>
  <p:clrMapOvr>
    <a:masterClrMapping/>
  </p:clrMapOvr>
  <p:transition spd="slow">
    <p:wipe dir="r"/>
  </p:transition>
</p:sldLayout>
</file>

<file path=ppt/slideLayouts/slideLayout16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16" tIns="43391" rIns="86516" bIns="4339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16" tIns="43391" rIns="86516" bIns="43391"/>
          <a:lstStyle>
            <a:lvl1pPr marL="0" indent="0" algn="ctr">
              <a:buNone/>
              <a:defRPr sz="2400"/>
            </a:lvl1pPr>
            <a:lvl2pPr marL="433349" indent="0" algn="ctr">
              <a:buNone/>
              <a:defRPr sz="2100"/>
            </a:lvl2pPr>
            <a:lvl3pPr marL="866562" indent="0" algn="ctr">
              <a:buNone/>
              <a:defRPr sz="1800"/>
            </a:lvl3pPr>
            <a:lvl4pPr marL="1299805" indent="0" algn="ctr">
              <a:buNone/>
              <a:defRPr sz="1600"/>
            </a:lvl4pPr>
            <a:lvl5pPr marL="1733207" indent="0" algn="ctr">
              <a:buNone/>
              <a:defRPr sz="1600"/>
            </a:lvl5pPr>
            <a:lvl6pPr marL="2166424" indent="0" algn="ctr">
              <a:buNone/>
              <a:defRPr sz="1600"/>
            </a:lvl6pPr>
            <a:lvl7pPr marL="2599675" indent="0" algn="ctr">
              <a:buNone/>
              <a:defRPr sz="1600"/>
            </a:lvl7pPr>
            <a:lvl8pPr marL="3033057" indent="0" algn="ctr">
              <a:buNone/>
              <a:defRPr sz="1600"/>
            </a:lvl8pPr>
            <a:lvl9pPr marL="346637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25323"/>
      </p:ext>
    </p:extLst>
  </p:cSld>
  <p:clrMapOvr>
    <a:masterClrMapping/>
  </p:clrMapOvr>
</p:sldLayout>
</file>

<file path=ppt/slideLayouts/slideLayout16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lIns="89087" tIns="44611" rIns="89087" bIns="44611"/>
          <a:lstStyle/>
          <a:p>
            <a:pPr>
              <a:defRPr/>
            </a:pPr>
            <a:fld id="{846E16A0-5667-4B2C-9967-C127898559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lIns="89087" tIns="44611" rIns="89087" bIns="44611"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89087" tIns="44611" rIns="89087" bIns="44611"/>
          <a:lstStyle/>
          <a:p>
            <a:pPr>
              <a:defRPr/>
            </a:pPr>
            <a:fld id="{EB21222D-4CCF-443A-9B2F-FCB3F00718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22" tIns="43394" rIns="86522" bIns="4339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22" tIns="43394" rIns="86522" bIns="43394"/>
          <a:lstStyle>
            <a:lvl1pPr marL="0" indent="0" algn="ctr">
              <a:buNone/>
              <a:defRPr sz="2400"/>
            </a:lvl1pPr>
            <a:lvl2pPr marL="433403" indent="0" algn="ctr">
              <a:buNone/>
              <a:defRPr sz="2100"/>
            </a:lvl2pPr>
            <a:lvl3pPr marL="866704" indent="0" algn="ctr">
              <a:buNone/>
              <a:defRPr sz="1800"/>
            </a:lvl3pPr>
            <a:lvl4pPr marL="1300016" indent="0" algn="ctr">
              <a:buNone/>
              <a:defRPr sz="1600"/>
            </a:lvl4pPr>
            <a:lvl5pPr marL="1733486" indent="0" algn="ctr">
              <a:buNone/>
              <a:defRPr sz="1600"/>
            </a:lvl5pPr>
            <a:lvl6pPr marL="2166763" indent="0" algn="ctr">
              <a:buNone/>
              <a:defRPr sz="1600"/>
            </a:lvl6pPr>
            <a:lvl7pPr marL="2600075" indent="0" algn="ctr">
              <a:buNone/>
              <a:defRPr sz="1600"/>
            </a:lvl7pPr>
            <a:lvl8pPr marL="3033536" indent="0" algn="ctr">
              <a:buNone/>
              <a:defRPr sz="1600"/>
            </a:lvl8pPr>
            <a:lvl9pPr marL="346690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88009"/>
      </p:ext>
    </p:extLst>
  </p:cSld>
  <p:clrMapOvr>
    <a:masterClrMapping/>
  </p:clrMapOvr>
</p:sldLayout>
</file>

<file path=ppt/slideLayouts/slideLayout1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522" tIns="43394" rIns="86522" bIns="4339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522" tIns="43394" rIns="86522" bIns="4339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522" tIns="43394" rIns="86522" bIns="43394"/>
          <a:lstStyle/>
          <a:p>
            <a:fld id="{B4C71EC6-210F-42DE-9C53-41977AD35B3D}" type="datetimeFigureOut">
              <a:rPr lang="ru-RU" smtClean="0"/>
              <a:t>26.02.2026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73" y="6356354"/>
            <a:ext cx="3860799" cy="365126"/>
          </a:xfrm>
          <a:prstGeom prst="rect">
            <a:avLst/>
          </a:prstGeom>
        </p:spPr>
        <p:txBody>
          <a:bodyPr lIns="86522" tIns="43394" rIns="86522" bIns="43394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522" tIns="43394" rIns="86522" bIns="43394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839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401501"/>
      </p:ext>
    </p:extLst>
  </p:cSld>
  <p:clrMapOvr>
    <a:masterClrMapping/>
  </p:clrMapOvr>
</p:sldLayout>
</file>

<file path=ppt/slideLayouts/slideLayout16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85">
              <a:defRPr/>
            </a:pPr>
            <a:fld id="{8AF2105F-1B87-4015-8E4B-5DAE931EDE0C}" type="slidenum">
              <a:rPr lang="en-US" smtClean="0"/>
              <a:pPr defTabSz="10026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45" tIns="44165" rIns="88145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6822"/>
      </p:ext>
    </p:extLst>
  </p:cSld>
  <p:clrMapOvr>
    <a:masterClrMapping/>
  </p:clrMapOvr>
</p:sldLayout>
</file>

<file path=ppt/slideLayouts/slideLayout1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313847"/>
      </p:ext>
    </p:extLst>
  </p:cSld>
  <p:clrMapOvr>
    <a:masterClrMapping/>
  </p:clrMapOvr>
</p:sldLayout>
</file>

<file path=ppt/slideLayouts/slideLayout16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8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4956">
              <a:defRPr/>
            </a:pPr>
            <a:fld id="{8AF2105F-1B87-4015-8E4B-5DAE931EDE0C}" type="slidenum">
              <a:rPr lang="en-US" smtClean="0"/>
              <a:pPr defTabSz="101495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29" y="228108"/>
            <a:ext cx="10844585" cy="393584"/>
          </a:xfrm>
          <a:prstGeom prst="rect">
            <a:avLst/>
          </a:prstGeom>
        </p:spPr>
        <p:txBody>
          <a:bodyPr lIns="89266" tIns="44692" rIns="89266" bIns="446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46351"/>
      </p:ext>
    </p:extLst>
  </p:cSld>
  <p:clrMapOvr>
    <a:masterClrMapping/>
  </p:clrMapOvr>
</p:sldLayout>
</file>

<file path=ppt/slideLayouts/slideLayout16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4956">
              <a:defRPr/>
            </a:pPr>
            <a:fld id="{8AF2105F-1B87-4015-8E4B-5DAE931EDE0C}" type="slidenum">
              <a:rPr lang="en-US" smtClean="0"/>
              <a:pPr defTabSz="101495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97743"/>
      </p:ext>
    </p:extLst>
  </p:cSld>
  <p:clrMapOvr>
    <a:masterClrMapping/>
  </p:clrMapOvr>
</p:sldLayout>
</file>

<file path=ppt/slideLayouts/slideLayout16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266" tIns="44692" rIns="89266" bIns="446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266" tIns="44692" rIns="89266" bIns="446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6055530"/>
      </p:ext>
    </p:extLst>
  </p:cSld>
  <p:clrMapOvr>
    <a:masterClrMapping/>
  </p:clrMapOvr>
</p:sldLayout>
</file>

<file path=ppt/slideLayouts/slideLayout16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85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901" tIns="35123" rIns="35123" bIns="35123" rtlCol="0" anchor="ctr"/>
          <a:lstStyle/>
          <a:p>
            <a:pPr defTabSz="89312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6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23" tIns="35123" rIns="35123" bIns="351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303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76" y="6449524"/>
            <a:ext cx="486055" cy="365125"/>
          </a:xfrm>
        </p:spPr>
        <p:txBody>
          <a:bodyPr lIns="89266" tIns="44692" rIns="89266" bIns="446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3124">
              <a:defRPr/>
            </a:pPr>
            <a:fld id="{9D58C95B-E41E-4E89-B2A5-250D18CD870C}" type="slidenum">
              <a:rPr lang="ru-RU" altLang="ru-RU" smtClean="0"/>
              <a:pPr defTabSz="89312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7881124"/>
      </p:ext>
    </p:extLst>
  </p:cSld>
  <p:clrMapOvr>
    <a:masterClrMapping/>
  </p:clrMapOvr>
  <p:transition spd="slow">
    <p:wipe dir="r"/>
  </p:transition>
</p:sldLayout>
</file>

<file path=ppt/slideLayouts/slideLayout1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411"/>
      </p:ext>
    </p:extLst>
  </p:cSld>
  <p:clrMapOvr>
    <a:masterClrMapping/>
  </p:clrMapOvr>
</p:sldLayout>
</file>

<file path=ppt/slideLayouts/slideLayout16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100">
              <a:defRPr/>
            </a:pPr>
            <a:fld id="{8AF2105F-1B87-4015-8E4B-5DAE931EDE0C}" type="slidenum">
              <a:rPr lang="en-US" smtClean="0"/>
              <a:pPr defTabSz="100710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44" y="228108"/>
            <a:ext cx="10844585" cy="393584"/>
          </a:xfrm>
          <a:prstGeom prst="rect">
            <a:avLst/>
          </a:prstGeom>
        </p:spPr>
        <p:txBody>
          <a:bodyPr lIns="88563" tIns="44357" rIns="88563" bIns="4435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30938"/>
      </p:ext>
    </p:extLst>
  </p:cSld>
  <p:clrMapOvr>
    <a:masterClrMapping/>
  </p:clrMapOvr>
</p:sldLayout>
</file>

<file path=ppt/slideLayouts/slideLayout16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5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100">
              <a:defRPr/>
            </a:pPr>
            <a:fld id="{8AF2105F-1B87-4015-8E4B-5DAE931EDE0C}" type="slidenum">
              <a:rPr lang="en-US" smtClean="0"/>
              <a:pPr defTabSz="10071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2592"/>
      </p:ext>
    </p:extLst>
  </p:cSld>
  <p:clrMapOvr>
    <a:masterClrMapping/>
  </p:clrMapOvr>
</p:sldLayout>
</file>

<file path=ppt/slideLayouts/slideLayout16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63" tIns="44357" rIns="88563" bIns="4435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63" tIns="44357" rIns="88563" bIns="4435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33084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1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853">
              <a:defRPr/>
            </a:pPr>
            <a:fld id="{8AF2105F-1B87-4015-8E4B-5DAE931EDE0C}" type="slidenum">
              <a:rPr lang="en-US" smtClean="0"/>
              <a:pPr defTabSz="99285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246" tIns="43756" rIns="87246" bIns="437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65101"/>
      </p:ext>
    </p:extLst>
  </p:cSld>
  <p:clrMapOvr>
    <a:masterClrMapping/>
  </p:clrMapOvr>
</p:sldLayout>
</file>

<file path=ppt/slideLayouts/slideLayout16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46" tIns="34840" rIns="34840" bIns="34840" rtlCol="0" anchor="ctr"/>
          <a:lstStyle/>
          <a:p>
            <a:pPr defTabSz="37373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5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40" tIns="34840" rIns="34840" bIns="348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613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663"/>
            <a:ext cx="486055" cy="365125"/>
          </a:xfrm>
        </p:spPr>
        <p:txBody>
          <a:bodyPr lIns="88563" tIns="44357" rIns="88563" bIns="4435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3734">
              <a:defRPr/>
            </a:pPr>
            <a:fld id="{9D58C95B-E41E-4E89-B2A5-250D18CD870C}" type="slidenum">
              <a:rPr lang="ru-RU" altLang="ru-RU" smtClean="0"/>
              <a:pPr defTabSz="37373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0698551"/>
      </p:ext>
    </p:extLst>
  </p:cSld>
  <p:clrMapOvr>
    <a:masterClrMapping/>
  </p:clrMapOvr>
  <p:transition spd="slow">
    <p:wipe dir="r"/>
  </p:transition>
</p:sldLayout>
</file>

<file path=ppt/slideLayouts/slideLayout16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563" tIns="44357" rIns="88563" bIns="4435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563" tIns="44357" rIns="88563" bIns="44357"/>
          <a:lstStyle>
            <a:lvl1pPr marL="0" indent="0" algn="ctr">
              <a:buNone/>
              <a:defRPr sz="2400"/>
            </a:lvl1pPr>
            <a:lvl2pPr marL="443106" indent="0" algn="ctr">
              <a:buNone/>
              <a:defRPr sz="2100"/>
            </a:lvl2pPr>
            <a:lvl3pPr marL="886222" indent="0" algn="ctr">
              <a:buNone/>
              <a:defRPr sz="1800"/>
            </a:lvl3pPr>
            <a:lvl4pPr marL="1329320" indent="0" algn="ctr">
              <a:buNone/>
              <a:defRPr sz="1600"/>
            </a:lvl4pPr>
            <a:lvl5pPr marL="1772506" indent="0" algn="ctr">
              <a:buNone/>
              <a:defRPr sz="1600"/>
            </a:lvl5pPr>
            <a:lvl6pPr marL="2215511" indent="0" algn="ctr">
              <a:buNone/>
              <a:defRPr sz="1600"/>
            </a:lvl6pPr>
            <a:lvl7pPr marL="2658616" indent="0" algn="ctr">
              <a:buNone/>
              <a:defRPr sz="1600"/>
            </a:lvl7pPr>
            <a:lvl8pPr marL="3101853" indent="0" algn="ctr">
              <a:buNone/>
              <a:defRPr sz="1600"/>
            </a:lvl8pPr>
            <a:lvl9pPr marL="354488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71688"/>
      </p:ext>
    </p:extLst>
  </p:cSld>
  <p:clrMapOvr>
    <a:masterClrMapping/>
  </p:clrMapOvr>
</p:sldLayout>
</file>

<file path=ppt/slideLayouts/slideLayout16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799">
              <a:defRPr/>
            </a:pPr>
            <a:fld id="{8AF2105F-1B87-4015-8E4B-5DAE931EDE0C}" type="slidenum">
              <a:rPr lang="en-US" smtClean="0"/>
              <a:pPr defTabSz="100679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56" y="228108"/>
            <a:ext cx="10844585" cy="393584"/>
          </a:xfrm>
          <a:prstGeom prst="rect">
            <a:avLst/>
          </a:prstGeom>
        </p:spPr>
        <p:txBody>
          <a:bodyPr lIns="88539" tIns="44349" rIns="88539" bIns="443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95711"/>
      </p:ext>
    </p:extLst>
  </p:cSld>
  <p:clrMapOvr>
    <a:masterClrMapping/>
  </p:clrMapOvr>
</p:sldLayout>
</file>

<file path=ppt/slideLayouts/slideLayout16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473" tIns="44777" rIns="89473" bIns="44777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473" tIns="44777" rIns="89473" bIns="44777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473" tIns="44777" rIns="89473" bIns="44777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763836"/>
      </p:ext>
    </p:extLst>
  </p:cSld>
  <p:clrMapOvr>
    <a:masterClrMapping/>
  </p:clrMapOvr>
</p:sldLayout>
</file>

<file path=ppt/slideLayouts/slideLayout1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881420"/>
      </p:ext>
    </p:extLst>
  </p:cSld>
  <p:clrMapOvr>
    <a:masterClrMapping/>
  </p:clrMapOvr>
</p:sldLayout>
</file>

<file path=ppt/slideLayouts/slideLayout16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232">
              <a:defRPr/>
            </a:pPr>
            <a:fld id="{8AF2105F-1B87-4015-8E4B-5DAE931EDE0C}" type="slidenum">
              <a:rPr lang="en-US" smtClean="0"/>
              <a:pPr defTabSz="10072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37" y="228108"/>
            <a:ext cx="10844585" cy="393584"/>
          </a:xfrm>
          <a:prstGeom prst="rect">
            <a:avLst/>
          </a:prstGeom>
        </p:spPr>
        <p:txBody>
          <a:bodyPr lIns="88563" tIns="44361" rIns="88563" bIns="443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67419"/>
      </p:ext>
    </p:extLst>
  </p:cSld>
  <p:clrMapOvr>
    <a:masterClrMapping/>
  </p:clrMapOvr>
</p:sldLayout>
</file>

<file path=ppt/slideLayouts/slideLayout16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4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232">
              <a:defRPr/>
            </a:pPr>
            <a:fld id="{8AF2105F-1B87-4015-8E4B-5DAE931EDE0C}" type="slidenum">
              <a:rPr lang="en-US" smtClean="0"/>
              <a:pPr defTabSz="100723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00806"/>
      </p:ext>
    </p:extLst>
  </p:cSld>
  <p:clrMapOvr>
    <a:masterClrMapping/>
  </p:clrMapOvr>
</p:sldLayout>
</file>

<file path=ppt/slideLayouts/slideLayout16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63" tIns="44361" rIns="88563" bIns="4436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63" tIns="44361" rIns="88563" bIns="4436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1599917"/>
      </p:ext>
    </p:extLst>
  </p:cSld>
  <p:clrMapOvr>
    <a:masterClrMapping/>
  </p:clrMapOvr>
</p:sldLayout>
</file>

<file path=ppt/slideLayouts/slideLayout16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415" tIns="34842" rIns="34842" bIns="34842" rtlCol="0" anchor="ctr"/>
          <a:lstStyle/>
          <a:p>
            <a:pPr defTabSz="37378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48" tIns="34848" rIns="34848" bIns="348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624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657"/>
            <a:ext cx="486055" cy="365125"/>
          </a:xfrm>
        </p:spPr>
        <p:txBody>
          <a:bodyPr lIns="88563" tIns="44361" rIns="88563" bIns="4436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3780">
              <a:defRPr/>
            </a:pPr>
            <a:fld id="{9D58C95B-E41E-4E89-B2A5-250D18CD870C}" type="slidenum">
              <a:rPr lang="ru-RU" altLang="ru-RU" smtClean="0"/>
              <a:pPr defTabSz="37378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980524"/>
      </p:ext>
    </p:extLst>
  </p:cSld>
  <p:clrMapOvr>
    <a:masterClrMapping/>
  </p:clrMapOvr>
  <p:transition spd="slow">
    <p:wipe dir="r"/>
  </p:transition>
</p:sldLayout>
</file>

<file path=ppt/slideLayouts/slideLayout1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563" tIns="44361" rIns="88563" bIns="4436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563" tIns="44361" rIns="88563" bIns="44361"/>
          <a:lstStyle>
            <a:lvl1pPr marL="0" indent="0" algn="ctr">
              <a:buNone/>
              <a:defRPr sz="2400"/>
            </a:lvl1pPr>
            <a:lvl2pPr marL="443171" indent="0" algn="ctr">
              <a:buNone/>
              <a:defRPr sz="2100"/>
            </a:lvl2pPr>
            <a:lvl3pPr marL="886318" indent="0" algn="ctr">
              <a:buNone/>
              <a:defRPr sz="1800"/>
            </a:lvl3pPr>
            <a:lvl4pPr marL="1329479" indent="0" algn="ctr">
              <a:buNone/>
              <a:defRPr sz="1600"/>
            </a:lvl4pPr>
            <a:lvl5pPr marL="1772736" indent="0" algn="ctr">
              <a:buNone/>
              <a:defRPr sz="1600"/>
            </a:lvl5pPr>
            <a:lvl6pPr marL="2215799" indent="0" algn="ctr">
              <a:buNone/>
              <a:defRPr sz="1600"/>
            </a:lvl6pPr>
            <a:lvl7pPr marL="2658965" indent="0" algn="ctr">
              <a:buNone/>
              <a:defRPr sz="1600"/>
            </a:lvl7pPr>
            <a:lvl8pPr marL="3102263" indent="0" algn="ctr">
              <a:buNone/>
              <a:defRPr sz="1600"/>
            </a:lvl8pPr>
            <a:lvl9pPr marL="3545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6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1E7C02-DBF7-44C8-94F4-89828840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181" y="57010"/>
            <a:ext cx="583993" cy="365125"/>
          </a:xfrm>
        </p:spPr>
        <p:txBody>
          <a:bodyPr lIns="86516" tIns="43391" rIns="86516" bIns="43391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E64BAB-56DA-4FCB-BDA9-75BEF36D9F7F}" type="slidenum">
              <a:rPr lang="ru-RU" altLang="ru-RU" kern="0" smtClean="0">
                <a:solidFill>
                  <a:srgbClr val="E7E6E6"/>
                </a:solidFill>
              </a:rPr>
              <a:pPr>
                <a:defRPr/>
              </a:pPr>
              <a:t>‹#›</a:t>
            </a:fld>
            <a:endParaRPr lang="ru-RU" altLang="ru-RU" kern="0">
              <a:solidFill>
                <a:srgbClr val="E7E6E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70677" y="90259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1567505" y="447915"/>
            <a:ext cx="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352873"/>
      </p:ext>
    </p:extLst>
  </p:cSld>
  <p:clrMapOvr>
    <a:masterClrMapping/>
  </p:clrMapOvr>
  <p:transition spd="slow">
    <p:zo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853">
              <a:defRPr/>
            </a:pPr>
            <a:fld id="{8AF2105F-1B87-4015-8E4B-5DAE931EDE0C}" type="slidenum">
              <a:rPr lang="en-US" smtClean="0"/>
              <a:pPr defTabSz="9928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56225"/>
      </p:ext>
    </p:extLst>
  </p:cSld>
  <p:clrMapOvr>
    <a:masterClrMapping/>
  </p:clrMapOvr>
</p:sldLayout>
</file>

<file path=ppt/slideLayouts/slideLayout17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930">
              <a:defRPr/>
            </a:pPr>
            <a:fld id="{8AF2105F-1B87-4015-8E4B-5DAE931EDE0C}" type="slidenum">
              <a:rPr lang="en-US" smtClean="0"/>
              <a:pPr defTabSz="10069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50" y="228108"/>
            <a:ext cx="10844585" cy="393584"/>
          </a:xfrm>
          <a:prstGeom prst="rect">
            <a:avLst/>
          </a:prstGeom>
        </p:spPr>
        <p:txBody>
          <a:bodyPr lIns="88556" tIns="44349" rIns="88556" bIns="443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80261"/>
      </p:ext>
    </p:extLst>
  </p:cSld>
  <p:clrMapOvr>
    <a:masterClrMapping/>
  </p:clrMapOvr>
</p:sldLayout>
</file>

<file path=ppt/slideLayouts/slideLayout17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480" tIns="44787" rIns="89480" bIns="44787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480" tIns="44787" rIns="89480" bIns="44787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480" tIns="44787" rIns="89480" bIns="44787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391783"/>
      </p:ext>
    </p:extLst>
  </p:cSld>
  <p:clrMapOvr>
    <a:masterClrMapping/>
  </p:clrMapOvr>
</p:sldLayout>
</file>

<file path=ppt/slideLayouts/slideLayout1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013790"/>
      </p:ext>
    </p:extLst>
  </p:cSld>
  <p:clrMapOvr>
    <a:masterClrMapping/>
  </p:clrMapOvr>
</p:sldLayout>
</file>

<file path=ppt/slideLayouts/slideLayout17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5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5804">
              <a:defRPr/>
            </a:pPr>
            <a:fld id="{8AF2105F-1B87-4015-8E4B-5DAE931EDE0C}" type="slidenum">
              <a:rPr lang="en-US" smtClean="0"/>
              <a:pPr defTabSz="101580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02" y="228108"/>
            <a:ext cx="10844585" cy="393584"/>
          </a:xfrm>
          <a:prstGeom prst="rect">
            <a:avLst/>
          </a:prstGeom>
        </p:spPr>
        <p:txBody>
          <a:bodyPr lIns="89348" tIns="44722" rIns="89348" bIns="4472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94188"/>
      </p:ext>
    </p:extLst>
  </p:cSld>
  <p:clrMapOvr>
    <a:masterClrMapping/>
  </p:clrMapOvr>
</p:sldLayout>
</file>

<file path=ppt/slideLayouts/slideLayout17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5804">
              <a:defRPr/>
            </a:pPr>
            <a:fld id="{8AF2105F-1B87-4015-8E4B-5DAE931EDE0C}" type="slidenum">
              <a:rPr lang="en-US" smtClean="0"/>
              <a:pPr defTabSz="101580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532"/>
      </p:ext>
    </p:extLst>
  </p:cSld>
  <p:clrMapOvr>
    <a:masterClrMapping/>
  </p:clrMapOvr>
</p:sldLayout>
</file>

<file path=ppt/slideLayouts/slideLayout17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348" tIns="44722" rIns="89348" bIns="4472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348" tIns="44722" rIns="89348" bIns="4472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9458399"/>
      </p:ext>
    </p:extLst>
  </p:cSld>
  <p:clrMapOvr>
    <a:masterClrMapping/>
  </p:clrMapOvr>
</p:sldLayout>
</file>

<file path=ppt/slideLayouts/slideLayout17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8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398" tIns="35154" rIns="35154" bIns="35154" rtlCol="0" anchor="ctr"/>
          <a:lstStyle/>
          <a:p>
            <a:pPr defTabSz="89389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6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54" tIns="35154" rIns="35154" bIns="3515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381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73" y="6449495"/>
            <a:ext cx="486055" cy="365125"/>
          </a:xfrm>
        </p:spPr>
        <p:txBody>
          <a:bodyPr lIns="89348" tIns="44722" rIns="89348" bIns="4472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3897">
              <a:defRPr/>
            </a:pPr>
            <a:fld id="{9D58C95B-E41E-4E89-B2A5-250D18CD870C}" type="slidenum">
              <a:rPr lang="ru-RU" altLang="ru-RU" smtClean="0"/>
              <a:pPr defTabSz="8938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95183787"/>
      </p:ext>
    </p:extLst>
  </p:cSld>
  <p:clrMapOvr>
    <a:masterClrMapping/>
  </p:clrMapOvr>
  <p:transition spd="slow">
    <p:wipe dir="r"/>
  </p:transition>
</p:sldLayout>
</file>

<file path=ppt/slideLayouts/slideLayout1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996691"/>
      </p:ext>
    </p:extLst>
  </p:cSld>
  <p:clrMapOvr>
    <a:masterClrMapping/>
  </p:clrMapOvr>
</p:sldLayout>
</file>

<file path=ppt/slideLayouts/slideLayout17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370">
              <a:defRPr/>
            </a:pPr>
            <a:fld id="{8AF2105F-1B87-4015-8E4B-5DAE931EDE0C}" type="slidenum">
              <a:rPr lang="en-US" smtClean="0"/>
              <a:pPr defTabSz="101737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73" y="228108"/>
            <a:ext cx="10844585" cy="393584"/>
          </a:xfrm>
          <a:prstGeom prst="rect">
            <a:avLst/>
          </a:prstGeom>
        </p:spPr>
        <p:txBody>
          <a:bodyPr lIns="89480" tIns="44796" rIns="89480" bIns="4479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02666"/>
      </p:ext>
    </p:extLst>
  </p:cSld>
  <p:clrMapOvr>
    <a:masterClrMapping/>
  </p:clrMapOvr>
</p:sldLayout>
</file>

<file path=ppt/slideLayouts/slideLayout17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7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370">
              <a:defRPr/>
            </a:pPr>
            <a:fld id="{8AF2105F-1B87-4015-8E4B-5DAE931EDE0C}" type="slidenum">
              <a:rPr lang="en-US" smtClean="0"/>
              <a:pPr defTabSz="10173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726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56" rIns="87246" bIns="437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46" tIns="43756" rIns="87246" bIns="437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469026"/>
      </p:ext>
    </p:extLst>
  </p:cSld>
  <p:clrMapOvr>
    <a:masterClrMapping/>
  </p:clrMapOvr>
</p:sldLayout>
</file>

<file path=ppt/slideLayouts/slideLayout17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80" tIns="44796" rIns="89480" bIns="4479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80" tIns="44796" rIns="89480" bIns="4479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6807270"/>
      </p:ext>
    </p:extLst>
  </p:cSld>
  <p:clrMapOvr>
    <a:masterClrMapping/>
  </p:clrMapOvr>
</p:sldLayout>
</file>

<file path=ppt/slideLayouts/slideLayout17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9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9310" tIns="35212" rIns="35212" bIns="35212" rtlCol="0" anchor="ctr"/>
          <a:lstStyle/>
          <a:p>
            <a:pPr defTabSz="89527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8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12" tIns="35212" rIns="35212" bIns="352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520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51" y="6449484"/>
            <a:ext cx="486055" cy="365125"/>
          </a:xfrm>
        </p:spPr>
        <p:txBody>
          <a:bodyPr lIns="89480" tIns="44796" rIns="89480" bIns="4479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5276">
              <a:defRPr/>
            </a:pPr>
            <a:fld id="{9D58C95B-E41E-4E89-B2A5-250D18CD870C}" type="slidenum">
              <a:rPr lang="ru-RU" altLang="ru-RU" smtClean="0"/>
              <a:pPr defTabSz="89527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7813333"/>
      </p:ext>
    </p:extLst>
  </p:cSld>
  <p:clrMapOvr>
    <a:masterClrMapping/>
  </p:clrMapOvr>
  <p:transition spd="slow">
    <p:wipe dir="r"/>
  </p:transition>
</p:sldLayout>
</file>

<file path=ppt/slideLayouts/slideLayout17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505"/>
            <a:ext cx="9144000" cy="2387599"/>
          </a:xfrm>
          <a:prstGeom prst="rect">
            <a:avLst/>
          </a:prstGeom>
        </p:spPr>
        <p:txBody>
          <a:bodyPr lIns="89480" tIns="44796" rIns="89480" bIns="4479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480" tIns="44796" rIns="89480" bIns="44796"/>
          <a:lstStyle>
            <a:lvl1pPr marL="0" indent="0" algn="ctr">
              <a:buNone/>
              <a:defRPr sz="2400"/>
            </a:lvl1pPr>
            <a:lvl2pPr marL="447628" indent="0" algn="ctr">
              <a:buNone/>
              <a:defRPr sz="2100"/>
            </a:lvl2pPr>
            <a:lvl3pPr marL="895257" indent="0" algn="ctr">
              <a:buNone/>
              <a:defRPr sz="1800"/>
            </a:lvl3pPr>
            <a:lvl4pPr marL="1342914" indent="0" algn="ctr">
              <a:buNone/>
              <a:defRPr sz="1600"/>
            </a:lvl4pPr>
            <a:lvl5pPr marL="1790586" indent="0" algn="ctr">
              <a:buNone/>
              <a:defRPr sz="1600"/>
            </a:lvl5pPr>
            <a:lvl6pPr marL="2238193" indent="0" algn="ctr">
              <a:buNone/>
              <a:defRPr sz="1600"/>
            </a:lvl6pPr>
            <a:lvl7pPr marL="2685894" indent="0" algn="ctr">
              <a:buNone/>
              <a:defRPr sz="1600"/>
            </a:lvl7pPr>
            <a:lvl8pPr marL="3133519" indent="0" algn="ctr">
              <a:buNone/>
              <a:defRPr sz="1600"/>
            </a:lvl8pPr>
            <a:lvl9pPr marL="358113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915"/>
            <a:ext cx="2743200" cy="365125"/>
          </a:xfrm>
          <a:prstGeom prst="rect">
            <a:avLst/>
          </a:prstGeom>
        </p:spPr>
        <p:txBody>
          <a:bodyPr lIns="89480" tIns="44796" rIns="89480" bIns="44796"/>
          <a:lstStyle/>
          <a:p>
            <a:pPr defTabSz="895276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95276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915"/>
            <a:ext cx="4114800" cy="365125"/>
          </a:xfrm>
          <a:prstGeom prst="rect">
            <a:avLst/>
          </a:prstGeom>
        </p:spPr>
        <p:txBody>
          <a:bodyPr lIns="89480" tIns="44796" rIns="89480" bIns="44796"/>
          <a:lstStyle/>
          <a:p>
            <a:pPr defTabSz="89527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915"/>
            <a:ext cx="2743200" cy="365125"/>
          </a:xfrm>
          <a:prstGeom prst="rect">
            <a:avLst/>
          </a:prstGeom>
        </p:spPr>
        <p:txBody>
          <a:bodyPr lIns="89480" tIns="44796" rIns="89480" bIns="44796"/>
          <a:lstStyle/>
          <a:p>
            <a:pPr defTabSz="895276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9527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74906"/>
      </p:ext>
    </p:extLst>
  </p:cSld>
  <p:clrMapOvr>
    <a:masterClrMapping/>
  </p:clrMapOvr>
</p:sldLayout>
</file>

<file path=ppt/slideLayouts/slideLayout1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754100"/>
      </p:ext>
    </p:extLst>
  </p:cSld>
  <p:clrMapOvr>
    <a:masterClrMapping/>
  </p:clrMapOvr>
</p:sldLayout>
</file>

<file path=ppt/slideLayouts/slideLayout17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1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337">
              <a:defRPr/>
            </a:pPr>
            <a:fld id="{8AF2105F-1B87-4015-8E4B-5DAE931EDE0C}" type="slidenum">
              <a:rPr lang="en-US" smtClean="0"/>
              <a:pPr defTabSz="100733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35" y="228108"/>
            <a:ext cx="10844585" cy="393584"/>
          </a:xfrm>
          <a:prstGeom prst="rect">
            <a:avLst/>
          </a:prstGeom>
        </p:spPr>
        <p:txBody>
          <a:bodyPr lIns="88592" tIns="44361" rIns="88592" bIns="443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37979"/>
      </p:ext>
    </p:extLst>
  </p:cSld>
  <p:clrMapOvr>
    <a:masterClrMapping/>
  </p:clrMapOvr>
</p:sldLayout>
</file>

<file path=ppt/slideLayouts/slideLayout17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4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337">
              <a:defRPr/>
            </a:pPr>
            <a:fld id="{8AF2105F-1B87-4015-8E4B-5DAE931EDE0C}" type="slidenum">
              <a:rPr lang="en-US" smtClean="0"/>
              <a:pPr defTabSz="100733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07976"/>
      </p:ext>
    </p:extLst>
  </p:cSld>
  <p:clrMapOvr>
    <a:masterClrMapping/>
  </p:clrMapOvr>
</p:sldLayout>
</file>

<file path=ppt/slideLayouts/slideLayout17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92" tIns="44361" rIns="88592" bIns="4436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92" tIns="44361" rIns="88592" bIns="4436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7131945"/>
      </p:ext>
    </p:extLst>
  </p:cSld>
  <p:clrMapOvr>
    <a:masterClrMapping/>
  </p:clrMapOvr>
</p:sldLayout>
</file>

<file path=ppt/slideLayouts/slideLayout17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5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479" tIns="34848" rIns="34848" bIns="34848" rtlCol="0" anchor="ctr"/>
          <a:lstStyle/>
          <a:p>
            <a:pPr defTabSz="37382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48" tIns="34848" rIns="34848" bIns="348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633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657"/>
            <a:ext cx="486055" cy="365125"/>
          </a:xfrm>
        </p:spPr>
        <p:txBody>
          <a:bodyPr lIns="88592" tIns="44361" rIns="88592" bIns="4436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3827">
              <a:defRPr/>
            </a:pPr>
            <a:fld id="{9D58C95B-E41E-4E89-B2A5-250D18CD870C}" type="slidenum">
              <a:rPr lang="ru-RU" altLang="ru-RU" smtClean="0"/>
              <a:pPr defTabSz="3738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789407"/>
      </p:ext>
    </p:extLst>
  </p:cSld>
  <p:clrMapOvr>
    <a:masterClrMapping/>
  </p:clrMapOvr>
  <p:transition spd="slow">
    <p:wipe dir="r"/>
  </p:transition>
</p:sldLayout>
</file>

<file path=ppt/slideLayouts/slideLayout17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592" tIns="44361" rIns="88592" bIns="4436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592" tIns="44361" rIns="88592" bIns="44361"/>
          <a:lstStyle>
            <a:lvl1pPr marL="0" indent="0" algn="ctr">
              <a:buNone/>
              <a:defRPr sz="2400"/>
            </a:lvl1pPr>
            <a:lvl2pPr marL="443217" indent="0" algn="ctr">
              <a:buNone/>
              <a:defRPr sz="2100"/>
            </a:lvl2pPr>
            <a:lvl3pPr marL="886427" indent="0" algn="ctr">
              <a:buNone/>
              <a:defRPr sz="1800"/>
            </a:lvl3pPr>
            <a:lvl4pPr marL="1329622" indent="0" algn="ctr">
              <a:buNone/>
              <a:defRPr sz="1600"/>
            </a:lvl4pPr>
            <a:lvl5pPr marL="1772927" indent="0" algn="ctr">
              <a:buNone/>
              <a:defRPr sz="1600"/>
            </a:lvl5pPr>
            <a:lvl6pPr marL="2216024" indent="0" algn="ctr">
              <a:buNone/>
              <a:defRPr sz="1600"/>
            </a:lvl6pPr>
            <a:lvl7pPr marL="2659242" indent="0" algn="ctr">
              <a:buNone/>
              <a:defRPr sz="1600"/>
            </a:lvl7pPr>
            <a:lvl8pPr marL="3102581" indent="0" algn="ctr">
              <a:buNone/>
              <a:defRPr sz="1600"/>
            </a:lvl8pPr>
            <a:lvl9pPr marL="354572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8922"/>
      </p:ext>
    </p:extLst>
  </p:cSld>
  <p:clrMapOvr>
    <a:masterClrMapping/>
  </p:clrMapOvr>
</p:sldLayout>
</file>

<file path=ppt/slideLayouts/slideLayout17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024">
              <a:defRPr/>
            </a:pPr>
            <a:fld id="{8AF2105F-1B87-4015-8E4B-5DAE931EDE0C}" type="slidenum">
              <a:rPr lang="en-US" smtClean="0"/>
              <a:pPr defTabSz="100702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44" y="228108"/>
            <a:ext cx="10844585" cy="393584"/>
          </a:xfrm>
          <a:prstGeom prst="rect">
            <a:avLst/>
          </a:prstGeom>
        </p:spPr>
        <p:txBody>
          <a:bodyPr lIns="88563" tIns="44357" rIns="88563" bIns="4435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03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960" tIns="34366" rIns="34366" bIns="34366" rtlCol="0" anchor="ctr"/>
          <a:lstStyle/>
          <a:p>
            <a:pPr defTabSz="87367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59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154"/>
            <a:ext cx="486055" cy="365125"/>
          </a:xfrm>
        </p:spPr>
        <p:txBody>
          <a:bodyPr lIns="87246" tIns="43756" rIns="87246" bIns="437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679">
              <a:defRPr/>
            </a:pPr>
            <a:fld id="{9D58C95B-E41E-4E89-B2A5-250D18CD870C}" type="slidenum">
              <a:rPr lang="ru-RU" altLang="ru-RU" smtClean="0"/>
              <a:pPr defTabSz="8736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20126351"/>
      </p:ext>
    </p:extLst>
  </p:cSld>
  <p:clrMapOvr>
    <a:masterClrMapping/>
  </p:clrMapOvr>
  <p:transition spd="slow">
    <p:wipe dir="r"/>
  </p:transition>
</p:sldLayout>
</file>

<file path=ppt/slideLayouts/slideLayout17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493" tIns="44796" rIns="89493" bIns="44796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493" tIns="44796" rIns="89493" bIns="44796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493" tIns="44796" rIns="89493" bIns="44796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624758"/>
      </p:ext>
    </p:extLst>
  </p:cSld>
  <p:clrMapOvr>
    <a:masterClrMapping/>
  </p:clrMapOvr>
</p:sldLayout>
</file>

<file path=ppt/slideLayouts/slideLayout1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855895"/>
      </p:ext>
    </p:extLst>
  </p:cSld>
  <p:clrMapOvr>
    <a:masterClrMapping/>
  </p:clrMapOvr>
</p:sldLayout>
</file>

<file path=ppt/slideLayouts/slideLayout17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446">
              <a:defRPr/>
            </a:pPr>
            <a:fld id="{8AF2105F-1B87-4015-8E4B-5DAE931EDE0C}" type="slidenum">
              <a:rPr lang="en-US" smtClean="0"/>
              <a:pPr defTabSz="101644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84" y="228108"/>
            <a:ext cx="10844585" cy="393584"/>
          </a:xfrm>
          <a:prstGeom prst="rect">
            <a:avLst/>
          </a:prstGeom>
        </p:spPr>
        <p:txBody>
          <a:bodyPr lIns="89401" tIns="44753" rIns="89401" bIns="4475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27308"/>
      </p:ext>
    </p:extLst>
  </p:cSld>
  <p:clrMapOvr>
    <a:masterClrMapping/>
  </p:clrMapOvr>
</p:sldLayout>
</file>

<file path=ppt/slideLayouts/slideLayout17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7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446">
              <a:defRPr/>
            </a:pPr>
            <a:fld id="{8AF2105F-1B87-4015-8E4B-5DAE931EDE0C}" type="slidenum">
              <a:rPr lang="en-US" smtClean="0"/>
              <a:pPr defTabSz="101644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77354"/>
      </p:ext>
    </p:extLst>
  </p:cSld>
  <p:clrMapOvr>
    <a:masterClrMapping/>
  </p:clrMapOvr>
</p:sldLayout>
</file>

<file path=ppt/slideLayouts/slideLayout17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5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01" tIns="44753" rIns="89401" bIns="4475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01" tIns="44753" rIns="89401" bIns="4475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4252425"/>
      </p:ext>
    </p:extLst>
  </p:cSld>
  <p:clrMapOvr>
    <a:masterClrMapping/>
  </p:clrMapOvr>
</p:sldLayout>
</file>

<file path=ppt/slideLayouts/slideLayout17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80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779" tIns="35181" rIns="35181" bIns="35181" rtlCol="0" anchor="ctr"/>
          <a:lstStyle/>
          <a:p>
            <a:pPr defTabSz="89444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9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81" tIns="35181" rIns="35181" bIns="351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436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68" y="6449484"/>
            <a:ext cx="486055" cy="365125"/>
          </a:xfrm>
        </p:spPr>
        <p:txBody>
          <a:bodyPr lIns="89401" tIns="44753" rIns="89401" bIns="4475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4448">
              <a:defRPr/>
            </a:pPr>
            <a:fld id="{9D58C95B-E41E-4E89-B2A5-250D18CD870C}" type="slidenum">
              <a:rPr lang="ru-RU" altLang="ru-RU" smtClean="0"/>
              <a:pPr defTabSz="89444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4837938"/>
      </p:ext>
    </p:extLst>
  </p:cSld>
  <p:clrMapOvr>
    <a:masterClrMapping/>
  </p:clrMapOvr>
  <p:transition spd="slow">
    <p:wipe dir="r"/>
  </p:transition>
</p:sldLayout>
</file>

<file path=ppt/slideLayouts/slideLayout1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166161"/>
      </p:ext>
    </p:extLst>
  </p:cSld>
  <p:clrMapOvr>
    <a:masterClrMapping/>
  </p:clrMapOvr>
</p:sldLayout>
</file>

<file path=ppt/slideLayouts/slideLayout17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33" tIns="44155" rIns="8813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07461"/>
      </p:ext>
    </p:extLst>
  </p:cSld>
  <p:clrMapOvr>
    <a:masterClrMapping/>
  </p:clrMapOvr>
</p:sldLayout>
</file>

<file path=ppt/slideLayouts/slideLayout17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54256"/>
      </p:ext>
    </p:extLst>
  </p:cSld>
  <p:clrMapOvr>
    <a:masterClrMapping/>
  </p:clrMapOvr>
</p:sldLayout>
</file>

<file path=ppt/slideLayouts/slideLayout17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71169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246" tIns="43756" rIns="87246" bIns="4375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246" tIns="43756" rIns="87246" bIns="4375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246" tIns="43756" rIns="87246" bIns="43756"/>
          <a:lstStyle/>
          <a:p>
            <a:pPr defTabSz="873679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3679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58" y="6356354"/>
            <a:ext cx="3860799" cy="365126"/>
          </a:xfrm>
          <a:prstGeom prst="rect">
            <a:avLst/>
          </a:prstGeom>
        </p:spPr>
        <p:txBody>
          <a:bodyPr lIns="87246" tIns="43756" rIns="87246" bIns="43756"/>
          <a:lstStyle/>
          <a:p>
            <a:pPr defTabSz="87367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246" tIns="43756" rIns="87246" bIns="43756"/>
          <a:lstStyle/>
          <a:p>
            <a:pPr defTabSz="873679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3679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20746"/>
      </p:ext>
    </p:extLst>
  </p:cSld>
  <p:clrMapOvr>
    <a:masterClrMapping/>
  </p:clrMapOvr>
</p:sldLayout>
</file>

<file path=ppt/slideLayouts/slideLayout17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38" tIns="34681" rIns="34681" bIns="34681" rtlCol="0" anchor="ctr"/>
          <a:lstStyle/>
          <a:p>
            <a:pPr marL="0" marR="0" lvl="0" indent="0" algn="l" defTabSz="88216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08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0"/>
            <a:ext cx="486055" cy="365125"/>
          </a:xfrm>
        </p:spPr>
        <p:txBody>
          <a:bodyPr lIns="88133" tIns="44155" rIns="8813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161">
              <a:defRPr/>
            </a:pPr>
            <a:fld id="{9D58C95B-E41E-4E89-B2A5-250D18CD870C}" type="slidenum">
              <a:rPr lang="ru-RU" altLang="ru-RU" smtClean="0"/>
              <a:pPr defTabSz="8821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5590486"/>
      </p:ext>
    </p:extLst>
  </p:cSld>
  <p:clrMapOvr>
    <a:masterClrMapping/>
  </p:clrMapOvr>
  <p:transition spd="slow">
    <p:wipe dir="r"/>
  </p:transition>
</p:sldLayout>
</file>

<file path=ppt/slideLayouts/slideLayout1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917298"/>
      </p:ext>
    </p:extLst>
  </p:cSld>
  <p:clrMapOvr>
    <a:masterClrMapping/>
  </p:clrMapOvr>
</p:sldLayout>
</file>

<file path=ppt/slideLayouts/slideLayout17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511">
              <a:defRPr/>
            </a:pPr>
            <a:fld id="{8AF2105F-1B87-4015-8E4B-5DAE931EDE0C}" type="slidenum">
              <a:rPr lang="en-US" smtClean="0"/>
              <a:pPr defTabSz="100851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92" y="228108"/>
            <a:ext cx="10844585" cy="393584"/>
          </a:xfrm>
          <a:prstGeom prst="rect">
            <a:avLst/>
          </a:prstGeom>
        </p:spPr>
        <p:txBody>
          <a:bodyPr lIns="88690" tIns="44415" rIns="88690" bIns="4441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67031"/>
      </p:ext>
    </p:extLst>
  </p:cSld>
  <p:clrMapOvr>
    <a:masterClrMapping/>
  </p:clrMapOvr>
</p:sldLayout>
</file>

<file path=ppt/slideLayouts/slideLayout17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1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511">
              <a:defRPr/>
            </a:pPr>
            <a:fld id="{8AF2105F-1B87-4015-8E4B-5DAE931EDE0C}" type="slidenum">
              <a:rPr lang="en-US" smtClean="0"/>
              <a:pPr defTabSz="100851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70702"/>
      </p:ext>
    </p:extLst>
  </p:cSld>
  <p:clrMapOvr>
    <a:masterClrMapping/>
  </p:clrMapOvr>
</p:sldLayout>
</file>

<file path=ppt/slideLayouts/slideLayout17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90" tIns="44415" rIns="88690" bIns="4441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90" tIns="44415" rIns="88690" bIns="4441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5037569"/>
      </p:ext>
    </p:extLst>
  </p:cSld>
  <p:clrMapOvr>
    <a:masterClrMapping/>
  </p:clrMapOvr>
</p:sldLayout>
</file>

<file path=ppt/slideLayouts/slideLayout17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183" tIns="34892" rIns="34892" bIns="34892" rtlCol="0" anchor="ctr"/>
          <a:lstStyle/>
          <a:p>
            <a:pPr defTabSz="37426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0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92" tIns="34892" rIns="34892" bIns="348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739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622"/>
            <a:ext cx="486055" cy="365125"/>
          </a:xfrm>
        </p:spPr>
        <p:txBody>
          <a:bodyPr lIns="88690" tIns="44415" rIns="88690" bIns="444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4269">
              <a:defRPr/>
            </a:pPr>
            <a:fld id="{9D58C95B-E41E-4E89-B2A5-250D18CD870C}" type="slidenum">
              <a:rPr lang="ru-RU" altLang="ru-RU" smtClean="0"/>
              <a:pPr defTabSz="37426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765185"/>
      </p:ext>
    </p:extLst>
  </p:cSld>
  <p:clrMapOvr>
    <a:masterClrMapping/>
  </p:clrMapOvr>
  <p:transition spd="slow">
    <p:wipe dir="r"/>
  </p:transition>
</p:sldLayout>
</file>

<file path=ppt/slideLayouts/slideLayout17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2"/>
            <a:ext cx="9144000" cy="2387599"/>
          </a:xfrm>
          <a:prstGeom prst="rect">
            <a:avLst/>
          </a:prstGeom>
        </p:spPr>
        <p:txBody>
          <a:bodyPr lIns="88690" tIns="44415" rIns="88690" bIns="4441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690" tIns="44415" rIns="88690" bIns="44415"/>
          <a:lstStyle>
            <a:lvl1pPr marL="0" indent="0" algn="ctr">
              <a:buNone/>
              <a:defRPr sz="2400"/>
            </a:lvl1pPr>
            <a:lvl2pPr marL="443743" indent="0" algn="ctr">
              <a:buNone/>
              <a:defRPr sz="2100"/>
            </a:lvl2pPr>
            <a:lvl3pPr marL="887460" indent="0" algn="ctr">
              <a:buNone/>
              <a:defRPr sz="1800"/>
            </a:lvl3pPr>
            <a:lvl4pPr marL="1331210" indent="0" algn="ctr">
              <a:buNone/>
              <a:defRPr sz="1600"/>
            </a:lvl4pPr>
            <a:lvl5pPr marL="1775035" indent="0" algn="ctr">
              <a:buNone/>
              <a:defRPr sz="1600"/>
            </a:lvl5pPr>
            <a:lvl6pPr marL="2218675" indent="0" algn="ctr">
              <a:buNone/>
              <a:defRPr sz="1600"/>
            </a:lvl6pPr>
            <a:lvl7pPr marL="2662402" indent="0" algn="ctr">
              <a:buNone/>
              <a:defRPr sz="1600"/>
            </a:lvl7pPr>
            <a:lvl8pPr marL="3106270" indent="0" algn="ctr">
              <a:buNone/>
              <a:defRPr sz="1600"/>
            </a:lvl8pPr>
            <a:lvl9pPr marL="354994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84330"/>
      </p:ext>
    </p:extLst>
  </p:cSld>
  <p:clrMapOvr>
    <a:masterClrMapping/>
  </p:clrMapOvr>
</p:sldLayout>
</file>

<file path=ppt/slideLayouts/slideLayout17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9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237">
              <a:defRPr/>
            </a:pPr>
            <a:fld id="{8AF2105F-1B87-4015-8E4B-5DAE931EDE0C}" type="slidenum">
              <a:rPr lang="en-US" smtClean="0"/>
              <a:pPr defTabSz="100823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04" y="228108"/>
            <a:ext cx="10844585" cy="393584"/>
          </a:xfrm>
          <a:prstGeom prst="rect">
            <a:avLst/>
          </a:prstGeom>
        </p:spPr>
        <p:txBody>
          <a:bodyPr lIns="88667" tIns="44403" rIns="88667" bIns="4440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60922"/>
      </p:ext>
    </p:extLst>
  </p:cSld>
  <p:clrMapOvr>
    <a:masterClrMapping/>
  </p:clrMapOvr>
</p:sldLayout>
</file>

<file path=ppt/slideLayouts/slideLayout17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601" tIns="44843" rIns="89601" bIns="44843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601" tIns="44843" rIns="89601" bIns="44843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601" tIns="44843" rIns="89601" bIns="44843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491185"/>
      </p:ext>
    </p:extLst>
  </p:cSld>
  <p:clrMapOvr>
    <a:masterClrMapping/>
  </p:clrMapOvr>
</p:sldLayout>
</file>

<file path=ppt/slideLayouts/slideLayout1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4950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349810"/>
      </p:ext>
    </p:extLst>
  </p:cSld>
  <p:clrMapOvr>
    <a:masterClrMapping/>
  </p:clrMapOvr>
</p:sldLayout>
</file>

<file path=ppt/slideLayouts/slideLayout17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8905">
              <a:defRPr/>
            </a:pPr>
            <a:fld id="{8AF2105F-1B87-4015-8E4B-5DAE931EDE0C}" type="slidenum">
              <a:rPr lang="en-US" smtClean="0"/>
              <a:pPr defTabSz="101890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21" y="228108"/>
            <a:ext cx="10844585" cy="393584"/>
          </a:xfrm>
          <a:prstGeom prst="rect">
            <a:avLst/>
          </a:prstGeom>
        </p:spPr>
        <p:txBody>
          <a:bodyPr lIns="89626" tIns="44860" rIns="89626" bIns="448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21862"/>
      </p:ext>
    </p:extLst>
  </p:cSld>
  <p:clrMapOvr>
    <a:masterClrMapping/>
  </p:clrMapOvr>
</p:sldLayout>
</file>

<file path=ppt/slideLayouts/slideLayout17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8905">
              <a:defRPr/>
            </a:pPr>
            <a:fld id="{8AF2105F-1B87-4015-8E4B-5DAE931EDE0C}" type="slidenum">
              <a:rPr lang="en-US" smtClean="0"/>
              <a:pPr defTabSz="101890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514"/>
      </p:ext>
    </p:extLst>
  </p:cSld>
  <p:clrMapOvr>
    <a:masterClrMapping/>
  </p:clrMapOvr>
</p:sldLayout>
</file>

<file path=ppt/slideLayouts/slideLayout17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26" tIns="44860" rIns="89626" bIns="4486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26" tIns="44860" rIns="89626" bIns="4486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59819506"/>
      </p:ext>
    </p:extLst>
  </p:cSld>
  <p:clrMapOvr>
    <a:masterClrMapping/>
  </p:clrMapOvr>
</p:sldLayout>
</file>

<file path=ppt/slideLayouts/slideLayout17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4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205" tIns="35267" rIns="35267" bIns="35267" rtlCol="0" anchor="ctr"/>
          <a:lstStyle/>
          <a:p>
            <a:pPr defTabSz="89662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3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67" tIns="35267" rIns="35267" bIns="352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655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5" y="6449437"/>
            <a:ext cx="486055" cy="365125"/>
          </a:xfrm>
        </p:spPr>
        <p:txBody>
          <a:bodyPr lIns="89626" tIns="44860" rIns="89626" bIns="4486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6624">
              <a:defRPr/>
            </a:pPr>
            <a:fld id="{9D58C95B-E41E-4E89-B2A5-250D18CD870C}" type="slidenum">
              <a:rPr lang="ru-RU" altLang="ru-RU" smtClean="0"/>
              <a:pPr defTabSz="89662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9341404"/>
      </p:ext>
    </p:extLst>
  </p:cSld>
  <p:clrMapOvr>
    <a:masterClrMapping/>
  </p:clrMapOvr>
  <p:transition spd="slow">
    <p:wipe dir="r"/>
  </p:transition>
</p:sldLayout>
</file>

<file path=ppt/slideLayouts/slideLayout17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502"/>
            <a:ext cx="9144000" cy="2387599"/>
          </a:xfrm>
          <a:prstGeom prst="rect">
            <a:avLst/>
          </a:prstGeom>
        </p:spPr>
        <p:txBody>
          <a:bodyPr lIns="89626" tIns="44860" rIns="89626" bIns="4486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626" tIns="44860" rIns="89626" bIns="44860"/>
          <a:lstStyle>
            <a:lvl1pPr marL="0" indent="0" algn="ctr">
              <a:buNone/>
              <a:defRPr sz="2400"/>
            </a:lvl1pPr>
            <a:lvl2pPr marL="448291" indent="0" algn="ctr">
              <a:buNone/>
              <a:defRPr sz="2100"/>
            </a:lvl2pPr>
            <a:lvl3pPr marL="896610" indent="0" algn="ctr">
              <a:buNone/>
              <a:defRPr sz="1800"/>
            </a:lvl3pPr>
            <a:lvl4pPr marL="1344959" indent="0" algn="ctr">
              <a:buNone/>
              <a:defRPr sz="1600"/>
            </a:lvl4pPr>
            <a:lvl5pPr marL="1793268" indent="0" algn="ctr">
              <a:buNone/>
              <a:defRPr sz="1600"/>
            </a:lvl5pPr>
            <a:lvl6pPr marL="2241565" indent="0" algn="ctr">
              <a:buNone/>
              <a:defRPr sz="1600"/>
            </a:lvl6pPr>
            <a:lvl7pPr marL="2689952" indent="0" algn="ctr">
              <a:buNone/>
              <a:defRPr sz="1600"/>
            </a:lvl7pPr>
            <a:lvl8pPr marL="3138226" indent="0" algn="ctr">
              <a:buNone/>
              <a:defRPr sz="1600"/>
            </a:lvl8pPr>
            <a:lvl9pPr marL="358651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869"/>
            <a:ext cx="2743200" cy="365125"/>
          </a:xfrm>
          <a:prstGeom prst="rect">
            <a:avLst/>
          </a:prstGeom>
        </p:spPr>
        <p:txBody>
          <a:bodyPr lIns="89626" tIns="44860" rIns="89626" bIns="44860"/>
          <a:lstStyle/>
          <a:p>
            <a:pPr defTabSz="896624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96624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869"/>
            <a:ext cx="4114800" cy="365125"/>
          </a:xfrm>
          <a:prstGeom prst="rect">
            <a:avLst/>
          </a:prstGeom>
        </p:spPr>
        <p:txBody>
          <a:bodyPr lIns="89626" tIns="44860" rIns="89626" bIns="44860"/>
          <a:lstStyle/>
          <a:p>
            <a:pPr defTabSz="89662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869"/>
            <a:ext cx="2743200" cy="365125"/>
          </a:xfrm>
          <a:prstGeom prst="rect">
            <a:avLst/>
          </a:prstGeom>
        </p:spPr>
        <p:txBody>
          <a:bodyPr lIns="89626" tIns="44860" rIns="89626" bIns="44860"/>
          <a:lstStyle/>
          <a:p>
            <a:pPr defTabSz="896624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9662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08261"/>
      </p:ext>
    </p:extLst>
  </p:cSld>
  <p:clrMapOvr>
    <a:masterClrMapping/>
  </p:clrMapOvr>
</p:sldLayout>
</file>

<file path=ppt/slideLayouts/slideLayout1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735202"/>
      </p:ext>
    </p:extLst>
  </p:cSld>
  <p:clrMapOvr>
    <a:masterClrMapping/>
  </p:clrMapOvr>
</p:sldLayout>
</file>

<file path=ppt/slideLayouts/slideLayout17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69">
              <a:defRPr/>
            </a:pPr>
            <a:fld id="{8AF2105F-1B87-4015-8E4B-5DAE931EDE0C}" type="slidenum">
              <a:rPr lang="en-US" smtClean="0"/>
              <a:pPr defTabSz="100266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45" tIns="44165" rIns="88145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27143"/>
      </p:ext>
    </p:extLst>
  </p:cSld>
  <p:clrMapOvr>
    <a:masterClrMapping/>
  </p:clrMapOvr>
</p:sldLayout>
</file>

<file path=ppt/slideLayouts/slideLayout17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69">
              <a:defRPr/>
            </a:pPr>
            <a:fld id="{8AF2105F-1B87-4015-8E4B-5DAE931EDE0C}" type="slidenum">
              <a:rPr lang="en-US" smtClean="0"/>
              <a:pPr defTabSz="100266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85687"/>
      </p:ext>
    </p:extLst>
  </p:cSld>
  <p:clrMapOvr>
    <a:masterClrMapping/>
  </p:clrMapOvr>
</p:sldLayout>
</file>

<file path=ppt/slideLayouts/slideLayout17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65" rIns="88145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65" rIns="88145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9046145"/>
      </p:ext>
    </p:extLst>
  </p:cSld>
  <p:clrMapOvr>
    <a:masterClrMapping/>
  </p:clrMapOvr>
</p:sldLayout>
</file>

<file path=ppt/slideLayouts/slideLayout17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42" tIns="34681" rIns="34681" bIns="34681" rtlCol="0" anchor="ctr"/>
          <a:lstStyle/>
          <a:p>
            <a:pPr marL="0" marR="0" lvl="0" indent="0" algn="l" defTabSz="88230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2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65" rIns="88145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03">
              <a:defRPr/>
            </a:pPr>
            <a:fld id="{9D58C95B-E41E-4E89-B2A5-250D18CD870C}" type="slidenum">
              <a:rPr lang="ru-RU" altLang="ru-RU" smtClean="0"/>
              <a:pPr defTabSz="8823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90900076"/>
      </p:ext>
    </p:extLst>
  </p:cSld>
  <p:clrMapOvr>
    <a:masterClrMapping/>
  </p:clrMapOvr>
  <p:transition spd="slow"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064">
              <a:defRPr/>
            </a:pPr>
            <a:fld id="{8AF2105F-1B87-4015-8E4B-5DAE931EDE0C}" type="slidenum">
              <a:rPr lang="en-US" smtClean="0"/>
              <a:pPr defTabSz="99406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351" tIns="43783" rIns="87351" bIns="437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74791"/>
      </p:ext>
    </p:extLst>
  </p:cSld>
  <p:clrMapOvr>
    <a:masterClrMapping/>
  </p:clrMapOvr>
</p:sldLayout>
</file>

<file path=ppt/slideLayouts/slideLayout17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391795"/>
      </p:ext>
    </p:extLst>
  </p:cSld>
  <p:clrMapOvr>
    <a:masterClrMapping/>
  </p:clrMapOvr>
</p:sldLayout>
</file>

<file path=ppt/slideLayouts/slideLayout17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335">
              <a:defRPr/>
            </a:pPr>
            <a:fld id="{8AF2105F-1B87-4015-8E4B-5DAE931EDE0C}" type="slidenum">
              <a:rPr lang="en-US" smtClean="0"/>
              <a:pPr defTabSz="10043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67" y="228108"/>
            <a:ext cx="10844585" cy="393584"/>
          </a:xfrm>
          <a:prstGeom prst="rect">
            <a:avLst/>
          </a:prstGeom>
        </p:spPr>
        <p:txBody>
          <a:bodyPr lIns="88297" tIns="44231" rIns="88297" bIns="442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4754"/>
      </p:ext>
    </p:extLst>
  </p:cSld>
  <p:clrMapOvr>
    <a:masterClrMapping/>
  </p:clrMapOvr>
</p:sldLayout>
</file>

<file path=ppt/slideLayouts/slideLayout17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335">
              <a:defRPr/>
            </a:pPr>
            <a:fld id="{8AF2105F-1B87-4015-8E4B-5DAE931EDE0C}" type="slidenum">
              <a:rPr lang="en-US" smtClean="0"/>
              <a:pPr defTabSz="10043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75126"/>
      </p:ext>
    </p:extLst>
  </p:cSld>
  <p:clrMapOvr>
    <a:masterClrMapping/>
  </p:clrMapOvr>
</p:sldLayout>
</file>

<file path=ppt/slideLayouts/slideLayout17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97" tIns="44231" rIns="88297" bIns="442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97" tIns="44231" rIns="88297" bIns="442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7506855"/>
      </p:ext>
    </p:extLst>
  </p:cSld>
  <p:clrMapOvr>
    <a:masterClrMapping/>
  </p:clrMapOvr>
</p:sldLayout>
</file>

<file path=ppt/slideLayouts/slideLayout17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718" tIns="34733" rIns="34733" bIns="34733" rtlCol="0" anchor="ctr"/>
          <a:lstStyle/>
          <a:p>
            <a:pPr defTabSz="88375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33" tIns="34733" rIns="34733" bIns="347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68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772"/>
            <a:ext cx="486055" cy="365125"/>
          </a:xfrm>
        </p:spPr>
        <p:txBody>
          <a:bodyPr lIns="88297" tIns="44231" rIns="88297" bIns="442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751">
              <a:defRPr/>
            </a:pPr>
            <a:fld id="{9D58C95B-E41E-4E89-B2A5-250D18CD870C}" type="slidenum">
              <a:rPr lang="ru-RU" altLang="ru-RU" smtClean="0"/>
              <a:pPr defTabSz="8837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591813"/>
      </p:ext>
    </p:extLst>
  </p:cSld>
  <p:clrMapOvr>
    <a:masterClrMapping/>
  </p:clrMapOvr>
  <p:transition spd="slow">
    <p:wipe dir="r"/>
  </p:transition>
</p:sldLayout>
</file>

<file path=ppt/slideLayouts/slideLayout1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058728"/>
      </p:ext>
    </p:extLst>
  </p:cSld>
  <p:clrMapOvr>
    <a:masterClrMapping/>
  </p:clrMapOvr>
</p:sldLayout>
</file>

<file path=ppt/slideLayouts/slideLayout17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8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062">
              <a:defRPr/>
            </a:pPr>
            <a:fld id="{8AF2105F-1B87-4015-8E4B-5DAE931EDE0C}" type="slidenum">
              <a:rPr lang="en-US" smtClean="0"/>
              <a:pPr defTabSz="101906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21" y="228108"/>
            <a:ext cx="10844585" cy="393584"/>
          </a:xfrm>
          <a:prstGeom prst="rect">
            <a:avLst/>
          </a:prstGeom>
        </p:spPr>
        <p:txBody>
          <a:bodyPr lIns="89637" tIns="44861" rIns="89637" bIns="448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77986"/>
      </p:ext>
    </p:extLst>
  </p:cSld>
  <p:clrMapOvr>
    <a:masterClrMapping/>
  </p:clrMapOvr>
</p:sldLayout>
</file>

<file path=ppt/slideLayouts/slideLayout17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2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062">
              <a:defRPr/>
            </a:pPr>
            <a:fld id="{8AF2105F-1B87-4015-8E4B-5DAE931EDE0C}" type="slidenum">
              <a:rPr lang="en-US" smtClean="0"/>
              <a:pPr defTabSz="101906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75315"/>
      </p:ext>
    </p:extLst>
  </p:cSld>
  <p:clrMapOvr>
    <a:masterClrMapping/>
  </p:clrMapOvr>
</p:sldLayout>
</file>

<file path=ppt/slideLayouts/slideLayout17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37" tIns="44861" rIns="89637" bIns="4486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37" tIns="44861" rIns="89637" bIns="4486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4420278"/>
      </p:ext>
    </p:extLst>
  </p:cSld>
  <p:clrMapOvr>
    <a:masterClrMapping/>
  </p:clrMapOvr>
</p:sldLayout>
</file>

<file path=ppt/slideLayouts/slideLayout17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2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286" tIns="35269" rIns="35269" bIns="35269" rtlCol="0" anchor="ctr"/>
          <a:lstStyle/>
          <a:p>
            <a:pPr defTabSz="89677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2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69" tIns="35269" rIns="35269" bIns="3526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668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5" y="6449432"/>
            <a:ext cx="486055" cy="365125"/>
          </a:xfrm>
        </p:spPr>
        <p:txBody>
          <a:bodyPr lIns="89637" tIns="44861" rIns="89637" bIns="4486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6777">
              <a:defRPr/>
            </a:pPr>
            <a:fld id="{9D58C95B-E41E-4E89-B2A5-250D18CD870C}" type="slidenum">
              <a:rPr lang="ru-RU" altLang="ru-RU" smtClean="0"/>
              <a:pPr defTabSz="89677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7743846"/>
      </p:ext>
    </p:extLst>
  </p:cSld>
  <p:clrMapOvr>
    <a:masterClrMapping/>
  </p:clrMapOvr>
  <p:transition spd="slow"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064">
              <a:defRPr/>
            </a:pPr>
            <a:fld id="{8AF2105F-1B87-4015-8E4B-5DAE931EDE0C}" type="slidenum">
              <a:rPr lang="en-US" smtClean="0"/>
              <a:pPr defTabSz="9940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50243"/>
      </p:ext>
    </p:extLst>
  </p:cSld>
  <p:clrMapOvr>
    <a:masterClrMapping/>
  </p:clrMapOvr>
</p:sldLayout>
</file>

<file path=ppt/slideLayouts/slideLayout1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101421"/>
      </p:ext>
    </p:extLst>
  </p:cSld>
  <p:clrMapOvr>
    <a:masterClrMapping/>
  </p:clrMapOvr>
</p:sldLayout>
</file>

<file path=ppt/slideLayouts/slideLayout17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389">
              <a:defRPr/>
            </a:pPr>
            <a:fld id="{8AF2105F-1B87-4015-8E4B-5DAE931EDE0C}" type="slidenum">
              <a:rPr lang="en-US" smtClean="0"/>
              <a:pPr defTabSz="10083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92" y="228108"/>
            <a:ext cx="10844585" cy="393584"/>
          </a:xfrm>
          <a:prstGeom prst="rect">
            <a:avLst/>
          </a:prstGeom>
        </p:spPr>
        <p:txBody>
          <a:bodyPr lIns="88683" tIns="44415" rIns="88683" bIns="4441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89140"/>
      </p:ext>
    </p:extLst>
  </p:cSld>
  <p:clrMapOvr>
    <a:masterClrMapping/>
  </p:clrMapOvr>
</p:sldLayout>
</file>

<file path=ppt/slideLayouts/slideLayout17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0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389">
              <a:defRPr/>
            </a:pPr>
            <a:fld id="{8AF2105F-1B87-4015-8E4B-5DAE931EDE0C}" type="slidenum">
              <a:rPr lang="en-US" smtClean="0"/>
              <a:pPr defTabSz="10083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04737"/>
      </p:ext>
    </p:extLst>
  </p:cSld>
  <p:clrMapOvr>
    <a:masterClrMapping/>
  </p:clrMapOvr>
</p:sldLayout>
</file>

<file path=ppt/slideLayouts/slideLayout17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83" tIns="44415" rIns="88683" bIns="4441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83" tIns="44415" rIns="88683" bIns="4441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9170"/>
      </p:ext>
    </p:extLst>
  </p:cSld>
  <p:clrMapOvr>
    <a:masterClrMapping/>
  </p:clrMapOvr>
</p:sldLayout>
</file>

<file path=ppt/slideLayouts/slideLayout17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108" tIns="34888" rIns="34888" bIns="34888" rtlCol="0" anchor="ctr"/>
          <a:lstStyle/>
          <a:p>
            <a:pPr defTabSz="37422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0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88" tIns="34888" rIns="34888" bIns="3488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727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616"/>
            <a:ext cx="486055" cy="365125"/>
          </a:xfrm>
        </p:spPr>
        <p:txBody>
          <a:bodyPr lIns="88683" tIns="44415" rIns="88683" bIns="444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4222">
              <a:defRPr/>
            </a:pPr>
            <a:fld id="{9D58C95B-E41E-4E89-B2A5-250D18CD870C}" type="slidenum">
              <a:rPr lang="ru-RU" altLang="ru-RU" smtClean="0"/>
              <a:pPr defTabSz="37422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13719171"/>
      </p:ext>
    </p:extLst>
  </p:cSld>
  <p:clrMapOvr>
    <a:masterClrMapping/>
  </p:clrMapOvr>
  <p:transition spd="slow">
    <p:wipe dir="r"/>
  </p:transition>
</p:sldLayout>
</file>

<file path=ppt/slideLayouts/slideLayout1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7"/>
            <a:ext cx="9144000" cy="2387599"/>
          </a:xfrm>
          <a:prstGeom prst="rect">
            <a:avLst/>
          </a:prstGeom>
        </p:spPr>
        <p:txBody>
          <a:bodyPr lIns="88683" tIns="44415" rIns="88683" bIns="4441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683" tIns="44415" rIns="88683" bIns="44415"/>
          <a:lstStyle>
            <a:lvl1pPr marL="0" indent="0" algn="ctr">
              <a:buNone/>
              <a:defRPr sz="2400"/>
            </a:lvl1pPr>
            <a:lvl2pPr marL="443693" indent="0" algn="ctr">
              <a:buNone/>
              <a:defRPr sz="2100"/>
            </a:lvl2pPr>
            <a:lvl3pPr marL="887365" indent="0" algn="ctr">
              <a:buNone/>
              <a:defRPr sz="1800"/>
            </a:lvl3pPr>
            <a:lvl4pPr marL="1331046" indent="0" algn="ctr">
              <a:buNone/>
              <a:defRPr sz="1600"/>
            </a:lvl4pPr>
            <a:lvl5pPr marL="1774802" indent="0" algn="ctr">
              <a:buNone/>
              <a:defRPr sz="1600"/>
            </a:lvl5pPr>
            <a:lvl6pPr marL="2218392" indent="0" algn="ctr">
              <a:buNone/>
              <a:defRPr sz="1600"/>
            </a:lvl6pPr>
            <a:lvl7pPr marL="2662072" indent="0" algn="ctr">
              <a:buNone/>
              <a:defRPr sz="1600"/>
            </a:lvl7pPr>
            <a:lvl8pPr marL="3105879" indent="0" algn="ctr">
              <a:buNone/>
              <a:defRPr sz="1600"/>
            </a:lvl8pPr>
            <a:lvl9pPr marL="354949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36889"/>
      </p:ext>
    </p:extLst>
  </p:cSld>
  <p:clrMapOvr>
    <a:masterClrMapping/>
  </p:clrMapOvr>
</p:sldLayout>
</file>

<file path=ppt/slideLayouts/slideLayout17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9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114">
              <a:defRPr/>
            </a:pPr>
            <a:fld id="{8AF2105F-1B87-4015-8E4B-5DAE931EDE0C}" type="slidenum">
              <a:rPr lang="en-US" smtClean="0"/>
              <a:pPr defTabSz="100811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04" y="228108"/>
            <a:ext cx="10844585" cy="393584"/>
          </a:xfrm>
          <a:prstGeom prst="rect">
            <a:avLst/>
          </a:prstGeom>
        </p:spPr>
        <p:txBody>
          <a:bodyPr lIns="88655" tIns="44387" rIns="88655" bIns="4438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96924"/>
      </p:ext>
    </p:extLst>
  </p:cSld>
  <p:clrMapOvr>
    <a:masterClrMapping/>
  </p:clrMapOvr>
</p:sldLayout>
</file>

<file path=ppt/slideLayouts/slideLayout17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590" tIns="44834" rIns="89590" bIns="44834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590" tIns="44834" rIns="89590" bIns="44834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590" tIns="44834" rIns="89590" bIns="44834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273138"/>
      </p:ext>
    </p:extLst>
  </p:cSld>
  <p:clrMapOvr>
    <a:masterClrMapping/>
  </p:clrMapOvr>
</p:sldLayout>
</file>

<file path=ppt/slideLayouts/slideLayout1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257544"/>
      </p:ext>
    </p:extLst>
  </p:cSld>
  <p:clrMapOvr>
    <a:masterClrMapping/>
  </p:clrMapOvr>
</p:sldLayout>
</file>

<file path=ppt/slideLayouts/slideLayout17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0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514">
              <a:defRPr/>
            </a:pPr>
            <a:fld id="{8AF2105F-1B87-4015-8E4B-5DAE931EDE0C}" type="slidenum">
              <a:rPr lang="en-US" smtClean="0"/>
              <a:pPr defTabSz="101751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44" y="228108"/>
            <a:ext cx="10844585" cy="393584"/>
          </a:xfrm>
          <a:prstGeom prst="rect">
            <a:avLst/>
          </a:prstGeom>
        </p:spPr>
        <p:txBody>
          <a:bodyPr lIns="89503" tIns="44796" rIns="89503" bIns="4479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79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51" tIns="43783" rIns="87351" bIns="4378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51" tIns="43783" rIns="87351" bIns="4378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0725693"/>
      </p:ext>
    </p:extLst>
  </p:cSld>
  <p:clrMapOvr>
    <a:masterClrMapping/>
  </p:clrMapOvr>
</p:sldLayout>
</file>

<file path=ppt/slideLayouts/slideLayout17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3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514">
              <a:defRPr/>
            </a:pPr>
            <a:fld id="{8AF2105F-1B87-4015-8E4B-5DAE931EDE0C}" type="slidenum">
              <a:rPr lang="en-US" smtClean="0"/>
              <a:pPr defTabSz="101751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290"/>
      </p:ext>
    </p:extLst>
  </p:cSld>
  <p:clrMapOvr>
    <a:masterClrMapping/>
  </p:clrMapOvr>
</p:sldLayout>
</file>

<file path=ppt/slideLayouts/slideLayout17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5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503" tIns="44796" rIns="89503" bIns="4479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503" tIns="44796" rIns="89503" bIns="4479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1331349"/>
      </p:ext>
    </p:extLst>
  </p:cSld>
  <p:clrMapOvr>
    <a:masterClrMapping/>
  </p:clrMapOvr>
</p:sldLayout>
</file>

<file path=ppt/slideLayouts/slideLayout17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9397" tIns="35221" rIns="35221" bIns="35221" rtlCol="0" anchor="ctr"/>
          <a:lstStyle/>
          <a:p>
            <a:pPr defTabSz="89540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5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21" tIns="35221" rIns="35221" bIns="352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532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68" y="6449443"/>
            <a:ext cx="486055" cy="365125"/>
          </a:xfrm>
        </p:spPr>
        <p:txBody>
          <a:bodyPr lIns="89503" tIns="44796" rIns="89503" bIns="4479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5403">
              <a:defRPr/>
            </a:pPr>
            <a:fld id="{9D58C95B-E41E-4E89-B2A5-250D18CD870C}" type="slidenum">
              <a:rPr lang="ru-RU" altLang="ru-RU" smtClean="0"/>
              <a:pPr defTabSz="8954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34538825"/>
      </p:ext>
    </p:extLst>
  </p:cSld>
  <p:clrMapOvr>
    <a:masterClrMapping/>
  </p:clrMapOvr>
  <p:transition spd="slow">
    <p:wipe dir="r"/>
  </p:transition>
</p:sldLayout>
</file>

<file path=ppt/slideLayouts/slideLayout1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045424"/>
      </p:ext>
    </p:extLst>
  </p:cSld>
  <p:clrMapOvr>
    <a:masterClrMapping/>
  </p:clrMapOvr>
</p:sldLayout>
</file>

<file path=ppt/slideLayouts/slideLayout17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9230">
              <a:defRPr/>
            </a:pPr>
            <a:fld id="{8AF2105F-1B87-4015-8E4B-5DAE931EDE0C}" type="slidenum">
              <a:rPr lang="en-US" smtClean="0"/>
              <a:pPr defTabSz="10092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69" y="228108"/>
            <a:ext cx="10844585" cy="393584"/>
          </a:xfrm>
          <a:prstGeom prst="rect">
            <a:avLst/>
          </a:prstGeom>
        </p:spPr>
        <p:txBody>
          <a:bodyPr lIns="88759" tIns="44435" rIns="88759" bIns="4443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90411"/>
      </p:ext>
    </p:extLst>
  </p:cSld>
  <p:clrMapOvr>
    <a:masterClrMapping/>
  </p:clrMapOvr>
</p:sldLayout>
</file>

<file path=ppt/slideLayouts/slideLayout17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9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9230">
              <a:defRPr/>
            </a:pPr>
            <a:fld id="{8AF2105F-1B87-4015-8E4B-5DAE931EDE0C}" type="slidenum">
              <a:rPr lang="en-US" smtClean="0"/>
              <a:pPr defTabSz="100923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69638"/>
      </p:ext>
    </p:extLst>
  </p:cSld>
  <p:clrMapOvr>
    <a:masterClrMapping/>
  </p:clrMapOvr>
</p:sldLayout>
</file>

<file path=ppt/slideLayouts/slideLayout17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3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759" tIns="44435" rIns="88759" bIns="4443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759" tIns="44435" rIns="88759" bIns="4443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93031250"/>
      </p:ext>
    </p:extLst>
  </p:cSld>
  <p:clrMapOvr>
    <a:masterClrMapping/>
  </p:clrMapOvr>
</p:sldLayout>
</file>

<file path=ppt/slideLayouts/slideLayout17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9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587" tIns="34917" rIns="34917" bIns="34917" rtlCol="0" anchor="ctr"/>
          <a:lstStyle/>
          <a:p>
            <a:pPr defTabSz="37454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8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23" tIns="34923" rIns="34923" bIns="349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799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599"/>
            <a:ext cx="486055" cy="365125"/>
          </a:xfrm>
        </p:spPr>
        <p:txBody>
          <a:bodyPr lIns="88759" tIns="44435" rIns="88759" bIns="4443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4542">
              <a:defRPr/>
            </a:pPr>
            <a:fld id="{9D58C95B-E41E-4E89-B2A5-250D18CD870C}" type="slidenum">
              <a:rPr lang="ru-RU" altLang="ru-RU" smtClean="0"/>
              <a:pPr defTabSz="3745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6398148"/>
      </p:ext>
    </p:extLst>
  </p:cSld>
  <p:clrMapOvr>
    <a:masterClrMapping/>
  </p:clrMapOvr>
  <p:transition spd="slow">
    <p:wipe dir="r"/>
  </p:transition>
</p:sldLayout>
</file>

<file path=ppt/slideLayouts/slideLayout17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2"/>
            <a:ext cx="9144000" cy="2387599"/>
          </a:xfrm>
          <a:prstGeom prst="rect">
            <a:avLst/>
          </a:prstGeom>
        </p:spPr>
        <p:txBody>
          <a:bodyPr lIns="88759" tIns="44435" rIns="88759" bIns="4443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759" tIns="44435" rIns="88759" bIns="44435"/>
          <a:lstStyle>
            <a:lvl1pPr marL="0" indent="0" algn="ctr">
              <a:buNone/>
              <a:defRPr sz="2400"/>
            </a:lvl1pPr>
            <a:lvl2pPr marL="444049" indent="0" algn="ctr">
              <a:buNone/>
              <a:defRPr sz="2100"/>
            </a:lvl2pPr>
            <a:lvl3pPr marL="888075" indent="0" algn="ctr">
              <a:buNone/>
              <a:defRPr sz="1800"/>
            </a:lvl3pPr>
            <a:lvl4pPr marL="1332154" indent="0" algn="ctr">
              <a:buNone/>
              <a:defRPr sz="1600"/>
            </a:lvl4pPr>
            <a:lvl5pPr marL="1776276" indent="0" algn="ctr">
              <a:buNone/>
              <a:defRPr sz="1600"/>
            </a:lvl5pPr>
            <a:lvl6pPr marL="2220232" indent="0" algn="ctr">
              <a:buNone/>
              <a:defRPr sz="1600"/>
            </a:lvl6pPr>
            <a:lvl7pPr marL="2664261" indent="0" algn="ctr">
              <a:buNone/>
              <a:defRPr sz="1600"/>
            </a:lvl7pPr>
            <a:lvl8pPr marL="3108442" indent="0" algn="ctr">
              <a:buNone/>
              <a:defRPr sz="1600"/>
            </a:lvl8pPr>
            <a:lvl9pPr marL="355244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530"/>
      </p:ext>
    </p:extLst>
  </p:cSld>
  <p:clrMapOvr>
    <a:masterClrMapping/>
  </p:clrMapOvr>
</p:sldLayout>
</file>

<file path=ppt/slideLayouts/slideLayout17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938">
              <a:defRPr/>
            </a:pPr>
            <a:fld id="{8AF2105F-1B87-4015-8E4B-5DAE931EDE0C}" type="slidenum">
              <a:rPr lang="en-US" smtClean="0"/>
              <a:pPr defTabSz="10089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81" y="228108"/>
            <a:ext cx="10844585" cy="393584"/>
          </a:xfrm>
          <a:prstGeom prst="rect">
            <a:avLst/>
          </a:prstGeom>
        </p:spPr>
        <p:txBody>
          <a:bodyPr lIns="88736" tIns="44433" rIns="88736" bIns="4443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2040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656" tIns="34412" rIns="34412" bIns="34412" rtlCol="0" anchor="ctr"/>
          <a:lstStyle/>
          <a:p>
            <a:pPr marL="0" marR="0" lvl="0" indent="0" algn="l" defTabSz="87473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64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54"/>
            <a:ext cx="486055" cy="365125"/>
          </a:xfrm>
        </p:spPr>
        <p:txBody>
          <a:bodyPr lIns="87351" tIns="43783" rIns="87351" bIns="4378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737">
              <a:defRPr/>
            </a:pPr>
            <a:fld id="{9D58C95B-E41E-4E89-B2A5-250D18CD870C}" type="slidenum">
              <a:rPr lang="ru-RU" altLang="ru-RU" smtClean="0"/>
              <a:pPr defTabSz="87473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425973"/>
      </p:ext>
    </p:extLst>
  </p:cSld>
  <p:clrMapOvr>
    <a:masterClrMapping/>
  </p:clrMapOvr>
  <p:transition spd="slow">
    <p:wipe dir="r"/>
  </p:transition>
</p:sldLayout>
</file>

<file path=ppt/slideLayouts/slideLayout17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671" tIns="44877" rIns="89671" bIns="44877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671" tIns="44877" rIns="89671" bIns="44877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671" tIns="44877" rIns="89671" bIns="44877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844627"/>
      </p:ext>
    </p:extLst>
  </p:cSld>
  <p:clrMapOvr>
    <a:masterClrMapping/>
  </p:clrMapOvr>
</p:sldLayout>
</file>

<file path=ppt/slideLayouts/slideLayout1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565120"/>
      </p:ext>
    </p:extLst>
  </p:cSld>
  <p:clrMapOvr>
    <a:masterClrMapping/>
  </p:clrMapOvr>
</p:sldLayout>
</file>

<file path=ppt/slideLayouts/slideLayout17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8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373">
              <a:defRPr/>
            </a:pPr>
            <a:fld id="{8AF2105F-1B87-4015-8E4B-5DAE931EDE0C}" type="slidenum">
              <a:rPr lang="en-US" smtClean="0"/>
              <a:pPr defTabSz="10193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98" y="228108"/>
            <a:ext cx="10844585" cy="393584"/>
          </a:xfrm>
          <a:prstGeom prst="rect">
            <a:avLst/>
          </a:prstGeom>
        </p:spPr>
        <p:txBody>
          <a:bodyPr lIns="89671" tIns="44877" rIns="89671" bIns="448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0093"/>
      </p:ext>
    </p:extLst>
  </p:cSld>
  <p:clrMapOvr>
    <a:masterClrMapping/>
  </p:clrMapOvr>
</p:sldLayout>
</file>

<file path=ppt/slideLayouts/slideLayout17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1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373">
              <a:defRPr/>
            </a:pPr>
            <a:fld id="{8AF2105F-1B87-4015-8E4B-5DAE931EDE0C}" type="slidenum">
              <a:rPr lang="en-US" smtClean="0"/>
              <a:pPr defTabSz="10193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2049"/>
      </p:ext>
    </p:extLst>
  </p:cSld>
  <p:clrMapOvr>
    <a:masterClrMapping/>
  </p:clrMapOvr>
</p:sldLayout>
</file>

<file path=ppt/slideLayouts/slideLayout17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71" tIns="44877" rIns="89671" bIns="448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71" tIns="44877" rIns="89671" bIns="448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2237761"/>
      </p:ext>
    </p:extLst>
  </p:cSld>
  <p:clrMapOvr>
    <a:masterClrMapping/>
  </p:clrMapOvr>
</p:sldLayout>
</file>

<file path=ppt/slideLayouts/slideLayout17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2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453" tIns="35285" rIns="35285" bIns="35285" rtlCol="0" anchor="ctr"/>
          <a:lstStyle/>
          <a:p>
            <a:pPr defTabSz="89706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1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85" tIns="35285" rIns="35285" bIns="3528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697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0" y="6449426"/>
            <a:ext cx="486055" cy="365125"/>
          </a:xfrm>
        </p:spPr>
        <p:txBody>
          <a:bodyPr lIns="89671" tIns="44877" rIns="89671" bIns="448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7060">
              <a:defRPr/>
            </a:pPr>
            <a:fld id="{9D58C95B-E41E-4E89-B2A5-250D18CD870C}" type="slidenum">
              <a:rPr lang="ru-RU" altLang="ru-RU" smtClean="0"/>
              <a:pPr defTabSz="89706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25803988"/>
      </p:ext>
    </p:extLst>
  </p:cSld>
  <p:clrMapOvr>
    <a:masterClrMapping/>
  </p:clrMapOvr>
  <p:transition spd="slow">
    <p:wipe dir="r"/>
  </p:transition>
</p:sldLayout>
</file>

<file path=ppt/slideLayouts/slideLayout17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97"/>
            <a:ext cx="9144000" cy="2387599"/>
          </a:xfrm>
          <a:prstGeom prst="rect">
            <a:avLst/>
          </a:prstGeom>
        </p:spPr>
        <p:txBody>
          <a:bodyPr lIns="89671" tIns="44877" rIns="89671" bIns="4487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671" tIns="44877" rIns="89671" bIns="44877"/>
          <a:lstStyle>
            <a:lvl1pPr marL="0" indent="0" algn="ctr">
              <a:buNone/>
              <a:defRPr sz="2400"/>
            </a:lvl1pPr>
            <a:lvl2pPr marL="448508" indent="0" algn="ctr">
              <a:buNone/>
              <a:defRPr sz="2100"/>
            </a:lvl2pPr>
            <a:lvl3pPr marL="897031" indent="0" algn="ctr">
              <a:buNone/>
              <a:defRPr sz="1800"/>
            </a:lvl3pPr>
            <a:lvl4pPr marL="1345583" indent="0" algn="ctr">
              <a:buNone/>
              <a:defRPr sz="1600"/>
            </a:lvl4pPr>
            <a:lvl5pPr marL="1794113" indent="0" algn="ctr">
              <a:buNone/>
              <a:defRPr sz="1600"/>
            </a:lvl5pPr>
            <a:lvl6pPr marL="2242616" indent="0" algn="ctr">
              <a:buNone/>
              <a:defRPr sz="1600"/>
            </a:lvl6pPr>
            <a:lvl7pPr marL="2691209" indent="0" algn="ctr">
              <a:buNone/>
              <a:defRPr sz="1600"/>
            </a:lvl7pPr>
            <a:lvl8pPr marL="3139697" indent="0" algn="ctr">
              <a:buNone/>
              <a:defRPr sz="1600"/>
            </a:lvl8pPr>
            <a:lvl9pPr marL="358819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858"/>
            <a:ext cx="2743200" cy="365125"/>
          </a:xfrm>
          <a:prstGeom prst="rect">
            <a:avLst/>
          </a:prstGeom>
        </p:spPr>
        <p:txBody>
          <a:bodyPr lIns="89671" tIns="44877" rIns="89671" bIns="44877"/>
          <a:lstStyle/>
          <a:p>
            <a:pPr defTabSz="897060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97060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858"/>
            <a:ext cx="4114800" cy="365125"/>
          </a:xfrm>
          <a:prstGeom prst="rect">
            <a:avLst/>
          </a:prstGeom>
        </p:spPr>
        <p:txBody>
          <a:bodyPr lIns="89671" tIns="44877" rIns="89671" bIns="44877"/>
          <a:lstStyle/>
          <a:p>
            <a:pPr defTabSz="89706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858"/>
            <a:ext cx="2743200" cy="365125"/>
          </a:xfrm>
          <a:prstGeom prst="rect">
            <a:avLst/>
          </a:prstGeom>
        </p:spPr>
        <p:txBody>
          <a:bodyPr lIns="89671" tIns="44877" rIns="89671" bIns="44877"/>
          <a:lstStyle/>
          <a:p>
            <a:pPr defTabSz="897060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9706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83959"/>
      </p:ext>
    </p:extLst>
  </p:cSld>
  <p:clrMapOvr>
    <a:masterClrMapping/>
  </p:clrMapOvr>
</p:sldLayout>
</file>

<file path=ppt/slideLayouts/slideLayout1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632071"/>
      </p:ext>
    </p:extLst>
  </p:cSld>
  <p:clrMapOvr>
    <a:masterClrMapping/>
  </p:clrMapOvr>
</p:sldLayout>
</file>

<file path=ppt/slideLayouts/slideLayout17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826">
              <a:defRPr/>
            </a:pPr>
            <a:fld id="{8AF2105F-1B87-4015-8E4B-5DAE931EDE0C}" type="slidenum">
              <a:rPr lang="en-US" smtClean="0"/>
              <a:pPr defTabSz="100882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81" y="228108"/>
            <a:ext cx="10844585" cy="393584"/>
          </a:xfrm>
          <a:prstGeom prst="rect">
            <a:avLst/>
          </a:prstGeom>
        </p:spPr>
        <p:txBody>
          <a:bodyPr lIns="88723" tIns="44433" rIns="88723" bIns="4443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0247"/>
      </p:ext>
    </p:extLst>
  </p:cSld>
  <p:clrMapOvr>
    <a:masterClrMapping/>
  </p:clrMapOvr>
</p:sldLayout>
</file>

<file path=ppt/slideLayouts/slideLayout17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9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826">
              <a:defRPr/>
            </a:pPr>
            <a:fld id="{8AF2105F-1B87-4015-8E4B-5DAE931EDE0C}" type="slidenum">
              <a:rPr lang="en-US" smtClean="0"/>
              <a:pPr defTabSz="100882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028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75105"/>
      </p:ext>
    </p:extLst>
  </p:cSld>
  <p:clrMapOvr>
    <a:masterClrMapping/>
  </p:clrMapOvr>
</p:sldLayout>
</file>

<file path=ppt/slideLayouts/slideLayout17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723" tIns="44433" rIns="88723" bIns="4443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723" tIns="44433" rIns="88723" bIns="4443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2194762"/>
      </p:ext>
    </p:extLst>
  </p:cSld>
  <p:clrMapOvr>
    <a:masterClrMapping/>
  </p:clrMapOvr>
</p:sldLayout>
</file>

<file path=ppt/slideLayouts/slideLayout17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350" tIns="34906" rIns="34906" bIns="34906" rtlCol="0" anchor="ctr"/>
          <a:lstStyle/>
          <a:p>
            <a:pPr defTabSz="37437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9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06" tIns="34906" rIns="34906" bIns="349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763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605"/>
            <a:ext cx="486055" cy="365125"/>
          </a:xfrm>
        </p:spPr>
        <p:txBody>
          <a:bodyPr lIns="88723" tIns="44433" rIns="88723" bIns="4443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4377">
              <a:defRPr/>
            </a:pPr>
            <a:fld id="{9D58C95B-E41E-4E89-B2A5-250D18CD870C}" type="slidenum">
              <a:rPr lang="ru-RU" altLang="ru-RU" smtClean="0"/>
              <a:pPr defTabSz="37437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9604193"/>
      </p:ext>
    </p:extLst>
  </p:cSld>
  <p:clrMapOvr>
    <a:masterClrMapping/>
  </p:clrMapOvr>
  <p:transition spd="slow">
    <p:wipe dir="r"/>
  </p:transition>
</p:sldLayout>
</file>

<file path=ppt/slideLayouts/slideLayout17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2"/>
            <a:ext cx="9144000" cy="2387599"/>
          </a:xfrm>
          <a:prstGeom prst="rect">
            <a:avLst/>
          </a:prstGeom>
        </p:spPr>
        <p:txBody>
          <a:bodyPr lIns="88723" tIns="44433" rIns="88723" bIns="4443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723" tIns="44433" rIns="88723" bIns="44433"/>
          <a:lstStyle>
            <a:lvl1pPr marL="0" indent="0" algn="ctr">
              <a:buNone/>
              <a:defRPr sz="2400"/>
            </a:lvl1pPr>
            <a:lvl2pPr marL="443867" indent="0" algn="ctr">
              <a:buNone/>
              <a:defRPr sz="2100"/>
            </a:lvl2pPr>
            <a:lvl3pPr marL="887717" indent="0" algn="ctr">
              <a:buNone/>
              <a:defRPr sz="1800"/>
            </a:lvl3pPr>
            <a:lvl4pPr marL="1331597" indent="0" algn="ctr">
              <a:buNone/>
              <a:defRPr sz="1600"/>
            </a:lvl4pPr>
            <a:lvl5pPr marL="1775542" indent="0" algn="ctr">
              <a:buNone/>
              <a:defRPr sz="1600"/>
            </a:lvl5pPr>
            <a:lvl6pPr marL="2219309" indent="0" algn="ctr">
              <a:buNone/>
              <a:defRPr sz="1600"/>
            </a:lvl6pPr>
            <a:lvl7pPr marL="2663169" indent="0" algn="ctr">
              <a:buNone/>
              <a:defRPr sz="1600"/>
            </a:lvl7pPr>
            <a:lvl8pPr marL="3107169" indent="0" algn="ctr">
              <a:buNone/>
              <a:defRPr sz="1600"/>
            </a:lvl8pPr>
            <a:lvl9pPr marL="355096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05921"/>
      </p:ext>
    </p:extLst>
  </p:cSld>
  <p:clrMapOvr>
    <a:masterClrMapping/>
  </p:clrMapOvr>
</p:sldLayout>
</file>

<file path=ppt/slideLayouts/slideLayout17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511">
              <a:defRPr/>
            </a:pPr>
            <a:fld id="{8AF2105F-1B87-4015-8E4B-5DAE931EDE0C}" type="slidenum">
              <a:rPr lang="en-US" smtClean="0"/>
              <a:pPr defTabSz="100851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92" y="228108"/>
            <a:ext cx="10844585" cy="393584"/>
          </a:xfrm>
          <a:prstGeom prst="rect">
            <a:avLst/>
          </a:prstGeom>
        </p:spPr>
        <p:txBody>
          <a:bodyPr lIns="88697" tIns="44415" rIns="88697" bIns="4441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06967"/>
      </p:ext>
    </p:extLst>
  </p:cSld>
  <p:clrMapOvr>
    <a:masterClrMapping/>
  </p:clrMapOvr>
</p:sldLayout>
</file>

<file path=ppt/slideLayouts/slideLayout17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630" tIns="44860" rIns="89630" bIns="44860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630" tIns="44860" rIns="89630" bIns="44860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630" tIns="44860" rIns="89630" bIns="44860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048650"/>
      </p:ext>
    </p:extLst>
  </p:cSld>
  <p:clrMapOvr>
    <a:masterClrMapping/>
  </p:clrMapOvr>
</p:sldLayout>
</file>

<file path=ppt/slideLayouts/slideLayout1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53460"/>
      </p:ext>
    </p:extLst>
  </p:cSld>
  <p:clrMapOvr>
    <a:masterClrMapping/>
  </p:clrMapOvr>
</p:sldLayout>
</file>

<file path=ppt/slideLayouts/slideLayout17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936">
              <a:defRPr/>
            </a:pPr>
            <a:fld id="{8AF2105F-1B87-4015-8E4B-5DAE931EDE0C}" type="slidenum">
              <a:rPr lang="en-US" smtClean="0"/>
              <a:pPr defTabSz="101793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32" y="228108"/>
            <a:ext cx="10844585" cy="393584"/>
          </a:xfrm>
          <a:prstGeom prst="rect">
            <a:avLst/>
          </a:prstGeom>
        </p:spPr>
        <p:txBody>
          <a:bodyPr lIns="89539" tIns="44819" rIns="89539" bIns="4481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13369"/>
      </p:ext>
    </p:extLst>
  </p:cSld>
  <p:clrMapOvr>
    <a:masterClrMapping/>
  </p:clrMapOvr>
</p:sldLayout>
</file>

<file path=ppt/slideLayouts/slideLayout17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2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936">
              <a:defRPr/>
            </a:pPr>
            <a:fld id="{8AF2105F-1B87-4015-8E4B-5DAE931EDE0C}" type="slidenum">
              <a:rPr lang="en-US" smtClean="0"/>
              <a:pPr defTabSz="10179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02882"/>
      </p:ext>
    </p:extLst>
  </p:cSld>
  <p:clrMapOvr>
    <a:masterClrMapping/>
  </p:clrMapOvr>
</p:sldLayout>
</file>

<file path=ppt/slideLayouts/slideLayout17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5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539" tIns="44819" rIns="89539" bIns="4481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539" tIns="44819" rIns="89539" bIns="4481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8274401"/>
      </p:ext>
    </p:extLst>
  </p:cSld>
  <p:clrMapOvr>
    <a:masterClrMapping/>
  </p:clrMapOvr>
</p:sldLayout>
</file>

<file path=ppt/slideLayouts/slideLayout17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5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9628" tIns="35235" rIns="35235" bIns="35235" rtlCol="0" anchor="ctr"/>
          <a:lstStyle/>
          <a:p>
            <a:pPr defTabSz="89578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4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35" tIns="35235" rIns="35235" bIns="3523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569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65" y="6449432"/>
            <a:ext cx="486055" cy="365125"/>
          </a:xfrm>
        </p:spPr>
        <p:txBody>
          <a:bodyPr lIns="89539" tIns="44819" rIns="89539" bIns="4481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5784">
              <a:defRPr/>
            </a:pPr>
            <a:fld id="{9D58C95B-E41E-4E89-B2A5-250D18CD870C}" type="slidenum">
              <a:rPr lang="ru-RU" altLang="ru-RU" smtClean="0"/>
              <a:pPr defTabSz="89578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38751107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23913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1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530">
              <a:defRPr/>
            </a:pPr>
            <a:fld id="{8AF2105F-1B87-4015-8E4B-5DAE931EDE0C}" type="slidenum">
              <a:rPr lang="en-US" smtClean="0"/>
              <a:pPr defTabSz="9885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33" y="228108"/>
            <a:ext cx="10844585" cy="393584"/>
          </a:xfrm>
          <a:prstGeom prst="rect">
            <a:avLst/>
          </a:prstGeom>
        </p:spPr>
        <p:txBody>
          <a:bodyPr lIns="86857" tIns="43573" rIns="86857" bIns="435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50087"/>
      </p:ext>
    </p:extLst>
  </p:cSld>
  <p:clrMapOvr>
    <a:masterClrMapping/>
  </p:clrMapOvr>
</p:sldLayout>
</file>

<file path=ppt/slideLayouts/slideLayout1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471954"/>
      </p:ext>
    </p:extLst>
  </p:cSld>
  <p:clrMapOvr>
    <a:masterClrMapping/>
  </p:clrMapOvr>
</p:sldLayout>
</file>

<file path=ppt/slideLayouts/slideLayout18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62">
              <a:defRPr/>
            </a:pPr>
            <a:fld id="{8AF2105F-1B87-4015-8E4B-5DAE931EDE0C}" type="slidenum">
              <a:rPr lang="en-US" smtClean="0"/>
              <a:pPr defTabSz="100266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45" tIns="44165" rIns="88145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14286"/>
      </p:ext>
    </p:extLst>
  </p:cSld>
  <p:clrMapOvr>
    <a:masterClrMapping/>
  </p:clrMapOvr>
</p:sldLayout>
</file>

<file path=ppt/slideLayouts/slideLayout18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62">
              <a:defRPr/>
            </a:pPr>
            <a:fld id="{8AF2105F-1B87-4015-8E4B-5DAE931EDE0C}" type="slidenum">
              <a:rPr lang="en-US" smtClean="0"/>
              <a:pPr defTabSz="100266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4587"/>
      </p:ext>
    </p:extLst>
  </p:cSld>
  <p:clrMapOvr>
    <a:masterClrMapping/>
  </p:clrMapOvr>
</p:sldLayout>
</file>

<file path=ppt/slideLayouts/slideLayout18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65" rIns="88145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65" rIns="88145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547857"/>
      </p:ext>
    </p:extLst>
  </p:cSld>
  <p:clrMapOvr>
    <a:masterClrMapping/>
  </p:clrMapOvr>
</p:sldLayout>
</file>

<file path=ppt/slideLayouts/slideLayout18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42" tIns="34681" rIns="34681" bIns="34681" rtlCol="0" anchor="ctr"/>
          <a:lstStyle/>
          <a:p>
            <a:pPr defTabSz="88230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1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65" rIns="88145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03">
              <a:defRPr/>
            </a:pPr>
            <a:fld id="{9D58C95B-E41E-4E89-B2A5-250D18CD870C}" type="slidenum">
              <a:rPr lang="ru-RU" altLang="ru-RU" smtClean="0"/>
              <a:pPr defTabSz="8823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1848182"/>
      </p:ext>
    </p:extLst>
  </p:cSld>
  <p:clrMapOvr>
    <a:masterClrMapping/>
  </p:clrMapOvr>
  <p:transition spd="slow">
    <p:wipe dir="r"/>
  </p:transition>
</p:sldLayout>
</file>

<file path=ppt/slideLayouts/slideLayout1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659498"/>
      </p:ext>
    </p:extLst>
  </p:cSld>
  <p:clrMapOvr>
    <a:masterClrMapping/>
  </p:clrMapOvr>
</p:sldLayout>
</file>

<file path=ppt/slideLayouts/slideLayout18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6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0060">
              <a:defRPr/>
            </a:pPr>
            <a:fld id="{8AF2105F-1B87-4015-8E4B-5DAE931EDE0C}" type="slidenum">
              <a:rPr lang="en-US" smtClean="0"/>
              <a:pPr defTabSz="102006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69" y="228108"/>
            <a:ext cx="10844585" cy="393584"/>
          </a:xfrm>
          <a:prstGeom prst="rect">
            <a:avLst/>
          </a:prstGeom>
        </p:spPr>
        <p:txBody>
          <a:bodyPr lIns="89728" tIns="44904" rIns="89728" bIns="449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130"/>
      </p:ext>
    </p:extLst>
  </p:cSld>
  <p:clrMapOvr>
    <a:masterClrMapping/>
  </p:clrMapOvr>
</p:sldLayout>
</file>

<file path=ppt/slideLayouts/slideLayout18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0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0060">
              <a:defRPr/>
            </a:pPr>
            <a:fld id="{8AF2105F-1B87-4015-8E4B-5DAE931EDE0C}" type="slidenum">
              <a:rPr lang="en-US" smtClean="0"/>
              <a:pPr defTabSz="102006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51059"/>
      </p:ext>
    </p:extLst>
  </p:cSld>
  <p:clrMapOvr>
    <a:masterClrMapping/>
  </p:clrMapOvr>
</p:sldLayout>
</file>

<file path=ppt/slideLayouts/slideLayout18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28" tIns="44904" rIns="89728" bIns="449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28" tIns="44904" rIns="89728" bIns="449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9522549"/>
      </p:ext>
    </p:extLst>
  </p:cSld>
  <p:clrMapOvr>
    <a:masterClrMapping/>
  </p:clrMapOvr>
</p:sldLayout>
</file>

<file path=ppt/slideLayouts/slideLayout18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0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863" tIns="35314" rIns="35314" bIns="35314" rtlCol="0" anchor="ctr"/>
          <a:lstStyle/>
          <a:p>
            <a:pPr defTabSz="89766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9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14" tIns="35314" rIns="35314" bIns="353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757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35" y="6449409"/>
            <a:ext cx="486055" cy="365125"/>
          </a:xfrm>
        </p:spPr>
        <p:txBody>
          <a:bodyPr lIns="89728" tIns="44904" rIns="89728" bIns="449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7663">
              <a:defRPr/>
            </a:pPr>
            <a:fld id="{9D58C95B-E41E-4E89-B2A5-250D18CD870C}" type="slidenum">
              <a:rPr lang="ru-RU" altLang="ru-RU" smtClean="0"/>
              <a:pPr defTabSz="89766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53867784"/>
      </p:ext>
    </p:extLst>
  </p:cSld>
  <p:clrMapOvr>
    <a:masterClrMapping/>
  </p:clrMapOvr>
  <p:transition spd="slow"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530">
              <a:defRPr/>
            </a:pPr>
            <a:fld id="{8AF2105F-1B87-4015-8E4B-5DAE931EDE0C}" type="slidenum">
              <a:rPr lang="en-US" smtClean="0"/>
              <a:pPr defTabSz="98853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07784"/>
      </p:ext>
    </p:extLst>
  </p:cSld>
  <p:clrMapOvr>
    <a:masterClrMapping/>
  </p:clrMapOvr>
</p:sldLayout>
</file>

<file path=ppt/slideLayouts/slideLayout18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90"/>
            <a:ext cx="9144000" cy="2387599"/>
          </a:xfrm>
          <a:prstGeom prst="rect">
            <a:avLst/>
          </a:prstGeom>
        </p:spPr>
        <p:txBody>
          <a:bodyPr lIns="89728" tIns="44904" rIns="89728" bIns="4490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728" tIns="44904" rIns="89728" bIns="44904"/>
          <a:lstStyle>
            <a:lvl1pPr marL="0" indent="0" algn="ctr">
              <a:buNone/>
              <a:defRPr sz="2400"/>
            </a:lvl1pPr>
            <a:lvl2pPr marL="448797" indent="0" algn="ctr">
              <a:buNone/>
              <a:defRPr sz="2100"/>
            </a:lvl2pPr>
            <a:lvl3pPr marL="897634" indent="0" algn="ctr">
              <a:buNone/>
              <a:defRPr sz="1800"/>
            </a:lvl3pPr>
            <a:lvl4pPr marL="1346479" indent="0" algn="ctr">
              <a:buNone/>
              <a:defRPr sz="1600"/>
            </a:lvl4pPr>
            <a:lvl5pPr marL="1795302" indent="0" algn="ctr">
              <a:buNone/>
              <a:defRPr sz="1600"/>
            </a:lvl5pPr>
            <a:lvl6pPr marL="2244106" indent="0" algn="ctr">
              <a:buNone/>
              <a:defRPr sz="1600"/>
            </a:lvl6pPr>
            <a:lvl7pPr marL="2692990" indent="0" algn="ctr">
              <a:buNone/>
              <a:defRPr sz="1600"/>
            </a:lvl7pPr>
            <a:lvl8pPr marL="3141789" indent="0" algn="ctr">
              <a:buNone/>
              <a:defRPr sz="1600"/>
            </a:lvl8pPr>
            <a:lvl9pPr marL="359057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840"/>
            <a:ext cx="2743200" cy="365125"/>
          </a:xfrm>
          <a:prstGeom prst="rect">
            <a:avLst/>
          </a:prstGeom>
        </p:spPr>
        <p:txBody>
          <a:bodyPr lIns="89728" tIns="44904" rIns="89728" bIns="44904"/>
          <a:lstStyle/>
          <a:p>
            <a:pPr defTabSz="897663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97663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840"/>
            <a:ext cx="4114800" cy="365125"/>
          </a:xfrm>
          <a:prstGeom prst="rect">
            <a:avLst/>
          </a:prstGeom>
        </p:spPr>
        <p:txBody>
          <a:bodyPr lIns="89728" tIns="44904" rIns="89728" bIns="44904"/>
          <a:lstStyle/>
          <a:p>
            <a:pPr defTabSz="8976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840"/>
            <a:ext cx="2743200" cy="365125"/>
          </a:xfrm>
          <a:prstGeom prst="rect">
            <a:avLst/>
          </a:prstGeom>
        </p:spPr>
        <p:txBody>
          <a:bodyPr lIns="89728" tIns="44904" rIns="89728" bIns="44904"/>
          <a:lstStyle/>
          <a:p>
            <a:pPr defTabSz="897663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9766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53612"/>
      </p:ext>
    </p:extLst>
  </p:cSld>
  <p:clrMapOvr>
    <a:masterClrMapping/>
  </p:clrMapOvr>
</p:sldLayout>
</file>

<file path=ppt/slideLayouts/slideLayout1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69939"/>
      </p:ext>
    </p:extLst>
  </p:cSld>
  <p:clrMapOvr>
    <a:masterClrMapping/>
  </p:clrMapOvr>
</p:sldLayout>
</file>

<file path=ppt/slideLayouts/slideLayout18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17">
              <a:defRPr/>
            </a:pPr>
            <a:fld id="{8AF2105F-1B87-4015-8E4B-5DAE931EDE0C}" type="slidenum">
              <a:rPr lang="en-US" smtClean="0"/>
              <a:pPr defTabSz="100261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35" tIns="44159" rIns="8813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37705"/>
      </p:ext>
    </p:extLst>
  </p:cSld>
  <p:clrMapOvr>
    <a:masterClrMapping/>
  </p:clrMapOvr>
</p:sldLayout>
</file>

<file path=ppt/slideLayouts/slideLayout18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17">
              <a:defRPr/>
            </a:pPr>
            <a:fld id="{8AF2105F-1B87-4015-8E4B-5DAE931EDE0C}" type="slidenum">
              <a:rPr lang="en-US" smtClean="0"/>
              <a:pPr defTabSz="100261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41568"/>
      </p:ext>
    </p:extLst>
  </p:cSld>
  <p:clrMapOvr>
    <a:masterClrMapping/>
  </p:clrMapOvr>
</p:sldLayout>
</file>

<file path=ppt/slideLayouts/slideLayout18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5" tIns="44159" rIns="8813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5" tIns="44159" rIns="8813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306497"/>
      </p:ext>
    </p:extLst>
  </p:cSld>
  <p:clrMapOvr>
    <a:masterClrMapping/>
  </p:clrMapOvr>
</p:sldLayout>
</file>

<file path=ppt/slideLayouts/slideLayout18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19" tIns="34681" rIns="34681" bIns="34681" rtlCol="0" anchor="ctr"/>
          <a:lstStyle/>
          <a:p>
            <a:pPr defTabSz="88224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17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35" tIns="44159" rIns="8813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46">
              <a:defRPr/>
            </a:pPr>
            <a:fld id="{9D58C95B-E41E-4E89-B2A5-250D18CD870C}" type="slidenum">
              <a:rPr lang="ru-RU" altLang="ru-RU" smtClean="0"/>
              <a:pPr defTabSz="88224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3994490"/>
      </p:ext>
    </p:extLst>
  </p:cSld>
  <p:clrMapOvr>
    <a:masterClrMapping/>
  </p:clrMapOvr>
  <p:transition spd="slow">
    <p:wipe dir="r"/>
  </p:transition>
</p:sldLayout>
</file>

<file path=ppt/slideLayouts/slideLayout1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326328"/>
      </p:ext>
    </p:extLst>
  </p:cSld>
  <p:clrMapOvr>
    <a:masterClrMapping/>
  </p:clrMapOvr>
</p:sldLayout>
</file>

<file path=ppt/slideLayouts/slideLayout18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9492">
              <a:defRPr/>
            </a:pPr>
            <a:fld id="{8AF2105F-1B87-4015-8E4B-5DAE931EDE0C}" type="slidenum">
              <a:rPr lang="en-US" smtClean="0"/>
              <a:pPr defTabSz="100949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63" y="228108"/>
            <a:ext cx="10844585" cy="393584"/>
          </a:xfrm>
          <a:prstGeom prst="rect">
            <a:avLst/>
          </a:prstGeom>
        </p:spPr>
        <p:txBody>
          <a:bodyPr lIns="88782" tIns="44448" rIns="88782" bIns="4444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1959"/>
      </p:ext>
    </p:extLst>
  </p:cSld>
  <p:clrMapOvr>
    <a:masterClrMapping/>
  </p:clrMapOvr>
</p:sldLayout>
</file>

<file path=ppt/slideLayouts/slideLayout18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9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9492">
              <a:defRPr/>
            </a:pPr>
            <a:fld id="{8AF2105F-1B87-4015-8E4B-5DAE931EDE0C}" type="slidenum">
              <a:rPr lang="en-US" smtClean="0"/>
              <a:pPr defTabSz="100949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39403"/>
      </p:ext>
    </p:extLst>
  </p:cSld>
  <p:clrMapOvr>
    <a:masterClrMapping/>
  </p:clrMapOvr>
</p:sldLayout>
</file>

<file path=ppt/slideLayouts/slideLayout18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3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782" tIns="44448" rIns="88782" bIns="4444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782" tIns="44448" rIns="88782" bIns="4444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936098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57" tIns="43573" rIns="86857" bIns="435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57" tIns="43573" rIns="86857" bIns="435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8129852"/>
      </p:ext>
    </p:extLst>
  </p:cSld>
  <p:clrMapOvr>
    <a:masterClrMapping/>
  </p:clrMapOvr>
</p:sldLayout>
</file>

<file path=ppt/slideLayouts/slideLayout18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8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726" tIns="34927" rIns="34927" bIns="34927" rtlCol="0" anchor="ctr"/>
          <a:lstStyle/>
          <a:p>
            <a:pPr defTabSz="37463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7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27" tIns="34927" rIns="34927" bIns="3492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822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593"/>
            <a:ext cx="486055" cy="365125"/>
          </a:xfrm>
        </p:spPr>
        <p:txBody>
          <a:bodyPr lIns="88782" tIns="44448" rIns="88782" bIns="4444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4631">
              <a:defRPr/>
            </a:pPr>
            <a:fld id="{9D58C95B-E41E-4E89-B2A5-250D18CD870C}" type="slidenum">
              <a:rPr lang="ru-RU" altLang="ru-RU" smtClean="0"/>
              <a:pPr defTabSz="37463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89018426"/>
      </p:ext>
    </p:extLst>
  </p:cSld>
  <p:clrMapOvr>
    <a:masterClrMapping/>
  </p:clrMapOvr>
  <p:transition spd="slow">
    <p:wipe dir="r"/>
  </p:transition>
</p:sldLayout>
</file>

<file path=ppt/slideLayouts/slideLayout18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2"/>
            <a:ext cx="9144000" cy="2387599"/>
          </a:xfrm>
          <a:prstGeom prst="rect">
            <a:avLst/>
          </a:prstGeom>
        </p:spPr>
        <p:txBody>
          <a:bodyPr lIns="88782" tIns="44448" rIns="88782" bIns="4444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782" tIns="44448" rIns="88782" bIns="44448"/>
          <a:lstStyle>
            <a:lvl1pPr marL="0" indent="0" algn="ctr">
              <a:buNone/>
              <a:defRPr sz="2400"/>
            </a:lvl1pPr>
            <a:lvl2pPr marL="444155" indent="0" algn="ctr">
              <a:buNone/>
              <a:defRPr sz="2100"/>
            </a:lvl2pPr>
            <a:lvl3pPr marL="888298" indent="0" algn="ctr">
              <a:buNone/>
              <a:defRPr sz="1800"/>
            </a:lvl3pPr>
            <a:lvl4pPr marL="1332498" indent="0" algn="ctr">
              <a:buNone/>
              <a:defRPr sz="1600"/>
            </a:lvl4pPr>
            <a:lvl5pPr marL="1776715" indent="0" algn="ctr">
              <a:buNone/>
              <a:defRPr sz="1600"/>
            </a:lvl5pPr>
            <a:lvl6pPr marL="2220792" indent="0" algn="ctr">
              <a:buNone/>
              <a:defRPr sz="1600"/>
            </a:lvl6pPr>
            <a:lvl7pPr marL="2664948" indent="0" algn="ctr">
              <a:buNone/>
              <a:defRPr sz="1600"/>
            </a:lvl7pPr>
            <a:lvl8pPr marL="3109233" indent="0" algn="ctr">
              <a:buNone/>
              <a:defRPr sz="1600"/>
            </a:lvl8pPr>
            <a:lvl9pPr marL="355333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70505"/>
      </p:ext>
    </p:extLst>
  </p:cSld>
  <p:clrMapOvr>
    <a:masterClrMapping/>
  </p:clrMapOvr>
</p:sldLayout>
</file>

<file path=ppt/slideLayouts/slideLayout18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6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9197">
              <a:defRPr/>
            </a:pPr>
            <a:fld id="{8AF2105F-1B87-4015-8E4B-5DAE931EDE0C}" type="slidenum">
              <a:rPr lang="en-US" smtClean="0"/>
              <a:pPr defTabSz="100919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75" y="228108"/>
            <a:ext cx="10844585" cy="393584"/>
          </a:xfrm>
          <a:prstGeom prst="rect">
            <a:avLst/>
          </a:prstGeom>
        </p:spPr>
        <p:txBody>
          <a:bodyPr lIns="88759" tIns="44435" rIns="88759" bIns="4443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5898"/>
      </p:ext>
    </p:extLst>
  </p:cSld>
  <p:clrMapOvr>
    <a:masterClrMapping/>
  </p:clrMapOvr>
</p:sldLayout>
</file>

<file path=ppt/slideLayouts/slideLayout18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688" tIns="44886" rIns="89688" bIns="44886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688" tIns="44886" rIns="89688" bIns="44886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688" tIns="44886" rIns="89688" bIns="44886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99825"/>
      </p:ext>
    </p:extLst>
  </p:cSld>
  <p:clrMapOvr>
    <a:masterClrMapping/>
  </p:clrMapOvr>
</p:sldLayout>
</file>

<file path=ppt/slideLayouts/slideLayout18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990958"/>
      </p:ext>
    </p:extLst>
  </p:cSld>
  <p:clrMapOvr>
    <a:masterClrMapping/>
  </p:clrMapOvr>
</p:sldLayout>
</file>

<file path=ppt/slideLayouts/slideLayout18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7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8617">
              <a:defRPr/>
            </a:pPr>
            <a:fld id="{8AF2105F-1B87-4015-8E4B-5DAE931EDE0C}" type="slidenum">
              <a:rPr lang="en-US" smtClean="0"/>
              <a:pPr defTabSz="101861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09" y="228108"/>
            <a:ext cx="10844585" cy="393584"/>
          </a:xfrm>
          <a:prstGeom prst="rect">
            <a:avLst/>
          </a:prstGeom>
        </p:spPr>
        <p:txBody>
          <a:bodyPr lIns="89601" tIns="44842" rIns="89601" bIns="4484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94829"/>
      </p:ext>
    </p:extLst>
  </p:cSld>
  <p:clrMapOvr>
    <a:masterClrMapping/>
  </p:clrMapOvr>
</p:sldLayout>
</file>

<file path=ppt/slideLayouts/slideLayout18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1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8617">
              <a:defRPr/>
            </a:pPr>
            <a:fld id="{8AF2105F-1B87-4015-8E4B-5DAE931EDE0C}" type="slidenum">
              <a:rPr lang="en-US" smtClean="0"/>
              <a:pPr defTabSz="101861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78814"/>
      </p:ext>
    </p:extLst>
  </p:cSld>
  <p:clrMapOvr>
    <a:masterClrMapping/>
  </p:clrMapOvr>
</p:sldLayout>
</file>

<file path=ppt/slideLayouts/slideLayout18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01" tIns="44842" rIns="89601" bIns="4484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01" tIns="44842" rIns="89601" bIns="4484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8459993"/>
      </p:ext>
    </p:extLst>
  </p:cSld>
  <p:clrMapOvr>
    <a:masterClrMapping/>
  </p:clrMapOvr>
</p:sldLayout>
</file>

<file path=ppt/slideLayouts/slideLayout18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3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026" tIns="35264" rIns="35264" bIns="35264" rtlCol="0" anchor="ctr"/>
          <a:lstStyle/>
          <a:p>
            <a:pPr defTabSz="89637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2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64" tIns="35264" rIns="35264" bIns="3526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628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56" y="6449420"/>
            <a:ext cx="486055" cy="365125"/>
          </a:xfrm>
        </p:spPr>
        <p:txBody>
          <a:bodyPr lIns="89601" tIns="44842" rIns="89601" bIns="4484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6377">
              <a:defRPr/>
            </a:pPr>
            <a:fld id="{9D58C95B-E41E-4E89-B2A5-250D18CD870C}" type="slidenum">
              <a:rPr lang="ru-RU" altLang="ru-RU" smtClean="0"/>
              <a:pPr defTabSz="89637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50326989"/>
      </p:ext>
    </p:extLst>
  </p:cSld>
  <p:clrMapOvr>
    <a:masterClrMapping/>
  </p:clrMapOvr>
  <p:transition spd="slow">
    <p:wipe dir="r"/>
  </p:transition>
</p:sldLayout>
</file>

<file path=ppt/slideLayouts/slideLayout18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0574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5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464" tIns="34195" rIns="34195" bIns="34195" rtlCol="0" anchor="ctr"/>
          <a:lstStyle/>
          <a:p>
            <a:pPr defTabSz="86987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4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79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59"/>
            <a:ext cx="486055" cy="365125"/>
          </a:xfrm>
        </p:spPr>
        <p:txBody>
          <a:bodyPr lIns="86857" tIns="43573" rIns="86857" bIns="435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9878">
              <a:defRPr/>
            </a:pPr>
            <a:fld id="{9D58C95B-E41E-4E89-B2A5-250D18CD870C}" type="slidenum">
              <a:rPr lang="ru-RU" altLang="ru-RU" smtClean="0"/>
              <a:pPr defTabSz="86987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92979061"/>
      </p:ext>
    </p:extLst>
  </p:cSld>
  <p:clrMapOvr>
    <a:masterClrMapping/>
  </p:clrMapOvr>
  <p:transition spd="slow">
    <p:wipe dir="r"/>
  </p:transition>
</p:sldLayout>
</file>

<file path=ppt/slideLayouts/slideLayout18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4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0672">
              <a:defRPr/>
            </a:pPr>
            <a:fld id="{8AF2105F-1B87-4015-8E4B-5DAE931EDE0C}" type="slidenum">
              <a:rPr lang="en-US" smtClean="0"/>
              <a:pPr defTabSz="102067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69" y="228108"/>
            <a:ext cx="10844585" cy="393584"/>
          </a:xfrm>
          <a:prstGeom prst="rect">
            <a:avLst/>
          </a:prstGeom>
        </p:spPr>
        <p:txBody>
          <a:bodyPr lIns="89781" tIns="44932" rIns="89781" bIns="4493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40765"/>
      </p:ext>
    </p:extLst>
  </p:cSld>
  <p:clrMapOvr>
    <a:masterClrMapping/>
  </p:clrMapOvr>
</p:sldLayout>
</file>

<file path=ppt/slideLayouts/slideLayout18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7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0672">
              <a:defRPr/>
            </a:pPr>
            <a:fld id="{8AF2105F-1B87-4015-8E4B-5DAE931EDE0C}" type="slidenum">
              <a:rPr lang="en-US" smtClean="0"/>
              <a:pPr defTabSz="102067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3520"/>
      </p:ext>
    </p:extLst>
  </p:cSld>
  <p:clrMapOvr>
    <a:masterClrMapping/>
  </p:clrMapOvr>
</p:sldLayout>
</file>

<file path=ppt/slideLayouts/slideLayout18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81" tIns="44932" rIns="89781" bIns="4493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81" tIns="44932" rIns="89781" bIns="4493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1734237"/>
      </p:ext>
    </p:extLst>
  </p:cSld>
  <p:clrMapOvr>
    <a:masterClrMapping/>
  </p:clrMapOvr>
</p:sldLayout>
</file>

<file path=ppt/slideLayouts/slideLayout18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8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10" tIns="35337" rIns="35337" bIns="35337" rtlCol="0" anchor="ctr"/>
          <a:lstStyle/>
          <a:p>
            <a:pPr defTabSz="89820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7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37" tIns="35337" rIns="35337" bIns="353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812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35" y="6449385"/>
            <a:ext cx="486055" cy="365125"/>
          </a:xfrm>
        </p:spPr>
        <p:txBody>
          <a:bodyPr lIns="89781" tIns="44932" rIns="89781" bIns="44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8206">
              <a:defRPr/>
            </a:pPr>
            <a:fld id="{9D58C95B-E41E-4E89-B2A5-250D18CD870C}" type="slidenum">
              <a:rPr lang="ru-RU" altLang="ru-RU" smtClean="0"/>
              <a:pPr defTabSz="89820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316379"/>
      </p:ext>
    </p:extLst>
  </p:cSld>
  <p:clrMapOvr>
    <a:masterClrMapping/>
  </p:clrMapOvr>
  <p:transition spd="slow">
    <p:wipe dir="r"/>
  </p:transition>
</p:sldLayout>
</file>

<file path=ppt/slideLayouts/slideLayout18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90"/>
            <a:ext cx="9144000" cy="2387599"/>
          </a:xfrm>
          <a:prstGeom prst="rect">
            <a:avLst/>
          </a:prstGeom>
        </p:spPr>
        <p:txBody>
          <a:bodyPr lIns="89781" tIns="44932" rIns="89781" bIns="4493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781" tIns="44932" rIns="89781" bIns="44932"/>
          <a:lstStyle>
            <a:lvl1pPr marL="0" indent="0" algn="ctr">
              <a:buNone/>
              <a:defRPr sz="2400"/>
            </a:lvl1pPr>
            <a:lvl2pPr marL="449076" indent="0" algn="ctr">
              <a:buNone/>
              <a:defRPr sz="2100"/>
            </a:lvl2pPr>
            <a:lvl3pPr marL="898183" indent="0" algn="ctr">
              <a:buNone/>
              <a:defRPr sz="1800"/>
            </a:lvl3pPr>
            <a:lvl4pPr marL="1347297" indent="0" algn="ctr">
              <a:buNone/>
              <a:defRPr sz="1600"/>
            </a:lvl4pPr>
            <a:lvl5pPr marL="1796392" indent="0" algn="ctr">
              <a:buNone/>
              <a:defRPr sz="1600"/>
            </a:lvl5pPr>
            <a:lvl6pPr marL="2245451" indent="0" algn="ctr">
              <a:buNone/>
              <a:defRPr sz="1600"/>
            </a:lvl6pPr>
            <a:lvl7pPr marL="2694629" indent="0" algn="ctr">
              <a:buNone/>
              <a:defRPr sz="1600"/>
            </a:lvl7pPr>
            <a:lvl8pPr marL="3143688" indent="0" algn="ctr">
              <a:buNone/>
              <a:defRPr sz="1600"/>
            </a:lvl8pPr>
            <a:lvl9pPr marL="359274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817"/>
            <a:ext cx="2743200" cy="365125"/>
          </a:xfrm>
          <a:prstGeom prst="rect">
            <a:avLst/>
          </a:prstGeom>
        </p:spPr>
        <p:txBody>
          <a:bodyPr lIns="89781" tIns="44932" rIns="89781" bIns="44932"/>
          <a:lstStyle/>
          <a:p>
            <a:pPr defTabSz="898206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98206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817"/>
            <a:ext cx="4114800" cy="365125"/>
          </a:xfrm>
          <a:prstGeom prst="rect">
            <a:avLst/>
          </a:prstGeom>
        </p:spPr>
        <p:txBody>
          <a:bodyPr lIns="89781" tIns="44932" rIns="89781" bIns="44932"/>
          <a:lstStyle/>
          <a:p>
            <a:pPr defTabSz="89820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817"/>
            <a:ext cx="2743200" cy="365125"/>
          </a:xfrm>
          <a:prstGeom prst="rect">
            <a:avLst/>
          </a:prstGeom>
        </p:spPr>
        <p:txBody>
          <a:bodyPr lIns="89781" tIns="44932" rIns="89781" bIns="44932"/>
          <a:lstStyle/>
          <a:p>
            <a:pPr defTabSz="898206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9820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3119"/>
      </p:ext>
    </p:extLst>
  </p:cSld>
  <p:clrMapOvr>
    <a:masterClrMapping/>
  </p:clrMapOvr>
</p:sldLayout>
</file>

<file path=ppt/slideLayouts/slideLayout18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376451"/>
      </p:ext>
    </p:extLst>
  </p:cSld>
  <p:clrMapOvr>
    <a:masterClrMapping/>
  </p:clrMapOvr>
</p:sldLayout>
</file>

<file path=ppt/slideLayouts/slideLayout18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3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22">
              <a:defRPr/>
            </a:pPr>
            <a:fld id="{8AF2105F-1B87-4015-8E4B-5DAE931EDE0C}" type="slidenum">
              <a:rPr lang="en-US" smtClean="0"/>
              <a:pPr defTabSz="100442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297" tIns="44231" rIns="88297" bIns="4423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34584"/>
      </p:ext>
    </p:extLst>
  </p:cSld>
  <p:clrMapOvr>
    <a:masterClrMapping/>
  </p:clrMapOvr>
</p:sldLayout>
</file>

<file path=ppt/slideLayouts/slideLayout18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22">
              <a:defRPr/>
            </a:pPr>
            <a:fld id="{8AF2105F-1B87-4015-8E4B-5DAE931EDE0C}" type="slidenum">
              <a:rPr lang="en-US" smtClean="0"/>
              <a:pPr defTabSz="100442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7665"/>
      </p:ext>
    </p:extLst>
  </p:cSld>
  <p:clrMapOvr>
    <a:masterClrMapping/>
  </p:clrMapOvr>
</p:sldLayout>
</file>

<file path=ppt/slideLayouts/slideLayout18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97" tIns="44231" rIns="88297" bIns="4423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97" tIns="44231" rIns="88297" bIns="4423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2722552"/>
      </p:ext>
    </p:extLst>
  </p:cSld>
  <p:clrMapOvr>
    <a:masterClrMapping/>
  </p:clrMapOvr>
</p:sldLayout>
</file>

<file path=ppt/slideLayouts/slideLayout18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764" tIns="34747" rIns="34747" bIns="34747" rtlCol="0" anchor="ctr"/>
          <a:lstStyle/>
          <a:p>
            <a:pPr marL="0" marR="0" lvl="0" indent="0" algn="l" defTabSz="88385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6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47" tIns="34747" rIns="34747" bIns="347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75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772"/>
            <a:ext cx="486055" cy="365125"/>
          </a:xfrm>
        </p:spPr>
        <p:txBody>
          <a:bodyPr lIns="88297" tIns="44231" rIns="88297" bIns="4423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852">
              <a:defRPr/>
            </a:pPr>
            <a:fld id="{9D58C95B-E41E-4E89-B2A5-250D18CD870C}" type="slidenum">
              <a:rPr lang="ru-RU" altLang="ru-RU" smtClean="0"/>
              <a:pPr defTabSz="88385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4131932"/>
      </p:ext>
    </p:extLst>
  </p:cSld>
  <p:clrMapOvr>
    <a:masterClrMapping/>
  </p:clrMapOvr>
  <p:transition spd="slow"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857" tIns="43573" rIns="86857" bIns="4357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857" tIns="43573" rIns="86857" bIns="4357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857" tIns="43573" rIns="86857" bIns="43573"/>
          <a:lstStyle/>
          <a:p>
            <a:pPr defTabSz="869878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9878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33" y="6356354"/>
            <a:ext cx="3860799" cy="365126"/>
          </a:xfrm>
          <a:prstGeom prst="rect">
            <a:avLst/>
          </a:prstGeom>
        </p:spPr>
        <p:txBody>
          <a:bodyPr lIns="86857" tIns="43573" rIns="86857" bIns="43573"/>
          <a:lstStyle/>
          <a:p>
            <a:pPr defTabSz="86987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857" tIns="43573" rIns="86857" bIns="43573"/>
          <a:lstStyle/>
          <a:p>
            <a:pPr defTabSz="869878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987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16629"/>
      </p:ext>
    </p:extLst>
  </p:cSld>
  <p:clrMapOvr>
    <a:masterClrMapping/>
  </p:clrMapOvr>
</p:sldLayout>
</file>

<file path=ppt/slideLayouts/slideLayout18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811453"/>
      </p:ext>
    </p:extLst>
  </p:cSld>
  <p:clrMapOvr>
    <a:masterClrMapping/>
  </p:clrMapOvr>
</p:sldLayout>
</file>

<file path=ppt/slideLayouts/slideLayout18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2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191">
              <a:defRPr/>
            </a:pPr>
            <a:fld id="{8AF2105F-1B87-4015-8E4B-5DAE931EDE0C}" type="slidenum">
              <a:rPr lang="en-US" smtClean="0"/>
              <a:pPr defTabSz="10101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40" y="228108"/>
            <a:ext cx="10844585" cy="393584"/>
          </a:xfrm>
          <a:prstGeom prst="rect">
            <a:avLst/>
          </a:prstGeom>
        </p:spPr>
        <p:txBody>
          <a:bodyPr lIns="88850" tIns="44487" rIns="88850" bIns="4448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13175"/>
      </p:ext>
    </p:extLst>
  </p:cSld>
  <p:clrMapOvr>
    <a:masterClrMapping/>
  </p:clrMapOvr>
</p:sldLayout>
</file>

<file path=ppt/slideLayouts/slideLayout18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191">
              <a:defRPr/>
            </a:pPr>
            <a:fld id="{8AF2105F-1B87-4015-8E4B-5DAE931EDE0C}" type="slidenum">
              <a:rPr lang="en-US" smtClean="0"/>
              <a:pPr defTabSz="10101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28148"/>
      </p:ext>
    </p:extLst>
  </p:cSld>
  <p:clrMapOvr>
    <a:masterClrMapping/>
  </p:clrMapOvr>
</p:sldLayout>
</file>

<file path=ppt/slideLayouts/slideLayout18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3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50" tIns="44487" rIns="88850" bIns="4448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50" tIns="44487" rIns="88850" bIns="4448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893979"/>
      </p:ext>
    </p:extLst>
  </p:cSld>
  <p:clrMapOvr>
    <a:masterClrMapping/>
  </p:clrMapOvr>
</p:sldLayout>
</file>

<file path=ppt/slideLayouts/slideLayout18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5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5153" tIns="34958" rIns="34958" bIns="34958" rtlCol="0" anchor="ctr"/>
          <a:lstStyle/>
          <a:p>
            <a:pPr defTabSz="37489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5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58" tIns="34958" rIns="34958" bIns="349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883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570"/>
            <a:ext cx="486055" cy="365125"/>
          </a:xfrm>
        </p:spPr>
        <p:txBody>
          <a:bodyPr lIns="88850" tIns="44487" rIns="88850" bIns="444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4898">
              <a:defRPr/>
            </a:pPr>
            <a:fld id="{9D58C95B-E41E-4E89-B2A5-250D18CD870C}" type="slidenum">
              <a:rPr lang="ru-RU" altLang="ru-RU" smtClean="0"/>
              <a:pPr defTabSz="37489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48674689"/>
      </p:ext>
    </p:extLst>
  </p:cSld>
  <p:clrMapOvr>
    <a:masterClrMapping/>
  </p:clrMapOvr>
  <p:transition spd="slow">
    <p:wipe dir="r"/>
  </p:transition>
</p:sldLayout>
</file>

<file path=ppt/slideLayouts/slideLayout18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2"/>
            <a:ext cx="9144000" cy="2387599"/>
          </a:xfrm>
          <a:prstGeom prst="rect">
            <a:avLst/>
          </a:prstGeom>
        </p:spPr>
        <p:txBody>
          <a:bodyPr lIns="88850" tIns="44487" rIns="88850" bIns="4448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850" tIns="44487" rIns="88850" bIns="44487"/>
          <a:lstStyle>
            <a:lvl1pPr marL="0" indent="0" algn="ctr">
              <a:buNone/>
              <a:defRPr sz="2400"/>
            </a:lvl1pPr>
            <a:lvl2pPr marL="444471" indent="0" algn="ctr">
              <a:buNone/>
              <a:defRPr sz="2100"/>
            </a:lvl2pPr>
            <a:lvl3pPr marL="888916" indent="0" algn="ctr">
              <a:buNone/>
              <a:defRPr sz="1800"/>
            </a:lvl3pPr>
            <a:lvl4pPr marL="1333403" indent="0" algn="ctr">
              <a:buNone/>
              <a:defRPr sz="1600"/>
            </a:lvl4pPr>
            <a:lvl5pPr marL="1777946" indent="0" algn="ctr">
              <a:buNone/>
              <a:defRPr sz="1600"/>
            </a:lvl5pPr>
            <a:lvl6pPr marL="2222350" indent="0" algn="ctr">
              <a:buNone/>
              <a:defRPr sz="1600"/>
            </a:lvl6pPr>
            <a:lvl7pPr marL="2666792" indent="0" algn="ctr">
              <a:buNone/>
              <a:defRPr sz="1600"/>
            </a:lvl7pPr>
            <a:lvl8pPr marL="3111391" indent="0" algn="ctr">
              <a:buNone/>
              <a:defRPr sz="1600"/>
            </a:lvl8pPr>
            <a:lvl9pPr marL="355581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16430"/>
      </p:ext>
    </p:extLst>
  </p:cSld>
  <p:clrMapOvr>
    <a:masterClrMapping/>
  </p:clrMapOvr>
</p:sldLayout>
</file>

<file path=ppt/slideLayouts/slideLayout18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9897">
              <a:defRPr/>
            </a:pPr>
            <a:fld id="{8AF2105F-1B87-4015-8E4B-5DAE931EDE0C}" type="slidenum">
              <a:rPr lang="en-US" smtClean="0"/>
              <a:pPr defTabSz="100989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43" y="228108"/>
            <a:ext cx="10844585" cy="393584"/>
          </a:xfrm>
          <a:prstGeom prst="rect">
            <a:avLst/>
          </a:prstGeom>
        </p:spPr>
        <p:txBody>
          <a:bodyPr lIns="88824" tIns="44476" rIns="88824" bIns="444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67107"/>
      </p:ext>
    </p:extLst>
  </p:cSld>
  <p:clrMapOvr>
    <a:masterClrMapping/>
  </p:clrMapOvr>
</p:sldLayout>
</file>

<file path=ppt/slideLayouts/slideLayout18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753" tIns="44912" rIns="89753" bIns="44912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753" tIns="44912" rIns="89753" bIns="44912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753" tIns="44912" rIns="89753" bIns="44912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665240"/>
      </p:ext>
    </p:extLst>
  </p:cSld>
  <p:clrMapOvr>
    <a:masterClrMapping/>
  </p:clrMapOvr>
</p:sldLayout>
</file>

<file path=ppt/slideLayouts/slideLayout18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977393"/>
      </p:ext>
    </p:extLst>
  </p:cSld>
  <p:clrMapOvr>
    <a:masterClrMapping/>
  </p:clrMapOvr>
</p:sldLayout>
</file>

<file path=ppt/slideLayouts/slideLayout18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5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321">
              <a:defRPr/>
            </a:pPr>
            <a:fld id="{8AF2105F-1B87-4015-8E4B-5DAE931EDE0C}" type="slidenum">
              <a:rPr lang="en-US" smtClean="0"/>
              <a:pPr defTabSz="101932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79" y="228108"/>
            <a:ext cx="10844585" cy="393584"/>
          </a:xfrm>
          <a:prstGeom prst="rect">
            <a:avLst/>
          </a:prstGeom>
        </p:spPr>
        <p:txBody>
          <a:bodyPr lIns="89671" tIns="44877" rIns="89671" bIns="448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076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764" tIns="36423" rIns="72764" bIns="3642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80"/>
            <a:ext cx="2844800" cy="365125"/>
          </a:xfrm>
          <a:prstGeom prst="rect">
            <a:avLst/>
          </a:prstGeom>
        </p:spPr>
        <p:txBody>
          <a:bodyPr lIns="72764" tIns="36423" rIns="72764" bIns="36423"/>
          <a:lstStyle/>
          <a:p>
            <a:pPr defTabSz="869878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69878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80"/>
            <a:ext cx="3860800" cy="365125"/>
          </a:xfrm>
          <a:prstGeom prst="rect">
            <a:avLst/>
          </a:prstGeom>
        </p:spPr>
        <p:txBody>
          <a:bodyPr lIns="72764" tIns="36423" rIns="72764" bIns="36423"/>
          <a:lstStyle/>
          <a:p>
            <a:pPr defTabSz="869878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80"/>
            <a:ext cx="2844800" cy="365125"/>
          </a:xfrm>
          <a:prstGeom prst="rect">
            <a:avLst/>
          </a:prstGeom>
        </p:spPr>
        <p:txBody>
          <a:bodyPr lIns="72764" tIns="36423" rIns="72764" bIns="36423"/>
          <a:lstStyle/>
          <a:p>
            <a:pPr defTabSz="869878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69878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41966"/>
      </p:ext>
    </p:extLst>
  </p:cSld>
  <p:clrMapOvr>
    <a:masterClrMapping/>
  </p:clrMapOvr>
</p:sldLayout>
</file>

<file path=ppt/slideLayouts/slideLayout18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9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321">
              <a:defRPr/>
            </a:pPr>
            <a:fld id="{8AF2105F-1B87-4015-8E4B-5DAE931EDE0C}" type="slidenum">
              <a:rPr lang="en-US" smtClean="0"/>
              <a:pPr defTabSz="101932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11267"/>
      </p:ext>
    </p:extLst>
  </p:cSld>
  <p:clrMapOvr>
    <a:masterClrMapping/>
  </p:clrMapOvr>
</p:sldLayout>
</file>

<file path=ppt/slideLayouts/slideLayout18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71" tIns="44877" rIns="89671" bIns="448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71" tIns="44877" rIns="89671" bIns="448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0057079"/>
      </p:ext>
    </p:extLst>
  </p:cSld>
  <p:clrMapOvr>
    <a:masterClrMapping/>
  </p:clrMapOvr>
</p:sldLayout>
</file>

<file path=ppt/slideLayouts/slideLayout18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1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430" tIns="35287" rIns="35287" bIns="35287" rtlCol="0" anchor="ctr"/>
          <a:lstStyle/>
          <a:p>
            <a:pPr defTabSz="89700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0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87" tIns="35287" rIns="35287" bIns="35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691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56" y="6449391"/>
            <a:ext cx="486055" cy="365125"/>
          </a:xfrm>
        </p:spPr>
        <p:txBody>
          <a:bodyPr lIns="89671" tIns="44877" rIns="89671" bIns="448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7005">
              <a:defRPr/>
            </a:pPr>
            <a:fld id="{9D58C95B-E41E-4E89-B2A5-250D18CD870C}" type="slidenum">
              <a:rPr lang="ru-RU" altLang="ru-RU" smtClean="0"/>
              <a:pPr defTabSz="89700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23284188"/>
      </p:ext>
    </p:extLst>
  </p:cSld>
  <p:clrMapOvr>
    <a:masterClrMapping/>
  </p:clrMapOvr>
  <p:transition spd="slow">
    <p:wipe dir="r"/>
  </p:transition>
</p:sldLayout>
</file>

<file path=ppt/slideLayouts/slideLayout1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582333"/>
      </p:ext>
    </p:extLst>
  </p:cSld>
  <p:clrMapOvr>
    <a:masterClrMapping/>
  </p:clrMapOvr>
</p:sldLayout>
</file>

<file path=ppt/slideLayouts/slideLayout18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653">
              <a:defRPr/>
            </a:pPr>
            <a:fld id="{8AF2105F-1B87-4015-8E4B-5DAE931EDE0C}" type="slidenum">
              <a:rPr lang="en-US" smtClean="0"/>
              <a:pPr defTabSz="100465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67" y="228108"/>
            <a:ext cx="10844585" cy="393584"/>
          </a:xfrm>
          <a:prstGeom prst="rect">
            <a:avLst/>
          </a:prstGeom>
        </p:spPr>
        <p:txBody>
          <a:bodyPr lIns="88331" tIns="44245" rIns="88331" bIns="4424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37635"/>
      </p:ext>
    </p:extLst>
  </p:cSld>
  <p:clrMapOvr>
    <a:masterClrMapping/>
  </p:clrMapOvr>
</p:sldLayout>
</file>

<file path=ppt/slideLayouts/slideLayout18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5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653">
              <a:defRPr/>
            </a:pPr>
            <a:fld id="{8AF2105F-1B87-4015-8E4B-5DAE931EDE0C}" type="slidenum">
              <a:rPr lang="en-US" smtClean="0"/>
              <a:pPr defTabSz="10046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03195"/>
      </p:ext>
    </p:extLst>
  </p:cSld>
  <p:clrMapOvr>
    <a:masterClrMapping/>
  </p:clrMapOvr>
</p:sldLayout>
</file>

<file path=ppt/slideLayouts/slideLayout18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31" tIns="44245" rIns="88331" bIns="4424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31" tIns="44245" rIns="88331" bIns="4424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36474200"/>
      </p:ext>
    </p:extLst>
  </p:cSld>
  <p:clrMapOvr>
    <a:masterClrMapping/>
  </p:clrMapOvr>
</p:sldLayout>
</file>

<file path=ppt/slideLayouts/slideLayout18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5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897" tIns="34750" rIns="34750" bIns="34750" rtlCol="0" anchor="ctr"/>
          <a:lstStyle/>
          <a:p>
            <a:pPr marL="0" marR="0" lvl="0" indent="0" algn="l" defTabSz="88406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0" tIns="34750" rIns="34750" bIns="3475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95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767"/>
            <a:ext cx="486055" cy="365125"/>
          </a:xfrm>
        </p:spPr>
        <p:txBody>
          <a:bodyPr lIns="88331" tIns="44245" rIns="88331" bIns="4424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061">
              <a:defRPr/>
            </a:pPr>
            <a:fld id="{9D58C95B-E41E-4E89-B2A5-250D18CD870C}" type="slidenum">
              <a:rPr lang="ru-RU" altLang="ru-RU" smtClean="0"/>
              <a:pPr defTabSz="8840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2779008"/>
      </p:ext>
    </p:extLst>
  </p:cSld>
  <p:clrMapOvr>
    <a:masterClrMapping/>
  </p:clrMapOvr>
  <p:transition spd="slow">
    <p:wipe dir="r"/>
  </p:transition>
</p:sldLayout>
</file>

<file path=ppt/slideLayouts/slideLayout18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95969"/>
      </p:ext>
    </p:extLst>
  </p:cSld>
  <p:clrMapOvr>
    <a:masterClrMapping/>
  </p:clrMapOvr>
</p:sldLayout>
</file>

<file path=ppt/slideLayouts/slideLayout18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515">
              <a:defRPr/>
            </a:pPr>
            <a:fld id="{8AF2105F-1B87-4015-8E4B-5DAE931EDE0C}" type="slidenum">
              <a:rPr lang="en-US" smtClean="0"/>
              <a:pPr defTabSz="10215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27" y="228108"/>
            <a:ext cx="10844585" cy="393584"/>
          </a:xfrm>
          <a:prstGeom prst="rect">
            <a:avLst/>
          </a:prstGeom>
        </p:spPr>
        <p:txBody>
          <a:bodyPr lIns="89862" tIns="44969" rIns="89862" bIns="4496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635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606348"/>
      </p:ext>
    </p:extLst>
  </p:cSld>
  <p:clrMapOvr>
    <a:masterClrMapping/>
  </p:clrMapOvr>
</p:sldLayout>
</file>

<file path=ppt/slideLayouts/slideLayout18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5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515">
              <a:defRPr/>
            </a:pPr>
            <a:fld id="{8AF2105F-1B87-4015-8E4B-5DAE931EDE0C}" type="slidenum">
              <a:rPr lang="en-US" smtClean="0"/>
              <a:pPr defTabSz="10215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4509"/>
      </p:ext>
    </p:extLst>
  </p:cSld>
  <p:clrMapOvr>
    <a:masterClrMapping/>
  </p:clrMapOvr>
</p:sldLayout>
</file>

<file path=ppt/slideLayouts/slideLayout18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62" tIns="44969" rIns="89862" bIns="4496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62" tIns="44969" rIns="89862" bIns="4496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2168133"/>
      </p:ext>
    </p:extLst>
  </p:cSld>
  <p:clrMapOvr>
    <a:masterClrMapping/>
  </p:clrMapOvr>
</p:sldLayout>
</file>

<file path=ppt/slideLayouts/slideLayout18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5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691" tIns="35364" rIns="35364" bIns="35364" rtlCol="0" anchor="ctr"/>
          <a:lstStyle/>
          <a:p>
            <a:pPr defTabSz="89894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4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64" tIns="35364" rIns="35364" bIns="3536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885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35" y="6449362"/>
            <a:ext cx="486055" cy="365125"/>
          </a:xfrm>
        </p:spPr>
        <p:txBody>
          <a:bodyPr lIns="89862" tIns="44969" rIns="89862" bIns="449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8948">
              <a:defRPr/>
            </a:pPr>
            <a:fld id="{9D58C95B-E41E-4E89-B2A5-250D18CD870C}" type="slidenum">
              <a:rPr lang="ru-RU" altLang="ru-RU" smtClean="0"/>
              <a:pPr defTabSz="89894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6273315"/>
      </p:ext>
    </p:extLst>
  </p:cSld>
  <p:clrMapOvr>
    <a:masterClrMapping/>
  </p:clrMapOvr>
  <p:transition spd="slow">
    <p:wipe dir="r"/>
  </p:transition>
</p:sldLayout>
</file>

<file path=ppt/slideLayouts/slideLayout18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79"/>
            <a:ext cx="9144000" cy="2387599"/>
          </a:xfrm>
          <a:prstGeom prst="rect">
            <a:avLst/>
          </a:prstGeom>
        </p:spPr>
        <p:txBody>
          <a:bodyPr lIns="89862" tIns="44969" rIns="89862" bIns="4496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862" tIns="44969" rIns="89862" bIns="44969"/>
          <a:lstStyle>
            <a:lvl1pPr marL="0" indent="0" algn="ctr">
              <a:buNone/>
              <a:defRPr sz="2400"/>
            </a:lvl1pPr>
            <a:lvl2pPr marL="449441" indent="0" algn="ctr">
              <a:buNone/>
              <a:defRPr sz="2100"/>
            </a:lvl2pPr>
            <a:lvl3pPr marL="898928" indent="0" algn="ctr">
              <a:buNone/>
              <a:defRPr sz="1800"/>
            </a:lvl3pPr>
            <a:lvl4pPr marL="1348394" indent="0" algn="ctr">
              <a:buNone/>
              <a:defRPr sz="1600"/>
            </a:lvl4pPr>
            <a:lvl5pPr marL="1797875" indent="0" algn="ctr">
              <a:buNone/>
              <a:defRPr sz="1600"/>
            </a:lvl5pPr>
            <a:lvl6pPr marL="2247306" indent="0" algn="ctr">
              <a:buNone/>
              <a:defRPr sz="1600"/>
            </a:lvl6pPr>
            <a:lvl7pPr marL="2696852" indent="0" algn="ctr">
              <a:buNone/>
              <a:defRPr sz="1600"/>
            </a:lvl7pPr>
            <a:lvl8pPr marL="3146260" indent="0" algn="ctr">
              <a:buNone/>
              <a:defRPr sz="1600"/>
            </a:lvl8pPr>
            <a:lvl9pPr marL="359570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794"/>
            <a:ext cx="2743200" cy="365125"/>
          </a:xfrm>
          <a:prstGeom prst="rect">
            <a:avLst/>
          </a:prstGeom>
        </p:spPr>
        <p:txBody>
          <a:bodyPr lIns="89862" tIns="44969" rIns="89862" bIns="44969"/>
          <a:lstStyle/>
          <a:p>
            <a:pPr defTabSz="898948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98948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794"/>
            <a:ext cx="4114800" cy="365125"/>
          </a:xfrm>
          <a:prstGeom prst="rect">
            <a:avLst/>
          </a:prstGeom>
        </p:spPr>
        <p:txBody>
          <a:bodyPr lIns="89862" tIns="44969" rIns="89862" bIns="44969"/>
          <a:lstStyle/>
          <a:p>
            <a:pPr defTabSz="89894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794"/>
            <a:ext cx="2743200" cy="365125"/>
          </a:xfrm>
          <a:prstGeom prst="rect">
            <a:avLst/>
          </a:prstGeom>
        </p:spPr>
        <p:txBody>
          <a:bodyPr lIns="89862" tIns="44969" rIns="89862" bIns="44969"/>
          <a:lstStyle/>
          <a:p>
            <a:pPr defTabSz="898948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9894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29383"/>
      </p:ext>
    </p:extLst>
  </p:cSld>
  <p:clrMapOvr>
    <a:masterClrMapping/>
  </p:clrMapOvr>
</p:sldLayout>
</file>

<file path=ppt/slideLayouts/slideLayout1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397981"/>
      </p:ext>
    </p:extLst>
  </p:cSld>
  <p:clrMapOvr>
    <a:masterClrMapping/>
  </p:clrMapOvr>
</p:sldLayout>
</file>

<file path=ppt/slideLayouts/slideLayout18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0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825">
              <a:defRPr/>
            </a:pPr>
            <a:fld id="{8AF2105F-1B87-4015-8E4B-5DAE931EDE0C}" type="slidenum">
              <a:rPr lang="en-US" smtClean="0"/>
              <a:pPr defTabSz="101082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17" y="228108"/>
            <a:ext cx="10844585" cy="393584"/>
          </a:xfrm>
          <a:prstGeom prst="rect">
            <a:avLst/>
          </a:prstGeom>
        </p:spPr>
        <p:txBody>
          <a:bodyPr lIns="88898" tIns="44510" rIns="88898" bIns="445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81436"/>
      </p:ext>
    </p:extLst>
  </p:cSld>
  <p:clrMapOvr>
    <a:masterClrMapping/>
  </p:clrMapOvr>
</p:sldLayout>
</file>

<file path=ppt/slideLayouts/slideLayout18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825">
              <a:defRPr/>
            </a:pPr>
            <a:fld id="{8AF2105F-1B87-4015-8E4B-5DAE931EDE0C}" type="slidenum">
              <a:rPr lang="en-US" smtClean="0"/>
              <a:pPr defTabSz="101082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18973"/>
      </p:ext>
    </p:extLst>
  </p:cSld>
  <p:clrMapOvr>
    <a:masterClrMapping/>
  </p:clrMapOvr>
</p:sldLayout>
</file>

<file path=ppt/slideLayouts/slideLayout18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98" tIns="44510" rIns="88898" bIns="445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98" tIns="44510" rIns="88898" bIns="445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2915439"/>
      </p:ext>
    </p:extLst>
  </p:cSld>
  <p:clrMapOvr>
    <a:masterClrMapping/>
  </p:clrMapOvr>
</p:sldLayout>
</file>

<file path=ppt/slideLayouts/slideLayout18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5522" tIns="34981" rIns="34981" bIns="34981" rtlCol="0" anchor="ctr"/>
          <a:lstStyle/>
          <a:p>
            <a:pPr defTabSz="37513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3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81" tIns="34981" rIns="34981" bIns="349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939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7" y="6449553"/>
            <a:ext cx="486055" cy="365125"/>
          </a:xfrm>
        </p:spPr>
        <p:txBody>
          <a:bodyPr lIns="88898" tIns="44510" rIns="88898" bIns="445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5130">
              <a:defRPr/>
            </a:pPr>
            <a:fld id="{9D58C95B-E41E-4E89-B2A5-250D18CD870C}" type="slidenum">
              <a:rPr lang="ru-RU" altLang="ru-RU" smtClean="0"/>
              <a:pPr defTabSz="37513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244715"/>
      </p:ext>
    </p:extLst>
  </p:cSld>
  <p:clrMapOvr>
    <a:masterClrMapping/>
  </p:clrMapOvr>
  <p:transition spd="slow">
    <p:wipe dir="r"/>
  </p:transition>
</p:sldLayout>
</file>

<file path=ppt/slideLayouts/slideLayout18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91"/>
            <a:ext cx="9144000" cy="2387599"/>
          </a:xfrm>
          <a:prstGeom prst="rect">
            <a:avLst/>
          </a:prstGeom>
        </p:spPr>
        <p:txBody>
          <a:bodyPr lIns="88898" tIns="44510" rIns="88898" bIns="4451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898" tIns="44510" rIns="88898" bIns="44510"/>
          <a:lstStyle>
            <a:lvl1pPr marL="0" indent="0" algn="ctr">
              <a:buNone/>
              <a:defRPr sz="2400"/>
            </a:lvl1pPr>
            <a:lvl2pPr marL="444746" indent="0" algn="ctr">
              <a:buNone/>
              <a:defRPr sz="2100"/>
            </a:lvl2pPr>
            <a:lvl3pPr marL="889465" indent="0" algn="ctr">
              <a:buNone/>
              <a:defRPr sz="1800"/>
            </a:lvl3pPr>
            <a:lvl4pPr marL="1334252" indent="0" algn="ctr">
              <a:buNone/>
              <a:defRPr sz="1600"/>
            </a:lvl4pPr>
            <a:lvl5pPr marL="1779060" indent="0" algn="ctr">
              <a:buNone/>
              <a:defRPr sz="1600"/>
            </a:lvl5pPr>
            <a:lvl6pPr marL="2223714" indent="0" algn="ctr">
              <a:buNone/>
              <a:defRPr sz="1600"/>
            </a:lvl6pPr>
            <a:lvl7pPr marL="2668453" indent="0" algn="ctr">
              <a:buNone/>
              <a:defRPr sz="1600"/>
            </a:lvl7pPr>
            <a:lvl8pPr marL="3113321" indent="0" algn="ctr">
              <a:buNone/>
              <a:defRPr sz="1600"/>
            </a:lvl8pPr>
            <a:lvl9pPr marL="355801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821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689">
              <a:defRPr/>
            </a:pPr>
            <a:fld id="{8AF2105F-1B87-4015-8E4B-5DAE931EDE0C}" type="slidenum">
              <a:rPr lang="en-US" smtClean="0"/>
              <a:pPr defTabSz="9886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24" y="228108"/>
            <a:ext cx="10844585" cy="393584"/>
          </a:xfrm>
          <a:prstGeom prst="rect">
            <a:avLst/>
          </a:prstGeom>
        </p:spPr>
        <p:txBody>
          <a:bodyPr lIns="86868" tIns="43577" rIns="86868" bIns="435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13192"/>
      </p:ext>
    </p:extLst>
  </p:cSld>
  <p:clrMapOvr>
    <a:masterClrMapping/>
  </p:clrMapOvr>
</p:sldLayout>
</file>

<file path=ppt/slideLayouts/slideLayout18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2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526">
              <a:defRPr/>
            </a:pPr>
            <a:fld id="{8AF2105F-1B87-4015-8E4B-5DAE931EDE0C}" type="slidenum">
              <a:rPr lang="en-US" smtClean="0"/>
              <a:pPr defTabSz="101052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29" y="228108"/>
            <a:ext cx="10844585" cy="393584"/>
          </a:xfrm>
          <a:prstGeom prst="rect">
            <a:avLst/>
          </a:prstGeom>
        </p:spPr>
        <p:txBody>
          <a:bodyPr lIns="88886" tIns="44501" rIns="88886" bIns="4450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50698"/>
      </p:ext>
    </p:extLst>
  </p:cSld>
  <p:clrMapOvr>
    <a:masterClrMapping/>
  </p:clrMapOvr>
</p:sldLayout>
</file>

<file path=ppt/slideLayouts/slideLayout18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89812" tIns="44946" rIns="89812" bIns="44946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89812" tIns="44946" rIns="89812" bIns="44946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9812" tIns="44946" rIns="89812" bIns="44946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011740"/>
      </p:ext>
    </p:extLst>
  </p:cSld>
  <p:clrMapOvr>
    <a:masterClrMapping/>
  </p:clrMapOvr>
</p:sldLayout>
</file>

<file path=ppt/slideLayouts/slideLayout18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821269"/>
      </p:ext>
    </p:extLst>
  </p:cSld>
  <p:clrMapOvr>
    <a:masterClrMapping/>
  </p:clrMapOvr>
</p:sldLayout>
</file>

<file path=ppt/slideLayouts/slideLayout18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3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951">
              <a:defRPr/>
            </a:pPr>
            <a:fld id="{8AF2105F-1B87-4015-8E4B-5DAE931EDE0C}" type="slidenum">
              <a:rPr lang="en-US" smtClean="0"/>
              <a:pPr defTabSz="101995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67" y="228108"/>
            <a:ext cx="10844585" cy="393584"/>
          </a:xfrm>
          <a:prstGeom prst="rect">
            <a:avLst/>
          </a:prstGeom>
        </p:spPr>
        <p:txBody>
          <a:bodyPr lIns="89721" tIns="44900" rIns="89721" bIns="449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3382"/>
      </p:ext>
    </p:extLst>
  </p:cSld>
  <p:clrMapOvr>
    <a:masterClrMapping/>
  </p:clrMapOvr>
</p:sldLayout>
</file>

<file path=ppt/slideLayouts/slideLayout18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7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9951">
              <a:defRPr/>
            </a:pPr>
            <a:fld id="{8AF2105F-1B87-4015-8E4B-5DAE931EDE0C}" type="slidenum">
              <a:rPr lang="en-US" smtClean="0"/>
              <a:pPr defTabSz="101995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4971"/>
      </p:ext>
    </p:extLst>
  </p:cSld>
  <p:clrMapOvr>
    <a:masterClrMapping/>
  </p:clrMapOvr>
</p:sldLayout>
</file>

<file path=ppt/slideLayouts/slideLayout18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21" tIns="44900" rIns="89721" bIns="449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21" tIns="44900" rIns="89721" bIns="449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3872189"/>
      </p:ext>
    </p:extLst>
  </p:cSld>
  <p:clrMapOvr>
    <a:masterClrMapping/>
  </p:clrMapOvr>
</p:sldLayout>
</file>

<file path=ppt/slideLayouts/slideLayout18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8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805" tIns="35310" rIns="35310" bIns="35310" rtlCol="0" anchor="ctr"/>
          <a:lstStyle/>
          <a:p>
            <a:pPr defTabSz="89756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8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10" tIns="35310" rIns="35310" bIns="3531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748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51" y="6449380"/>
            <a:ext cx="486055" cy="365125"/>
          </a:xfrm>
        </p:spPr>
        <p:txBody>
          <a:bodyPr lIns="89721" tIns="44900" rIns="89721" bIns="449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7567">
              <a:defRPr/>
            </a:pPr>
            <a:fld id="{9D58C95B-E41E-4E89-B2A5-250D18CD870C}" type="slidenum">
              <a:rPr lang="ru-RU" altLang="ru-RU" smtClean="0"/>
              <a:pPr defTabSz="89756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60533711"/>
      </p:ext>
    </p:extLst>
  </p:cSld>
  <p:clrMapOvr>
    <a:masterClrMapping/>
  </p:clrMapOvr>
  <p:transition spd="slow">
    <p:wipe dir="r"/>
  </p:transition>
</p:sldLayout>
</file>

<file path=ppt/slideLayouts/slideLayout18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175404"/>
      </p:ext>
    </p:extLst>
  </p:cSld>
  <p:clrMapOvr>
    <a:masterClrMapping/>
  </p:clrMapOvr>
</p:sldLayout>
</file>

<file path=ppt/slideLayouts/slideLayout18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2728">
              <a:defRPr/>
            </a:pPr>
            <a:fld id="{8AF2105F-1B87-4015-8E4B-5DAE931EDE0C}" type="slidenum">
              <a:rPr lang="en-US" smtClean="0"/>
              <a:pPr defTabSz="10227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82" y="228108"/>
            <a:ext cx="10844585" cy="393584"/>
          </a:xfrm>
          <a:prstGeom prst="rect">
            <a:avLst/>
          </a:prstGeom>
        </p:spPr>
        <p:txBody>
          <a:bodyPr lIns="89965" tIns="45022" rIns="89965" bIns="4502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39166"/>
      </p:ext>
    </p:extLst>
  </p:cSld>
  <p:clrMapOvr>
    <a:masterClrMapping/>
  </p:clrMapOvr>
</p:sldLayout>
</file>

<file path=ppt/slideLayouts/slideLayout18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3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2728">
              <a:defRPr/>
            </a:pPr>
            <a:fld id="{8AF2105F-1B87-4015-8E4B-5DAE931EDE0C}" type="slidenum">
              <a:rPr lang="en-US" smtClean="0"/>
              <a:pPr defTabSz="102272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9564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4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689">
              <a:defRPr/>
            </a:pPr>
            <a:fld id="{8AF2105F-1B87-4015-8E4B-5DAE931EDE0C}" type="slidenum">
              <a:rPr lang="en-US" smtClean="0"/>
              <a:pPr defTabSz="9886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22567"/>
      </p:ext>
    </p:extLst>
  </p:cSld>
  <p:clrMapOvr>
    <a:masterClrMapping/>
  </p:clrMapOvr>
</p:sldLayout>
</file>

<file path=ppt/slideLayouts/slideLayout18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0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965" tIns="45022" rIns="89965" bIns="4502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965" tIns="45022" rIns="89965" bIns="4502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7987170"/>
      </p:ext>
    </p:extLst>
  </p:cSld>
  <p:clrMapOvr>
    <a:masterClrMapping/>
  </p:clrMapOvr>
</p:sldLayout>
</file>

<file path=ppt/slideLayouts/slideLayout18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376" tIns="35412" rIns="35412" bIns="35412" rtlCol="0" anchor="ctr"/>
          <a:lstStyle/>
          <a:p>
            <a:pPr defTabSz="90002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12" tIns="35412" rIns="35412" bIns="35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993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22" y="6449333"/>
            <a:ext cx="486055" cy="365125"/>
          </a:xfrm>
        </p:spPr>
        <p:txBody>
          <a:bodyPr lIns="89965" tIns="45022" rIns="89965" bIns="4502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0025">
              <a:defRPr/>
            </a:pPr>
            <a:fld id="{9D58C95B-E41E-4E89-B2A5-250D18CD870C}" type="slidenum">
              <a:rPr lang="ru-RU" altLang="ru-RU" smtClean="0"/>
              <a:pPr defTabSz="90002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06175684"/>
      </p:ext>
    </p:extLst>
  </p:cSld>
  <p:clrMapOvr>
    <a:masterClrMapping/>
  </p:clrMapOvr>
  <p:transition spd="slow">
    <p:wipe dir="r"/>
  </p:transition>
</p:sldLayout>
</file>

<file path=ppt/slideLayouts/slideLayout18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74"/>
            <a:ext cx="9144000" cy="2387599"/>
          </a:xfrm>
          <a:prstGeom prst="rect">
            <a:avLst/>
          </a:prstGeom>
        </p:spPr>
        <p:txBody>
          <a:bodyPr lIns="89965" tIns="45022" rIns="89965" bIns="4502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965" tIns="45022" rIns="89965" bIns="45022"/>
          <a:lstStyle>
            <a:lvl1pPr marL="0" indent="0" algn="ctr">
              <a:buNone/>
              <a:defRPr sz="2400"/>
            </a:lvl1pPr>
            <a:lvl2pPr marL="449973" indent="0" algn="ctr">
              <a:buNone/>
              <a:defRPr sz="2100"/>
            </a:lvl2pPr>
            <a:lvl3pPr marL="899996" indent="0" algn="ctr">
              <a:buNone/>
              <a:defRPr sz="1800"/>
            </a:lvl3pPr>
            <a:lvl4pPr marL="1350012" indent="0" algn="ctr">
              <a:buNone/>
              <a:defRPr sz="1600"/>
            </a:lvl4pPr>
            <a:lvl5pPr marL="1799996" indent="0" algn="ctr">
              <a:buNone/>
              <a:defRPr sz="1600"/>
            </a:lvl5pPr>
            <a:lvl6pPr marL="2249950" indent="0" algn="ctr">
              <a:buNone/>
              <a:defRPr sz="1600"/>
            </a:lvl6pPr>
            <a:lvl7pPr marL="2700068" indent="0" algn="ctr">
              <a:buNone/>
              <a:defRPr sz="1600"/>
            </a:lvl7pPr>
            <a:lvl8pPr marL="3150000" indent="0" algn="ctr">
              <a:buNone/>
              <a:defRPr sz="1600"/>
            </a:lvl8pPr>
            <a:lvl9pPr marL="359996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765"/>
            <a:ext cx="2743200" cy="365125"/>
          </a:xfrm>
          <a:prstGeom prst="rect">
            <a:avLst/>
          </a:prstGeom>
        </p:spPr>
        <p:txBody>
          <a:bodyPr lIns="89965" tIns="45022" rIns="89965" bIns="45022"/>
          <a:lstStyle/>
          <a:p>
            <a:pPr defTabSz="900025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0025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765"/>
            <a:ext cx="4114800" cy="365125"/>
          </a:xfrm>
          <a:prstGeom prst="rect">
            <a:avLst/>
          </a:prstGeom>
        </p:spPr>
        <p:txBody>
          <a:bodyPr lIns="89965" tIns="45022" rIns="89965" bIns="45022"/>
          <a:lstStyle/>
          <a:p>
            <a:pPr defTabSz="90002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765"/>
            <a:ext cx="2743200" cy="365125"/>
          </a:xfrm>
          <a:prstGeom prst="rect">
            <a:avLst/>
          </a:prstGeom>
        </p:spPr>
        <p:txBody>
          <a:bodyPr lIns="89965" tIns="45022" rIns="89965" bIns="45022"/>
          <a:lstStyle/>
          <a:p>
            <a:pPr defTabSz="900025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002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44964"/>
      </p:ext>
    </p:extLst>
  </p:cSld>
  <p:clrMapOvr>
    <a:masterClrMapping/>
  </p:clrMapOvr>
</p:sldLayout>
</file>

<file path=ppt/slideLayouts/slideLayout18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471426"/>
      </p:ext>
    </p:extLst>
  </p:cSld>
  <p:clrMapOvr>
    <a:masterClrMapping/>
  </p:clrMapOvr>
</p:sldLayout>
</file>

<file path=ppt/slideLayouts/slideLayout18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85">
              <a:defRPr/>
            </a:pPr>
            <a:fld id="{8AF2105F-1B87-4015-8E4B-5DAE931EDE0C}" type="slidenum">
              <a:rPr lang="en-US" smtClean="0"/>
              <a:pPr defTabSz="10026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50" tIns="44165" rIns="8815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34885"/>
      </p:ext>
    </p:extLst>
  </p:cSld>
  <p:clrMapOvr>
    <a:masterClrMapping/>
  </p:clrMapOvr>
</p:sldLayout>
</file>

<file path=ppt/slideLayouts/slideLayout18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85">
              <a:defRPr/>
            </a:pPr>
            <a:fld id="{8AF2105F-1B87-4015-8E4B-5DAE931EDE0C}" type="slidenum">
              <a:rPr lang="en-US" smtClean="0"/>
              <a:pPr defTabSz="10026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20396"/>
      </p:ext>
    </p:extLst>
  </p:cSld>
  <p:clrMapOvr>
    <a:masterClrMapping/>
  </p:clrMapOvr>
</p:sldLayout>
</file>

<file path=ppt/slideLayouts/slideLayout18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910705"/>
      </p:ext>
    </p:extLst>
  </p:cSld>
  <p:clrMapOvr>
    <a:masterClrMapping/>
  </p:clrMapOvr>
</p:sldLayout>
</file>

<file path=ppt/slideLayouts/slideLayout18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42" tIns="34681" rIns="34681" bIns="34681" rtlCol="0" anchor="ctr"/>
          <a:lstStyle/>
          <a:p>
            <a:pPr marL="0" marR="0" lvl="0" indent="0" algn="l" defTabSz="8823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4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50" tIns="44165" rIns="8815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27">
              <a:defRPr/>
            </a:pPr>
            <a:fld id="{9D58C95B-E41E-4E89-B2A5-250D18CD870C}" type="slidenum">
              <a:rPr lang="ru-RU" altLang="ru-RU" smtClean="0"/>
              <a:pPr defTabSz="8823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9102697"/>
      </p:ext>
    </p:extLst>
  </p:cSld>
  <p:clrMapOvr>
    <a:masterClrMapping/>
  </p:clrMapOvr>
  <p:transition spd="slow">
    <p:wipe dir="r"/>
  </p:transition>
</p:sldLayout>
</file>

<file path=ppt/slideLayouts/slideLayout18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09363"/>
      </p:ext>
    </p:extLst>
  </p:cSld>
  <p:clrMapOvr>
    <a:masterClrMapping/>
  </p:clrMapOvr>
</p:sldLayout>
</file>

<file path=ppt/slideLayouts/slideLayout18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8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240">
              <a:defRPr/>
            </a:pPr>
            <a:fld id="{8AF2105F-1B87-4015-8E4B-5DAE931EDE0C}" type="slidenum">
              <a:rPr lang="en-US" smtClean="0"/>
              <a:pPr defTabSz="100624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1" y="228108"/>
            <a:ext cx="10844585" cy="393584"/>
          </a:xfrm>
          <a:prstGeom prst="rect">
            <a:avLst/>
          </a:prstGeom>
        </p:spPr>
        <p:txBody>
          <a:bodyPr lIns="88468" tIns="44308" rIns="88468" bIns="4430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807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68" tIns="43577" rIns="86868" bIns="435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68" tIns="43577" rIns="86868" bIns="435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0118067"/>
      </p:ext>
    </p:extLst>
  </p:cSld>
  <p:clrMapOvr>
    <a:masterClrMapping/>
  </p:clrMapOvr>
</p:sldLayout>
</file>

<file path=ppt/slideLayouts/slideLayout18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2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240">
              <a:defRPr/>
            </a:pPr>
            <a:fld id="{8AF2105F-1B87-4015-8E4B-5DAE931EDE0C}" type="slidenum">
              <a:rPr lang="en-US" smtClean="0"/>
              <a:pPr defTabSz="100624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9892"/>
      </p:ext>
    </p:extLst>
  </p:cSld>
  <p:clrMapOvr>
    <a:masterClrMapping/>
  </p:clrMapOvr>
</p:sldLayout>
</file>

<file path=ppt/slideLayouts/slideLayout18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3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68" tIns="44308" rIns="88468" bIns="4430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68" tIns="44308" rIns="88468" bIns="4430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8805468"/>
      </p:ext>
    </p:extLst>
  </p:cSld>
  <p:clrMapOvr>
    <a:masterClrMapping/>
  </p:clrMapOvr>
</p:sldLayout>
</file>

<file path=ppt/slideLayouts/slideLayout18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0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826" tIns="34805" rIns="34805" bIns="34805" rtlCol="0" anchor="ctr"/>
          <a:lstStyle/>
          <a:p>
            <a:pPr marL="0" marR="0" lvl="0" indent="0" algn="l" defTabSz="88544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0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05" tIns="34805" rIns="34805" bIns="3480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34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8" y="6449732"/>
            <a:ext cx="486055" cy="365125"/>
          </a:xfrm>
        </p:spPr>
        <p:txBody>
          <a:bodyPr lIns="88468" tIns="44308" rIns="88468" bIns="4430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443">
              <a:defRPr/>
            </a:pPr>
            <a:fld id="{9D58C95B-E41E-4E89-B2A5-250D18CD870C}" type="slidenum">
              <a:rPr lang="ru-RU" altLang="ru-RU" smtClean="0"/>
              <a:pPr defTabSz="8854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3639820"/>
      </p:ext>
    </p:extLst>
  </p:cSld>
  <p:clrMapOvr>
    <a:masterClrMapping/>
  </p:clrMapOvr>
  <p:transition spd="slow">
    <p:wipe dir="r"/>
  </p:transition>
</p:sldLayout>
</file>

<file path=ppt/slideLayouts/slideLayout18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88975"/>
      </p:ext>
    </p:extLst>
  </p:cSld>
  <p:clrMapOvr>
    <a:masterClrMapping/>
  </p:clrMapOvr>
</p:sldLayout>
</file>

<file path=ppt/slideLayouts/slideLayout18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2728">
              <a:defRPr/>
            </a:pPr>
            <a:fld id="{8AF2105F-1B87-4015-8E4B-5DAE931EDE0C}" type="slidenum">
              <a:rPr lang="en-US" smtClean="0"/>
              <a:pPr defTabSz="10227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82" y="228108"/>
            <a:ext cx="10844585" cy="393584"/>
          </a:xfrm>
          <a:prstGeom prst="rect">
            <a:avLst/>
          </a:prstGeom>
        </p:spPr>
        <p:txBody>
          <a:bodyPr lIns="89965" tIns="45022" rIns="89965" bIns="4502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29796"/>
      </p:ext>
    </p:extLst>
  </p:cSld>
  <p:clrMapOvr>
    <a:masterClrMapping/>
  </p:clrMapOvr>
</p:sldLayout>
</file>

<file path=ppt/slideLayouts/slideLayout18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3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2728">
              <a:defRPr/>
            </a:pPr>
            <a:fld id="{8AF2105F-1B87-4015-8E4B-5DAE931EDE0C}" type="slidenum">
              <a:rPr lang="en-US" smtClean="0"/>
              <a:pPr defTabSz="102272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47237"/>
      </p:ext>
    </p:extLst>
  </p:cSld>
  <p:clrMapOvr>
    <a:masterClrMapping/>
  </p:clrMapOvr>
</p:sldLayout>
</file>

<file path=ppt/slideLayouts/slideLayout18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0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965" tIns="45022" rIns="89965" bIns="4502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965" tIns="45022" rIns="89965" bIns="4502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1481727"/>
      </p:ext>
    </p:extLst>
  </p:cSld>
  <p:clrMapOvr>
    <a:masterClrMapping/>
  </p:clrMapOvr>
</p:sldLayout>
</file>

<file path=ppt/slideLayouts/slideLayout18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376" tIns="35412" rIns="35412" bIns="35412" rtlCol="0" anchor="ctr"/>
          <a:lstStyle/>
          <a:p>
            <a:pPr defTabSz="90002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12" tIns="35412" rIns="35412" bIns="35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993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22" y="6449333"/>
            <a:ext cx="486055" cy="365125"/>
          </a:xfrm>
        </p:spPr>
        <p:txBody>
          <a:bodyPr lIns="89965" tIns="45022" rIns="89965" bIns="4502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0025">
              <a:defRPr/>
            </a:pPr>
            <a:fld id="{9D58C95B-E41E-4E89-B2A5-250D18CD870C}" type="slidenum">
              <a:rPr lang="ru-RU" altLang="ru-RU" smtClean="0"/>
              <a:pPr defTabSz="90002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65286891"/>
      </p:ext>
    </p:extLst>
  </p:cSld>
  <p:clrMapOvr>
    <a:masterClrMapping/>
  </p:clrMapOvr>
  <p:transition spd="slow">
    <p:wipe dir="r"/>
  </p:transition>
</p:sldLayout>
</file>

<file path=ppt/slideLayouts/slideLayout18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74"/>
            <a:ext cx="9144000" cy="2387599"/>
          </a:xfrm>
          <a:prstGeom prst="rect">
            <a:avLst/>
          </a:prstGeom>
        </p:spPr>
        <p:txBody>
          <a:bodyPr lIns="89965" tIns="45022" rIns="89965" bIns="4502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965" tIns="45022" rIns="89965" bIns="45022"/>
          <a:lstStyle>
            <a:lvl1pPr marL="0" indent="0" algn="ctr">
              <a:buNone/>
              <a:defRPr sz="2400"/>
            </a:lvl1pPr>
            <a:lvl2pPr marL="449973" indent="0" algn="ctr">
              <a:buNone/>
              <a:defRPr sz="2100"/>
            </a:lvl2pPr>
            <a:lvl3pPr marL="899996" indent="0" algn="ctr">
              <a:buNone/>
              <a:defRPr sz="1800"/>
            </a:lvl3pPr>
            <a:lvl4pPr marL="1350012" indent="0" algn="ctr">
              <a:buNone/>
              <a:defRPr sz="1600"/>
            </a:lvl4pPr>
            <a:lvl5pPr marL="1799996" indent="0" algn="ctr">
              <a:buNone/>
              <a:defRPr sz="1600"/>
            </a:lvl5pPr>
            <a:lvl6pPr marL="2249950" indent="0" algn="ctr">
              <a:buNone/>
              <a:defRPr sz="1600"/>
            </a:lvl6pPr>
            <a:lvl7pPr marL="2700068" indent="0" algn="ctr">
              <a:buNone/>
              <a:defRPr sz="1600"/>
            </a:lvl7pPr>
            <a:lvl8pPr marL="3150000" indent="0" algn="ctr">
              <a:buNone/>
              <a:defRPr sz="1600"/>
            </a:lvl8pPr>
            <a:lvl9pPr marL="359996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765"/>
            <a:ext cx="2743200" cy="365125"/>
          </a:xfrm>
          <a:prstGeom prst="rect">
            <a:avLst/>
          </a:prstGeom>
        </p:spPr>
        <p:txBody>
          <a:bodyPr lIns="89965" tIns="45022" rIns="89965" bIns="45022"/>
          <a:lstStyle/>
          <a:p>
            <a:pPr defTabSz="900025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0025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765"/>
            <a:ext cx="4114800" cy="365125"/>
          </a:xfrm>
          <a:prstGeom prst="rect">
            <a:avLst/>
          </a:prstGeom>
        </p:spPr>
        <p:txBody>
          <a:bodyPr lIns="89965" tIns="45022" rIns="89965" bIns="45022"/>
          <a:lstStyle/>
          <a:p>
            <a:pPr defTabSz="90002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765"/>
            <a:ext cx="2743200" cy="365125"/>
          </a:xfrm>
          <a:prstGeom prst="rect">
            <a:avLst/>
          </a:prstGeom>
        </p:spPr>
        <p:txBody>
          <a:bodyPr lIns="89965" tIns="45022" rIns="89965" bIns="45022"/>
          <a:lstStyle/>
          <a:p>
            <a:pPr defTabSz="900025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002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57162"/>
      </p:ext>
    </p:extLst>
  </p:cSld>
  <p:clrMapOvr>
    <a:masterClrMapping/>
  </p:clrMapOvr>
</p:sldLayout>
</file>

<file path=ppt/slideLayouts/slideLayout1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173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0451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560" tIns="34195" rIns="34195" bIns="34195" rtlCol="0" anchor="ctr"/>
          <a:lstStyle/>
          <a:p>
            <a:pPr defTabSz="87004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95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54"/>
            <a:ext cx="486055" cy="365125"/>
          </a:xfrm>
        </p:spPr>
        <p:txBody>
          <a:bodyPr lIns="86868" tIns="43577" rIns="86868" bIns="43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0045">
              <a:defRPr/>
            </a:pPr>
            <a:fld id="{9D58C95B-E41E-4E89-B2A5-250D18CD870C}" type="slidenum">
              <a:rPr lang="ru-RU" altLang="ru-RU" smtClean="0"/>
              <a:pPr defTabSz="87004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1747460"/>
      </p:ext>
    </p:extLst>
  </p:cSld>
  <p:clrMapOvr>
    <a:masterClrMapping/>
  </p:clrMapOvr>
  <p:transition spd="slow">
    <p:wipe dir="r"/>
  </p:transition>
</p:sldLayout>
</file>

<file path=ppt/slideLayouts/slideLayout19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85">
              <a:defRPr/>
            </a:pPr>
            <a:fld id="{8AF2105F-1B87-4015-8E4B-5DAE931EDE0C}" type="slidenum">
              <a:rPr lang="en-US" smtClean="0"/>
              <a:pPr defTabSz="10026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50" tIns="44165" rIns="88150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89486"/>
      </p:ext>
    </p:extLst>
  </p:cSld>
  <p:clrMapOvr>
    <a:masterClrMapping/>
  </p:clrMapOvr>
</p:sldLayout>
</file>

<file path=ppt/slideLayouts/slideLayout19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85">
              <a:defRPr/>
            </a:pPr>
            <a:fld id="{8AF2105F-1B87-4015-8E4B-5DAE931EDE0C}" type="slidenum">
              <a:rPr lang="en-US" smtClean="0"/>
              <a:pPr defTabSz="10026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23360"/>
      </p:ext>
    </p:extLst>
  </p:cSld>
  <p:clrMapOvr>
    <a:masterClrMapping/>
  </p:clrMapOvr>
</p:sldLayout>
</file>

<file path=ppt/slideLayouts/slideLayout19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5" rIns="88150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73408203"/>
      </p:ext>
    </p:extLst>
  </p:cSld>
  <p:clrMapOvr>
    <a:masterClrMapping/>
  </p:clrMapOvr>
</p:sldLayout>
</file>

<file path=ppt/slideLayouts/slideLayout19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42" tIns="34681" rIns="34681" bIns="34681" rtlCol="0" anchor="ctr"/>
          <a:lstStyle/>
          <a:p>
            <a:pPr marL="0" marR="0" lvl="0" indent="0" algn="l" defTabSz="8823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4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50" tIns="44165" rIns="88150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27">
              <a:defRPr/>
            </a:pPr>
            <a:fld id="{9D58C95B-E41E-4E89-B2A5-250D18CD870C}" type="slidenum">
              <a:rPr lang="ru-RU" altLang="ru-RU" smtClean="0"/>
              <a:pPr defTabSz="8823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60048600"/>
      </p:ext>
    </p:extLst>
  </p:cSld>
  <p:clrMapOvr>
    <a:masterClrMapping/>
  </p:clrMapOvr>
  <p:transition spd="slow">
    <p:wipe dir="r"/>
  </p:transition>
</p:sldLayout>
</file>

<file path=ppt/slideLayouts/slideLayout19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402242"/>
      </p:ext>
    </p:extLst>
  </p:cSld>
  <p:clrMapOvr>
    <a:masterClrMapping/>
  </p:clrMapOvr>
</p:sldLayout>
</file>

<file path=ppt/slideLayouts/slideLayout19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0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163">
              <a:defRPr/>
            </a:pPr>
            <a:fld id="{8AF2105F-1B87-4015-8E4B-5DAE931EDE0C}" type="slidenum">
              <a:rPr lang="en-US" smtClean="0"/>
              <a:pPr defTabSz="102116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34" y="228108"/>
            <a:ext cx="10844585" cy="393584"/>
          </a:xfrm>
          <a:prstGeom prst="rect">
            <a:avLst/>
          </a:prstGeom>
        </p:spPr>
        <p:txBody>
          <a:bodyPr lIns="89828" tIns="44952" rIns="89828" bIns="4495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91105"/>
      </p:ext>
    </p:extLst>
  </p:cSld>
  <p:clrMapOvr>
    <a:masterClrMapping/>
  </p:clrMapOvr>
</p:sldLayout>
</file>

<file path=ppt/slideLayouts/slideLayout19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4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163">
              <a:defRPr/>
            </a:pPr>
            <a:fld id="{8AF2105F-1B87-4015-8E4B-5DAE931EDE0C}" type="slidenum">
              <a:rPr lang="en-US" smtClean="0"/>
              <a:pPr defTabSz="10211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73648"/>
      </p:ext>
    </p:extLst>
  </p:cSld>
  <p:clrMapOvr>
    <a:masterClrMapping/>
  </p:clrMapOvr>
</p:sldLayout>
</file>

<file path=ppt/slideLayouts/slideLayout19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28" tIns="44952" rIns="89828" bIns="4495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28" tIns="44952" rIns="89828" bIns="4495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0334721"/>
      </p:ext>
    </p:extLst>
  </p:cSld>
  <p:clrMapOvr>
    <a:masterClrMapping/>
  </p:clrMapOvr>
</p:sldLayout>
</file>

<file path=ppt/slideLayouts/slideLayout19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5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493" tIns="35354" rIns="35354" bIns="35354" rtlCol="0" anchor="ctr"/>
          <a:lstStyle/>
          <a:p>
            <a:pPr defTabSz="89863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4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54" tIns="35354" rIns="35354" bIns="3535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855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0" y="6449351"/>
            <a:ext cx="486055" cy="365125"/>
          </a:xfrm>
        </p:spPr>
        <p:txBody>
          <a:bodyPr lIns="89828" tIns="44952" rIns="89828" bIns="4495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8639">
              <a:defRPr/>
            </a:pPr>
            <a:fld id="{9D58C95B-E41E-4E89-B2A5-250D18CD870C}" type="slidenum">
              <a:rPr lang="ru-RU" altLang="ru-RU" smtClean="0"/>
              <a:pPr defTabSz="89863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5668348"/>
      </p:ext>
    </p:extLst>
  </p:cSld>
  <p:clrMapOvr>
    <a:masterClrMapping/>
  </p:clrMapOvr>
  <p:transition spd="slow">
    <p:wipe dir="r"/>
  </p:transition>
</p:sldLayout>
</file>

<file path=ppt/slideLayouts/slideLayout19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6988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868" tIns="43577" rIns="86868" bIns="435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868" tIns="43577" rIns="86868" bIns="4357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868" tIns="43577" rIns="86868" bIns="43577"/>
          <a:lstStyle/>
          <a:p>
            <a:pPr defTabSz="870045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0045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29" y="6356354"/>
            <a:ext cx="3860799" cy="365126"/>
          </a:xfrm>
          <a:prstGeom prst="rect">
            <a:avLst/>
          </a:prstGeom>
        </p:spPr>
        <p:txBody>
          <a:bodyPr lIns="86868" tIns="43577" rIns="86868" bIns="43577"/>
          <a:lstStyle/>
          <a:p>
            <a:pPr defTabSz="87004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868" tIns="43577" rIns="86868" bIns="43577"/>
          <a:lstStyle/>
          <a:p>
            <a:pPr defTabSz="870045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004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51084"/>
      </p:ext>
    </p:extLst>
  </p:cSld>
  <p:clrMapOvr>
    <a:masterClrMapping/>
  </p:clrMapOvr>
</p:sldLayout>
</file>

<file path=ppt/slideLayouts/slideLayout19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6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4391">
              <a:defRPr/>
            </a:pPr>
            <a:fld id="{8AF2105F-1B87-4015-8E4B-5DAE931EDE0C}" type="slidenum">
              <a:rPr lang="en-US" smtClean="0"/>
              <a:pPr defTabSz="10243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42" y="228108"/>
            <a:ext cx="10844585" cy="393584"/>
          </a:xfrm>
          <a:prstGeom prst="rect">
            <a:avLst/>
          </a:prstGeom>
        </p:spPr>
        <p:txBody>
          <a:bodyPr lIns="90116" tIns="45088" rIns="90116" bIns="4508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90938"/>
      </p:ext>
    </p:extLst>
  </p:cSld>
  <p:clrMapOvr>
    <a:masterClrMapping/>
  </p:clrMapOvr>
</p:sldLayout>
</file>

<file path=ppt/slideLayouts/slideLayout19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9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4391">
              <a:defRPr/>
            </a:pPr>
            <a:fld id="{8AF2105F-1B87-4015-8E4B-5DAE931EDE0C}" type="slidenum">
              <a:rPr lang="en-US" smtClean="0"/>
              <a:pPr defTabSz="10243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17890"/>
      </p:ext>
    </p:extLst>
  </p:cSld>
  <p:clrMapOvr>
    <a:masterClrMapping/>
  </p:clrMapOvr>
</p:sldLayout>
</file>

<file path=ppt/slideLayouts/slideLayout19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0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16" tIns="45088" rIns="90116" bIns="4508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16" tIns="45088" rIns="90116" bIns="4508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1232489"/>
      </p:ext>
    </p:extLst>
  </p:cSld>
  <p:clrMapOvr>
    <a:masterClrMapping/>
  </p:clrMapOvr>
</p:sldLayout>
</file>

<file path=ppt/slideLayouts/slideLayout19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7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338" tIns="35468" rIns="35468" bIns="35468" rtlCol="0" anchor="ctr"/>
          <a:lstStyle/>
          <a:p>
            <a:pPr defTabSz="90146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36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68" tIns="35468" rIns="35468" bIns="354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139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99" y="6449305"/>
            <a:ext cx="486055" cy="365125"/>
          </a:xfrm>
        </p:spPr>
        <p:txBody>
          <a:bodyPr lIns="90116" tIns="45088" rIns="90116" bIns="450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1466">
              <a:defRPr/>
            </a:pPr>
            <a:fld id="{9D58C95B-E41E-4E89-B2A5-250D18CD870C}" type="slidenum">
              <a:rPr lang="ru-RU" altLang="ru-RU" smtClean="0"/>
              <a:pPr defTabSz="90146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8341650"/>
      </p:ext>
    </p:extLst>
  </p:cSld>
  <p:clrMapOvr>
    <a:masterClrMapping/>
  </p:clrMapOvr>
  <p:transition spd="slow">
    <p:wipe dir="r"/>
  </p:transition>
</p:sldLayout>
</file>

<file path=ppt/slideLayouts/slideLayout1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64"/>
            <a:ext cx="9144000" cy="2387599"/>
          </a:xfrm>
          <a:prstGeom prst="rect">
            <a:avLst/>
          </a:prstGeom>
        </p:spPr>
        <p:txBody>
          <a:bodyPr lIns="90116" tIns="45088" rIns="90116" bIns="4508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116" tIns="45088" rIns="90116" bIns="45088"/>
          <a:lstStyle>
            <a:lvl1pPr marL="0" indent="0" algn="ctr">
              <a:buNone/>
              <a:defRPr sz="2400"/>
            </a:lvl1pPr>
            <a:lvl2pPr marL="450701" indent="0" algn="ctr">
              <a:buNone/>
              <a:defRPr sz="2100"/>
            </a:lvl2pPr>
            <a:lvl3pPr marL="901448" indent="0" algn="ctr">
              <a:buNone/>
              <a:defRPr sz="1800"/>
            </a:lvl3pPr>
            <a:lvl4pPr marL="1352204" indent="0" algn="ctr">
              <a:buNone/>
              <a:defRPr sz="1600"/>
            </a:lvl4pPr>
            <a:lvl5pPr marL="1802905" indent="0" algn="ctr">
              <a:buNone/>
              <a:defRPr sz="1600"/>
            </a:lvl5pPr>
            <a:lvl6pPr marL="2253594" indent="0" algn="ctr">
              <a:buNone/>
              <a:defRPr sz="1600"/>
            </a:lvl6pPr>
            <a:lvl7pPr marL="2704432" indent="0" algn="ctr">
              <a:buNone/>
              <a:defRPr sz="1600"/>
            </a:lvl7pPr>
            <a:lvl8pPr marL="3155071" indent="0" algn="ctr">
              <a:buNone/>
              <a:defRPr sz="1600"/>
            </a:lvl8pPr>
            <a:lvl9pPr marL="360577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736"/>
            <a:ext cx="2743200" cy="365125"/>
          </a:xfrm>
          <a:prstGeom prst="rect">
            <a:avLst/>
          </a:prstGeom>
        </p:spPr>
        <p:txBody>
          <a:bodyPr lIns="90116" tIns="45088" rIns="90116" bIns="45088"/>
          <a:lstStyle/>
          <a:p>
            <a:pPr defTabSz="901466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1466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736"/>
            <a:ext cx="4114800" cy="365125"/>
          </a:xfrm>
          <a:prstGeom prst="rect">
            <a:avLst/>
          </a:prstGeom>
        </p:spPr>
        <p:txBody>
          <a:bodyPr lIns="90116" tIns="45088" rIns="90116" bIns="45088"/>
          <a:lstStyle/>
          <a:p>
            <a:pPr defTabSz="90146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736"/>
            <a:ext cx="2743200" cy="365125"/>
          </a:xfrm>
          <a:prstGeom prst="rect">
            <a:avLst/>
          </a:prstGeom>
        </p:spPr>
        <p:txBody>
          <a:bodyPr lIns="90116" tIns="45088" rIns="90116" bIns="45088"/>
          <a:lstStyle/>
          <a:p>
            <a:pPr defTabSz="901466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146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13256"/>
      </p:ext>
    </p:extLst>
  </p:cSld>
  <p:clrMapOvr>
    <a:masterClrMapping/>
  </p:clrMapOvr>
</p:sldLayout>
</file>

<file path=ppt/slideLayouts/slideLayout19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850111"/>
      </p:ext>
    </p:extLst>
  </p:cSld>
  <p:clrMapOvr>
    <a:masterClrMapping/>
  </p:clrMapOvr>
</p:sldLayout>
</file>

<file path=ppt/slideLayouts/slideLayout19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7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875">
              <a:defRPr/>
            </a:pPr>
            <a:fld id="{8AF2105F-1B87-4015-8E4B-5DAE931EDE0C}" type="slidenum">
              <a:rPr lang="en-US" smtClean="0"/>
              <a:pPr defTabSz="100687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04" y="228108"/>
            <a:ext cx="10844585" cy="393584"/>
          </a:xfrm>
          <a:prstGeom prst="rect">
            <a:avLst/>
          </a:prstGeom>
        </p:spPr>
        <p:txBody>
          <a:bodyPr lIns="88539" tIns="44335" rIns="88539" bIns="4433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11078"/>
      </p:ext>
    </p:extLst>
  </p:cSld>
  <p:clrMapOvr>
    <a:masterClrMapping/>
  </p:clrMapOvr>
</p:sldLayout>
</file>

<file path=ppt/slideLayouts/slideLayout19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0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875">
              <a:defRPr/>
            </a:pPr>
            <a:fld id="{8AF2105F-1B87-4015-8E4B-5DAE931EDE0C}" type="slidenum">
              <a:rPr lang="en-US" smtClean="0"/>
              <a:pPr defTabSz="100687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31560"/>
      </p:ext>
    </p:extLst>
  </p:cSld>
  <p:clrMapOvr>
    <a:masterClrMapping/>
  </p:clrMapOvr>
</p:sldLayout>
</file>

<file path=ppt/slideLayouts/slideLayout19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39" tIns="44335" rIns="88539" bIns="4433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39" tIns="44335" rIns="88539" bIns="4433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9363474"/>
      </p:ext>
    </p:extLst>
  </p:cSld>
  <p:clrMapOvr>
    <a:masterClrMapping/>
  </p:clrMapOvr>
</p:sldLayout>
</file>

<file path=ppt/slideLayouts/slideLayout19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9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196" tIns="34830" rIns="34830" bIns="34830" rtlCol="0" anchor="ctr"/>
          <a:lstStyle/>
          <a:p>
            <a:pPr defTabSz="88601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8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0" tIns="34830" rIns="34830" bIns="3483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91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20"/>
            <a:ext cx="486055" cy="365125"/>
          </a:xfrm>
        </p:spPr>
        <p:txBody>
          <a:bodyPr lIns="88539" tIns="44335" rIns="88539" bIns="4433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6015">
              <a:defRPr/>
            </a:pPr>
            <a:fld id="{9D58C95B-E41E-4E89-B2A5-250D18CD870C}" type="slidenum">
              <a:rPr lang="ru-RU" altLang="ru-RU" smtClean="0"/>
              <a:pPr defTabSz="88601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74767586"/>
      </p:ext>
    </p:extLst>
  </p:cSld>
  <p:clrMapOvr>
    <a:masterClrMapping/>
  </p:clrMapOvr>
  <p:transition spd="slow"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777" tIns="36430" rIns="72777" bIns="3643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74"/>
            <a:ext cx="2844800" cy="365125"/>
          </a:xfrm>
          <a:prstGeom prst="rect">
            <a:avLst/>
          </a:prstGeom>
        </p:spPr>
        <p:txBody>
          <a:bodyPr lIns="72777" tIns="36430" rIns="72777" bIns="36430"/>
          <a:lstStyle/>
          <a:p>
            <a:pPr defTabSz="870045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0045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74"/>
            <a:ext cx="3860800" cy="365125"/>
          </a:xfrm>
          <a:prstGeom prst="rect">
            <a:avLst/>
          </a:prstGeom>
        </p:spPr>
        <p:txBody>
          <a:bodyPr lIns="72777" tIns="36430" rIns="72777" bIns="36430"/>
          <a:lstStyle/>
          <a:p>
            <a:pPr defTabSz="870045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74"/>
            <a:ext cx="2844800" cy="365125"/>
          </a:xfrm>
          <a:prstGeom prst="rect">
            <a:avLst/>
          </a:prstGeom>
        </p:spPr>
        <p:txBody>
          <a:bodyPr lIns="72777" tIns="36430" rIns="72777" bIns="36430"/>
          <a:lstStyle/>
          <a:p>
            <a:pPr defTabSz="870045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0045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49466"/>
      </p:ext>
    </p:extLst>
  </p:cSld>
  <p:clrMapOvr>
    <a:masterClrMapping/>
  </p:clrMapOvr>
</p:sldLayout>
</file>

<file path=ppt/slideLayouts/slideLayout19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37491"/>
      </p:ext>
    </p:extLst>
  </p:cSld>
  <p:clrMapOvr>
    <a:masterClrMapping/>
  </p:clrMapOvr>
</p:sldLayout>
</file>

<file path=ppt/slideLayouts/slideLayout19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3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4176">
              <a:defRPr/>
            </a:pPr>
            <a:fld id="{8AF2105F-1B87-4015-8E4B-5DAE931EDE0C}" type="slidenum">
              <a:rPr lang="en-US" smtClean="0"/>
              <a:pPr defTabSz="10141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19" y="228108"/>
            <a:ext cx="10844585" cy="393584"/>
          </a:xfrm>
          <a:prstGeom prst="rect">
            <a:avLst/>
          </a:prstGeom>
        </p:spPr>
        <p:txBody>
          <a:bodyPr lIns="89214" tIns="44653" rIns="89214" bIns="4465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34551"/>
      </p:ext>
    </p:extLst>
  </p:cSld>
  <p:clrMapOvr>
    <a:masterClrMapping/>
  </p:clrMapOvr>
</p:sldLayout>
</file>

<file path=ppt/slideLayouts/slideLayout19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7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4176">
              <a:defRPr/>
            </a:pPr>
            <a:fld id="{8AF2105F-1B87-4015-8E4B-5DAE931EDE0C}" type="slidenum">
              <a:rPr lang="en-US" smtClean="0"/>
              <a:pPr defTabSz="10141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42312"/>
      </p:ext>
    </p:extLst>
  </p:cSld>
  <p:clrMapOvr>
    <a:masterClrMapping/>
  </p:clrMapOvr>
</p:sldLayout>
</file>

<file path=ppt/slideLayouts/slideLayout19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9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214" tIns="44653" rIns="89214" bIns="4465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214" tIns="44653" rIns="89214" bIns="4465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9871872"/>
      </p:ext>
    </p:extLst>
  </p:cSld>
  <p:clrMapOvr>
    <a:masterClrMapping/>
  </p:clrMapOvr>
</p:sldLayout>
</file>

<file path=ppt/slideLayouts/slideLayout19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84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480" tIns="35102" rIns="35102" bIns="35102" rtlCol="0" anchor="ctr"/>
          <a:lstStyle/>
          <a:p>
            <a:pPr defTabSz="37640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63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02" tIns="35102" rIns="35102" bIns="351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237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03" y="6449478"/>
            <a:ext cx="486055" cy="365125"/>
          </a:xfrm>
        </p:spPr>
        <p:txBody>
          <a:bodyPr lIns="89214" tIns="44653" rIns="89214" bIns="4465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6402">
              <a:defRPr/>
            </a:pPr>
            <a:fld id="{9D58C95B-E41E-4E89-B2A5-250D18CD870C}" type="slidenum">
              <a:rPr lang="ru-RU" altLang="ru-RU" smtClean="0"/>
              <a:pPr defTabSz="37640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09372208"/>
      </p:ext>
    </p:extLst>
  </p:cSld>
  <p:clrMapOvr>
    <a:masterClrMapping/>
  </p:clrMapOvr>
  <p:transition spd="slow">
    <p:wipe dir="r"/>
  </p:transition>
</p:sldLayout>
</file>

<file path=ppt/slideLayouts/slideLayout19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55"/>
            <a:ext cx="9144000" cy="2387599"/>
          </a:xfrm>
          <a:prstGeom prst="rect">
            <a:avLst/>
          </a:prstGeom>
        </p:spPr>
        <p:txBody>
          <a:bodyPr lIns="89214" tIns="44653" rIns="89214" bIns="4465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214" tIns="44653" rIns="89214" bIns="44653"/>
          <a:lstStyle>
            <a:lvl1pPr marL="0" indent="0" algn="ctr">
              <a:buNone/>
              <a:defRPr sz="2400"/>
            </a:lvl1pPr>
            <a:lvl2pPr marL="446223" indent="0" algn="ctr">
              <a:buNone/>
              <a:defRPr sz="2100"/>
            </a:lvl2pPr>
            <a:lvl3pPr marL="892454" indent="0" algn="ctr">
              <a:buNone/>
              <a:defRPr sz="1800"/>
            </a:lvl3pPr>
            <a:lvl4pPr marL="1338698" indent="0" algn="ctr">
              <a:buNone/>
              <a:defRPr sz="1600"/>
            </a:lvl4pPr>
            <a:lvl5pPr marL="1784985" indent="0" algn="ctr">
              <a:buNone/>
              <a:defRPr sz="1600"/>
            </a:lvl5pPr>
            <a:lvl6pPr marL="2231176" indent="0" algn="ctr">
              <a:buNone/>
              <a:defRPr sz="1600"/>
            </a:lvl6pPr>
            <a:lvl7pPr marL="2677391" indent="0" algn="ctr">
              <a:buNone/>
              <a:defRPr sz="1600"/>
            </a:lvl7pPr>
            <a:lvl8pPr marL="3123719" indent="0" algn="ctr">
              <a:buNone/>
              <a:defRPr sz="1600"/>
            </a:lvl8pPr>
            <a:lvl9pPr marL="356992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96982"/>
      </p:ext>
    </p:extLst>
  </p:cSld>
  <p:clrMapOvr>
    <a:masterClrMapping/>
  </p:clrMapOvr>
</p:sldLayout>
</file>

<file path=ppt/slideLayouts/slideLayout19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4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3881">
              <a:defRPr/>
            </a:pPr>
            <a:fld id="{8AF2105F-1B87-4015-8E4B-5DAE931EDE0C}" type="slidenum">
              <a:rPr lang="en-US" smtClean="0"/>
              <a:pPr defTabSz="101388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29" y="228108"/>
            <a:ext cx="10844585" cy="393584"/>
          </a:xfrm>
          <a:prstGeom prst="rect">
            <a:avLst/>
          </a:prstGeom>
        </p:spPr>
        <p:txBody>
          <a:bodyPr lIns="89192" tIns="44641" rIns="89192" bIns="4464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76387"/>
      </p:ext>
    </p:extLst>
  </p:cSld>
  <p:clrMapOvr>
    <a:masterClrMapping/>
  </p:clrMapOvr>
</p:sldLayout>
</file>

<file path=ppt/slideLayouts/slideLayout19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0116" tIns="45094" rIns="90116" bIns="45094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0116" tIns="45094" rIns="90116" bIns="45094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0116" tIns="45094" rIns="90116" bIns="45094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542616"/>
      </p:ext>
    </p:extLst>
  </p:cSld>
  <p:clrMapOvr>
    <a:masterClrMapping/>
  </p:clrMapOvr>
</p:sldLayout>
</file>

<file path=ppt/slideLayouts/slideLayout19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223458"/>
      </p:ext>
    </p:extLst>
  </p:cSld>
  <p:clrMapOvr>
    <a:masterClrMapping/>
  </p:clrMapOvr>
</p:sldLayout>
</file>

<file path=ppt/slideLayouts/slideLayout19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6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814935">
              <a:defRPr/>
            </a:pPr>
            <a:fld id="{8AF2105F-1B87-4015-8E4B-5DAE931EDE0C}" type="slidenum">
              <a:rPr lang="en-US" kern="0" smtClean="0"/>
              <a:pPr defTabSz="814935">
                <a:defRPr/>
              </a:pPr>
              <a:t>‹#›</a:t>
            </a:fld>
            <a:endParaRPr lang="en-US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42" y="194389"/>
            <a:ext cx="10844585" cy="393584"/>
          </a:xfrm>
          <a:prstGeom prst="rect">
            <a:avLst/>
          </a:prstGeom>
        </p:spPr>
        <p:txBody>
          <a:bodyPr lIns="90116" tIns="45094" rIns="90116" bIns="45094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08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87735"/>
      </p:ext>
    </p:extLst>
  </p:cSld>
  <p:clrMapOvr>
    <a:masterClrMapping/>
  </p:clrMapOvr>
</p:sldLayout>
</file>

<file path=ppt/slideLayouts/slideLayout19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9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814935">
              <a:defRPr/>
            </a:pPr>
            <a:fld id="{8AF2105F-1B87-4015-8E4B-5DAE931EDE0C}" type="slidenum">
              <a:rPr lang="en-US" kern="0" smtClean="0"/>
              <a:pPr defTabSz="814935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576083097"/>
      </p:ext>
    </p:extLst>
  </p:cSld>
  <p:clrMapOvr>
    <a:masterClrMapping/>
  </p:clrMapOvr>
</p:sldLayout>
</file>

<file path=ppt/slideLayouts/slideLayout19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00616" y="301774"/>
            <a:ext cx="2790957" cy="341632"/>
          </a:xfrm>
        </p:spPr>
        <p:txBody>
          <a:bodyPr wrap="none" lIns="90116" tIns="45094" rIns="90116" bIns="45094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81800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015"/>
            <a:ext cx="509400" cy="348575"/>
          </a:xfrm>
          <a:solidFill>
            <a:srgbClr val="0C68B0"/>
          </a:solidFill>
        </p:spPr>
        <p:txBody>
          <a:bodyPr vert="horz" wrap="square" lIns="90116" tIns="45094" rIns="90116" bIns="45094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171616"/>
                </a:solidFill>
              </a:rPr>
              <a:pPr algn="ctr"/>
              <a:t>‹#›</a:t>
            </a:fld>
            <a:endParaRPr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64062"/>
      </p:ext>
    </p:extLst>
  </p:cSld>
  <p:clrMapOvr>
    <a:masterClrMapping/>
  </p:clrMapOvr>
</p:sldLayout>
</file>

<file path=ppt/slideLayouts/slideLayout19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60045" y="165592"/>
            <a:ext cx="10901152" cy="619511"/>
          </a:xfrm>
          <a:prstGeom prst="rect">
            <a:avLst/>
          </a:prstGeom>
          <a:noFill/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164" tIns="53298" rIns="106164" bIns="53298" anchor="ctr">
            <a:noAutofit/>
          </a:bodyPr>
          <a:lstStyle>
            <a:lvl1pPr algn="ctr">
              <a:defRPr lang="ru-RU" sz="1700" b="0" strike="noStrike" spc="-1" dirty="0">
                <a:solidFill>
                  <a:srgbClr val="0070C0"/>
                </a:solidFill>
                <a:latin typeface="Arial"/>
                <a:ea typeface="DejaVu Sans"/>
              </a:defRPr>
            </a:lvl1pPr>
          </a:lstStyle>
          <a:p>
            <a:pPr marL="0" lvl="0" algn="ctr"/>
            <a:endParaRPr lang="ru-RU" sz="1500" b="0" strike="noStrike" spc="-1" dirty="0">
              <a:solidFill>
                <a:schemeClr val="dk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73282"/>
      </p:ext>
    </p:extLst>
  </p:cSld>
  <p:clrMapOvr>
    <a:masterClrMapping/>
  </p:clrMapOvr>
</p:sldLayout>
</file>

<file path=ppt/slideLayouts/slideLayout19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61872"/>
      </p:ext>
    </p:extLst>
  </p:cSld>
  <p:clrMapOvr>
    <a:masterClrMapping/>
  </p:clrMapOvr>
</p:sldLayout>
</file>

<file path=ppt/slideLayouts/slideLayout1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123927"/>
      </p:ext>
    </p:extLst>
  </p:cSld>
  <p:clrMapOvr>
    <a:masterClrMapping/>
  </p:clrMapOvr>
</p:sldLayout>
</file>

<file path=ppt/slideLayouts/slideLayout19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3126">
              <a:defRPr/>
            </a:pPr>
            <a:fld id="{8AF2105F-1B87-4015-8E4B-5DAE931EDE0C}" type="slidenum">
              <a:rPr lang="en-US" smtClean="0"/>
              <a:pPr defTabSz="102312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75" y="228108"/>
            <a:ext cx="10844585" cy="393584"/>
          </a:xfrm>
          <a:prstGeom prst="rect">
            <a:avLst/>
          </a:prstGeom>
        </p:spPr>
        <p:txBody>
          <a:bodyPr lIns="90005" tIns="45042" rIns="90005" bIns="4504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31782"/>
      </p:ext>
    </p:extLst>
  </p:cSld>
  <p:clrMapOvr>
    <a:masterClrMapping/>
  </p:clrMapOvr>
</p:sldLayout>
</file>

<file path=ppt/slideLayouts/slideLayout19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9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3126">
              <a:defRPr/>
            </a:pPr>
            <a:fld id="{8AF2105F-1B87-4015-8E4B-5DAE931EDE0C}" type="slidenum">
              <a:rPr lang="en-US" smtClean="0"/>
              <a:pPr defTabSz="102312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23851"/>
      </p:ext>
    </p:extLst>
  </p:cSld>
  <p:clrMapOvr>
    <a:masterClrMapping/>
  </p:clrMapOvr>
</p:sldLayout>
</file>

<file path=ppt/slideLayouts/slideLayout19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1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005" tIns="45042" rIns="90005" bIns="4504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005" tIns="45042" rIns="90005" bIns="4504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4242221"/>
      </p:ext>
    </p:extLst>
  </p:cSld>
  <p:clrMapOvr>
    <a:masterClrMapping/>
  </p:clrMapOvr>
</p:sldLayout>
</file>

<file path=ppt/slideLayouts/slideLayout19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9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608" tIns="35425" rIns="35425" bIns="35425" rtlCol="0" anchor="ctr"/>
          <a:lstStyle/>
          <a:p>
            <a:pPr defTabSz="90036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39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25" tIns="35425" rIns="35425" bIns="3542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026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30" y="6449305"/>
            <a:ext cx="486055" cy="365125"/>
          </a:xfrm>
        </p:spPr>
        <p:txBody>
          <a:bodyPr lIns="90005" tIns="45042" rIns="90005" bIns="4504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0364">
              <a:defRPr/>
            </a:pPr>
            <a:fld id="{9D58C95B-E41E-4E89-B2A5-250D18CD870C}" type="slidenum">
              <a:rPr lang="ru-RU" altLang="ru-RU" smtClean="0"/>
              <a:pPr defTabSz="90036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43063984"/>
      </p:ext>
    </p:extLst>
  </p:cSld>
  <p:clrMapOvr>
    <a:masterClrMapping/>
  </p:clrMapOvr>
  <p:transition spd="slow">
    <p:wipe dir="r"/>
  </p:transition>
</p:sldLayout>
</file>

<file path=ppt/slideLayouts/slideLayout19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448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4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184">
              <a:defRPr/>
            </a:pPr>
            <a:fld id="{8AF2105F-1B87-4015-8E4B-5DAE931EDE0C}" type="slidenum">
              <a:rPr lang="en-US" smtClean="0"/>
              <a:pPr defTabSz="98518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60" y="228108"/>
            <a:ext cx="10844585" cy="393584"/>
          </a:xfrm>
          <a:prstGeom prst="rect">
            <a:avLst/>
          </a:prstGeom>
        </p:spPr>
        <p:txBody>
          <a:bodyPr lIns="86551" tIns="43421" rIns="86551" bIns="4342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08799"/>
      </p:ext>
    </p:extLst>
  </p:cSld>
  <p:clrMapOvr>
    <a:masterClrMapping/>
  </p:clrMapOvr>
</p:sldLayout>
</file>

<file path=ppt/slideLayouts/slideLayout19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2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4431">
              <a:defRPr/>
            </a:pPr>
            <a:fld id="{8AF2105F-1B87-4015-8E4B-5DAE931EDE0C}" type="slidenum">
              <a:rPr lang="en-US" smtClean="0"/>
              <a:pPr defTabSz="101443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13" y="228108"/>
            <a:ext cx="10844585" cy="393584"/>
          </a:xfrm>
          <a:prstGeom prst="rect">
            <a:avLst/>
          </a:prstGeom>
        </p:spPr>
        <p:txBody>
          <a:bodyPr lIns="89233" tIns="44664" rIns="89233" bIns="4466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71260"/>
      </p:ext>
    </p:extLst>
  </p:cSld>
  <p:clrMapOvr>
    <a:masterClrMapping/>
  </p:clrMapOvr>
</p:sldLayout>
</file>

<file path=ppt/slideLayouts/slideLayout19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5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4431">
              <a:defRPr/>
            </a:pPr>
            <a:fld id="{8AF2105F-1B87-4015-8E4B-5DAE931EDE0C}" type="slidenum">
              <a:rPr lang="en-US" smtClean="0"/>
              <a:pPr defTabSz="101443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17439"/>
      </p:ext>
    </p:extLst>
  </p:cSld>
  <p:clrMapOvr>
    <a:masterClrMapping/>
  </p:clrMapOvr>
</p:sldLayout>
</file>

<file path=ppt/slideLayouts/slideLayout19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9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233" tIns="44664" rIns="89233" bIns="4466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233" tIns="44664" rIns="89233" bIns="4466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2563173"/>
      </p:ext>
    </p:extLst>
  </p:cSld>
  <p:clrMapOvr>
    <a:masterClrMapping/>
  </p:clrMapOvr>
</p:sldLayout>
</file>

<file path=ppt/slideLayouts/slideLayout19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83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24" tIns="35111" rIns="35111" bIns="35111" rtlCol="0" anchor="ctr"/>
          <a:lstStyle/>
          <a:p>
            <a:pPr defTabSz="37650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62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11" tIns="35111" rIns="35111" bIns="351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259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03" y="6449466"/>
            <a:ext cx="486055" cy="365125"/>
          </a:xfrm>
        </p:spPr>
        <p:txBody>
          <a:bodyPr lIns="89233" tIns="44664" rIns="89233" bIns="44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6501">
              <a:defRPr/>
            </a:pPr>
            <a:fld id="{9D58C95B-E41E-4E89-B2A5-250D18CD870C}" type="slidenum">
              <a:rPr lang="ru-RU" altLang="ru-RU" smtClean="0"/>
              <a:pPr defTabSz="37650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11555222"/>
      </p:ext>
    </p:extLst>
  </p:cSld>
  <p:clrMapOvr>
    <a:masterClrMapping/>
  </p:clrMapOvr>
  <p:transition spd="slow">
    <p:wipe dir="r"/>
  </p:transition>
</p:sldLayout>
</file>

<file path=ppt/slideLayouts/slideLayout19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3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4148">
              <a:defRPr/>
            </a:pPr>
            <a:fld id="{8AF2105F-1B87-4015-8E4B-5DAE931EDE0C}" type="slidenum">
              <a:rPr lang="en-US" smtClean="0"/>
              <a:pPr defTabSz="101414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23" y="228108"/>
            <a:ext cx="10844585" cy="393584"/>
          </a:xfrm>
          <a:prstGeom prst="rect">
            <a:avLst/>
          </a:prstGeom>
        </p:spPr>
        <p:txBody>
          <a:bodyPr lIns="89214" tIns="44653" rIns="89214" bIns="4465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58749"/>
      </p:ext>
    </p:extLst>
  </p:cSld>
  <p:clrMapOvr>
    <a:masterClrMapping/>
  </p:clrMapOvr>
</p:sldLayout>
</file>

<file path=ppt/slideLayouts/slideLayout19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767259"/>
      </p:ext>
    </p:extLst>
  </p:cSld>
  <p:clrMapOvr>
    <a:masterClrMapping/>
  </p:clrMapOvr>
</p:sldLayout>
</file>

<file path=ppt/slideLayouts/slideLayout19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544">
              <a:defRPr/>
            </a:pPr>
            <a:fld id="{8AF2105F-1B87-4015-8E4B-5DAE931EDE0C}" type="slidenum">
              <a:rPr lang="en-US" smtClean="0"/>
              <a:pPr defTabSz="10215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17" y="228108"/>
            <a:ext cx="10844585" cy="393584"/>
          </a:xfrm>
          <a:prstGeom prst="rect">
            <a:avLst/>
          </a:prstGeom>
        </p:spPr>
        <p:txBody>
          <a:bodyPr lIns="89862" tIns="44969" rIns="89862" bIns="4496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987"/>
      </p:ext>
    </p:extLst>
  </p:cSld>
  <p:clrMapOvr>
    <a:masterClrMapping/>
  </p:clrMapOvr>
</p:sldLayout>
</file>

<file path=ppt/slideLayouts/slideLayout19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2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544">
              <a:defRPr/>
            </a:pPr>
            <a:fld id="{8AF2105F-1B87-4015-8E4B-5DAE931EDE0C}" type="slidenum">
              <a:rPr lang="en-US" smtClean="0"/>
              <a:pPr defTabSz="102154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64548"/>
      </p:ext>
    </p:extLst>
  </p:cSld>
  <p:clrMapOvr>
    <a:masterClrMapping/>
  </p:clrMapOvr>
</p:sldLayout>
</file>

<file path=ppt/slideLayouts/slideLayout19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62" tIns="44969" rIns="89862" bIns="4496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62" tIns="44969" rIns="89862" bIns="4496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591296"/>
      </p:ext>
    </p:extLst>
  </p:cSld>
  <p:clrMapOvr>
    <a:masterClrMapping/>
  </p:clrMapOvr>
</p:sldLayout>
</file>

<file path=ppt/slideLayouts/slideLayout19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696" tIns="35368" rIns="35368" bIns="35368" rtlCol="0" anchor="ctr"/>
          <a:lstStyle/>
          <a:p>
            <a:pPr defTabSz="89897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3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68" tIns="35368" rIns="35368" bIns="353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889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0" y="6449333"/>
            <a:ext cx="486055" cy="365125"/>
          </a:xfrm>
        </p:spPr>
        <p:txBody>
          <a:bodyPr lIns="89862" tIns="44969" rIns="89862" bIns="449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8974">
              <a:defRPr/>
            </a:pPr>
            <a:fld id="{9D58C95B-E41E-4E89-B2A5-250D18CD870C}" type="slidenum">
              <a:rPr lang="ru-RU" altLang="ru-RU" smtClean="0"/>
              <a:pPr defTabSz="8989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7385328"/>
      </p:ext>
    </p:extLst>
  </p:cSld>
  <p:clrMapOvr>
    <a:masterClrMapping/>
  </p:clrMapOvr>
  <p:transition spd="slow"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7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184">
              <a:defRPr/>
            </a:pPr>
            <a:fld id="{8AF2105F-1B87-4015-8E4B-5DAE931EDE0C}" type="slidenum">
              <a:rPr lang="en-US" smtClean="0"/>
              <a:pPr defTabSz="98518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51430"/>
      </p:ext>
    </p:extLst>
  </p:cSld>
  <p:clrMapOvr>
    <a:masterClrMapping/>
  </p:clrMapOvr>
</p:sldLayout>
</file>

<file path=ppt/slideLayouts/slideLayout19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06896"/>
      </p:ext>
    </p:extLst>
  </p:cSld>
  <p:clrMapOvr>
    <a:masterClrMapping/>
  </p:clrMapOvr>
</p:sldLayout>
</file>

<file path=ppt/slideLayouts/slideLayout19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64">
              <a:defRPr/>
            </a:pPr>
            <a:fld id="{8AF2105F-1B87-4015-8E4B-5DAE931EDE0C}" type="slidenum">
              <a:rPr lang="en-US" smtClean="0"/>
              <a:pPr defTabSz="100286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163" tIns="44176" rIns="88163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1106"/>
      </p:ext>
    </p:extLst>
  </p:cSld>
  <p:clrMapOvr>
    <a:masterClrMapping/>
  </p:clrMapOvr>
</p:sldLayout>
</file>

<file path=ppt/slideLayouts/slideLayout19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64">
              <a:defRPr/>
            </a:pPr>
            <a:fld id="{8AF2105F-1B87-4015-8E4B-5DAE931EDE0C}" type="slidenum">
              <a:rPr lang="en-US" smtClean="0"/>
              <a:pPr defTabSz="10028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89695"/>
      </p:ext>
    </p:extLst>
  </p:cSld>
  <p:clrMapOvr>
    <a:masterClrMapping/>
  </p:clrMapOvr>
</p:sldLayout>
</file>

<file path=ppt/slideLayouts/slideLayout19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6" rIns="88163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6" rIns="88163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2429267"/>
      </p:ext>
    </p:extLst>
  </p:cSld>
  <p:clrMapOvr>
    <a:masterClrMapping/>
  </p:clrMapOvr>
</p:sldLayout>
</file>

<file path=ppt/slideLayouts/slideLayout19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46" tIns="34681" rIns="34681" bIns="34681" rtlCol="0" anchor="ctr"/>
          <a:lstStyle/>
          <a:p>
            <a:pPr defTabSz="88249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0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63" tIns="44176" rIns="88163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96">
              <a:defRPr/>
            </a:pPr>
            <a:fld id="{9D58C95B-E41E-4E89-B2A5-250D18CD870C}" type="slidenum">
              <a:rPr lang="ru-RU" altLang="ru-RU" smtClean="0"/>
              <a:pPr defTabSz="88249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08959755"/>
      </p:ext>
    </p:extLst>
  </p:cSld>
  <p:clrMapOvr>
    <a:masterClrMapping/>
  </p:clrMapOvr>
  <p:transition spd="slow">
    <p:wipe dir="r"/>
  </p:transition>
</p:sldLayout>
</file>

<file path=ppt/slideLayouts/slideLayout19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175520"/>
      </p:ext>
    </p:extLst>
  </p:cSld>
  <p:clrMapOvr>
    <a:masterClrMapping/>
  </p:clrMapOvr>
</p:sldLayout>
</file>

<file path=ppt/slideLayouts/slideLayout19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3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671">
              <a:defRPr/>
            </a:pPr>
            <a:fld id="{8AF2105F-1B87-4015-8E4B-5DAE931EDE0C}" type="slidenum">
              <a:rPr lang="en-US" smtClean="0"/>
              <a:pPr defTabSz="102667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90" y="228108"/>
            <a:ext cx="10844585" cy="393584"/>
          </a:xfrm>
          <a:prstGeom prst="rect">
            <a:avLst/>
          </a:prstGeom>
        </p:spPr>
        <p:txBody>
          <a:bodyPr lIns="90320" tIns="45187" rIns="90320" bIns="4518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13022"/>
      </p:ext>
    </p:extLst>
  </p:cSld>
  <p:clrMapOvr>
    <a:masterClrMapping/>
  </p:clrMapOvr>
</p:sldLayout>
</file>

<file path=ppt/slideLayouts/slideLayout19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6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671">
              <a:defRPr/>
            </a:pPr>
            <a:fld id="{8AF2105F-1B87-4015-8E4B-5DAE931EDE0C}" type="slidenum">
              <a:rPr lang="en-US" smtClean="0"/>
              <a:pPr defTabSz="102667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76696"/>
      </p:ext>
    </p:extLst>
  </p:cSld>
  <p:clrMapOvr>
    <a:masterClrMapping/>
  </p:clrMapOvr>
</p:sldLayout>
</file>

<file path=ppt/slideLayouts/slideLayout19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6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20" tIns="45187" rIns="90320" bIns="4518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20" tIns="45187" rIns="90320" bIns="4518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3811915"/>
      </p:ext>
    </p:extLst>
  </p:cSld>
  <p:clrMapOvr>
    <a:masterClrMapping/>
  </p:clrMapOvr>
</p:sldLayout>
</file>

<file path=ppt/slideLayouts/slideLayout19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2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685" tIns="35550" rIns="35550" bIns="35550" rtlCol="0" anchor="ctr"/>
          <a:lstStyle/>
          <a:p>
            <a:pPr defTabSz="90348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31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50" tIns="35550" rIns="35550" bIns="3555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338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75" y="6449276"/>
            <a:ext cx="486055" cy="365125"/>
          </a:xfrm>
        </p:spPr>
        <p:txBody>
          <a:bodyPr lIns="90320" tIns="45187" rIns="90320" bIns="451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3481">
              <a:defRPr/>
            </a:pPr>
            <a:fld id="{9D58C95B-E41E-4E89-B2A5-250D18CD870C}" type="slidenum">
              <a:rPr lang="ru-RU" altLang="ru-RU" smtClean="0"/>
              <a:pPr defTabSz="90348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9173263"/>
      </p:ext>
    </p:extLst>
  </p:cSld>
  <p:clrMapOvr>
    <a:masterClrMapping/>
  </p:clrMapOvr>
  <p:transition spd="slow"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51" tIns="43421" rIns="86551" bIns="4342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51" tIns="43421" rIns="86551" bIns="4342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1314905"/>
      </p:ext>
    </p:extLst>
  </p:cSld>
  <p:clrMapOvr>
    <a:masterClrMapping/>
  </p:clrMapOvr>
</p:sldLayout>
</file>

<file path=ppt/slideLayouts/slideLayout19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28"/>
            <a:ext cx="9144000" cy="2387599"/>
          </a:xfrm>
          <a:prstGeom prst="rect">
            <a:avLst/>
          </a:prstGeom>
        </p:spPr>
        <p:txBody>
          <a:bodyPr lIns="90320" tIns="45187" rIns="90320" bIns="4518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320" tIns="45187" rIns="90320" bIns="45187"/>
          <a:lstStyle>
            <a:lvl1pPr marL="0" indent="0" algn="ctr">
              <a:buNone/>
              <a:defRPr sz="2400"/>
            </a:lvl1pPr>
            <a:lvl2pPr marL="451707" indent="0" algn="ctr">
              <a:buNone/>
              <a:defRPr sz="2100"/>
            </a:lvl2pPr>
            <a:lvl3pPr marL="903452" indent="0" algn="ctr">
              <a:buNone/>
              <a:defRPr sz="1800"/>
            </a:lvl3pPr>
            <a:lvl4pPr marL="1355216" indent="0" algn="ctr">
              <a:buNone/>
              <a:defRPr sz="1600"/>
            </a:lvl4pPr>
            <a:lvl5pPr marL="1806902" indent="0" algn="ctr">
              <a:buNone/>
              <a:defRPr sz="1600"/>
            </a:lvl5pPr>
            <a:lvl6pPr marL="2258604" indent="0" algn="ctr">
              <a:buNone/>
              <a:defRPr sz="1600"/>
            </a:lvl6pPr>
            <a:lvl7pPr marL="2710471" indent="0" algn="ctr">
              <a:buNone/>
              <a:defRPr sz="1600"/>
            </a:lvl7pPr>
            <a:lvl8pPr marL="3162088" indent="0" algn="ctr">
              <a:buNone/>
              <a:defRPr sz="1600"/>
            </a:lvl8pPr>
            <a:lvl9pPr marL="361378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713"/>
            <a:ext cx="2743200" cy="365125"/>
          </a:xfrm>
          <a:prstGeom prst="rect">
            <a:avLst/>
          </a:prstGeom>
        </p:spPr>
        <p:txBody>
          <a:bodyPr lIns="90320" tIns="45187" rIns="90320" bIns="45187"/>
          <a:lstStyle/>
          <a:p>
            <a:pPr defTabSz="903481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3481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713"/>
            <a:ext cx="4114800" cy="365125"/>
          </a:xfrm>
          <a:prstGeom prst="rect">
            <a:avLst/>
          </a:prstGeom>
        </p:spPr>
        <p:txBody>
          <a:bodyPr lIns="90320" tIns="45187" rIns="90320" bIns="45187"/>
          <a:lstStyle/>
          <a:p>
            <a:pPr defTabSz="90348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713"/>
            <a:ext cx="2743200" cy="365125"/>
          </a:xfrm>
          <a:prstGeom prst="rect">
            <a:avLst/>
          </a:prstGeom>
        </p:spPr>
        <p:txBody>
          <a:bodyPr lIns="90320" tIns="45187" rIns="90320" bIns="45187"/>
          <a:lstStyle/>
          <a:p>
            <a:pPr defTabSz="903481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348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53207"/>
      </p:ext>
    </p:extLst>
  </p:cSld>
  <p:clrMapOvr>
    <a:masterClrMapping/>
  </p:clrMapOvr>
</p:sldLayout>
</file>

<file path=ppt/slideLayouts/slideLayout19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499259"/>
      </p:ext>
    </p:extLst>
  </p:cSld>
  <p:clrMapOvr>
    <a:masterClrMapping/>
  </p:clrMapOvr>
</p:sldLayout>
</file>

<file path=ppt/slideLayouts/slideLayout19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55">
              <a:defRPr/>
            </a:pPr>
            <a:fld id="{8AF2105F-1B87-4015-8E4B-5DAE931EDE0C}" type="slidenum">
              <a:rPr lang="en-US" smtClean="0"/>
              <a:pPr defTabSz="100265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9" y="228108"/>
            <a:ext cx="10844585" cy="393584"/>
          </a:xfrm>
          <a:prstGeom prst="rect">
            <a:avLst/>
          </a:prstGeom>
        </p:spPr>
        <p:txBody>
          <a:bodyPr lIns="88145" tIns="44159" rIns="8814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80364"/>
      </p:ext>
    </p:extLst>
  </p:cSld>
  <p:clrMapOvr>
    <a:masterClrMapping/>
  </p:clrMapOvr>
</p:sldLayout>
</file>

<file path=ppt/slideLayouts/slideLayout19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55">
              <a:defRPr/>
            </a:pPr>
            <a:fld id="{8AF2105F-1B87-4015-8E4B-5DAE931EDE0C}" type="slidenum">
              <a:rPr lang="en-US" smtClean="0"/>
              <a:pPr defTabSz="100265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7816"/>
      </p:ext>
    </p:extLst>
  </p:cSld>
  <p:clrMapOvr>
    <a:masterClrMapping/>
  </p:clrMapOvr>
</p:sldLayout>
</file>

<file path=ppt/slideLayouts/slideLayout19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6705191"/>
      </p:ext>
    </p:extLst>
  </p:cSld>
  <p:clrMapOvr>
    <a:masterClrMapping/>
  </p:clrMapOvr>
</p:sldLayout>
</file>

<file path=ppt/slideLayouts/slideLayout19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30" tIns="34681" rIns="34681" bIns="34681" rtlCol="0" anchor="ctr"/>
          <a:lstStyle/>
          <a:p>
            <a:pPr defTabSz="88230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2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59" rIns="8814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03">
              <a:defRPr/>
            </a:pPr>
            <a:fld id="{9D58C95B-E41E-4E89-B2A5-250D18CD870C}" type="slidenum">
              <a:rPr lang="ru-RU" altLang="ru-RU" smtClean="0"/>
              <a:pPr defTabSz="8823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86775032"/>
      </p:ext>
    </p:extLst>
  </p:cSld>
  <p:clrMapOvr>
    <a:masterClrMapping/>
  </p:clrMapOvr>
  <p:transition spd="slow">
    <p:wipe dir="r"/>
  </p:transition>
</p:sldLayout>
</file>

<file path=ppt/slideLayouts/slideLayout19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870755"/>
      </p:ext>
    </p:extLst>
  </p:cSld>
  <p:clrMapOvr>
    <a:masterClrMapping/>
  </p:clrMapOvr>
</p:sldLayout>
</file>

<file path=ppt/slideLayouts/slideLayout19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55">
              <a:defRPr/>
            </a:pPr>
            <a:fld id="{8AF2105F-1B87-4015-8E4B-5DAE931EDE0C}" type="slidenum">
              <a:rPr lang="en-US" smtClean="0"/>
              <a:pPr defTabSz="100265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9" y="228108"/>
            <a:ext cx="10844585" cy="393584"/>
          </a:xfrm>
          <a:prstGeom prst="rect">
            <a:avLst/>
          </a:prstGeom>
        </p:spPr>
        <p:txBody>
          <a:bodyPr lIns="88145" tIns="44159" rIns="8814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35372"/>
      </p:ext>
    </p:extLst>
  </p:cSld>
  <p:clrMapOvr>
    <a:masterClrMapping/>
  </p:clrMapOvr>
</p:sldLayout>
</file>

<file path=ppt/slideLayouts/slideLayout19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55">
              <a:defRPr/>
            </a:pPr>
            <a:fld id="{8AF2105F-1B87-4015-8E4B-5DAE931EDE0C}" type="slidenum">
              <a:rPr lang="en-US" smtClean="0"/>
              <a:pPr defTabSz="100265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77212"/>
      </p:ext>
    </p:extLst>
  </p:cSld>
  <p:clrMapOvr>
    <a:masterClrMapping/>
  </p:clrMapOvr>
</p:sldLayout>
</file>

<file path=ppt/slideLayouts/slideLayout19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433722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7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549" tIns="34149" rIns="34149" bIns="34149" rtlCol="0" anchor="ctr"/>
          <a:lstStyle/>
          <a:p>
            <a:pPr defTabSz="36549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87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86"/>
            <a:ext cx="486055" cy="365125"/>
          </a:xfrm>
        </p:spPr>
        <p:txBody>
          <a:bodyPr lIns="86551" tIns="43421" rIns="86551" bIns="4342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5492">
              <a:defRPr/>
            </a:pPr>
            <a:fld id="{9D58C95B-E41E-4E89-B2A5-250D18CD870C}" type="slidenum">
              <a:rPr lang="ru-RU" altLang="ru-RU" smtClean="0"/>
              <a:pPr defTabSz="36549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59550488"/>
      </p:ext>
    </p:extLst>
  </p:cSld>
  <p:clrMapOvr>
    <a:masterClrMapping/>
  </p:clrMapOvr>
  <p:transition spd="slow">
    <p:wipe dir="r"/>
  </p:transition>
</p:sldLayout>
</file>

<file path=ppt/slideLayouts/slideLayout19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30" tIns="34681" rIns="34681" bIns="34681" rtlCol="0" anchor="ctr"/>
          <a:lstStyle/>
          <a:p>
            <a:pPr defTabSz="88230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2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59" rIns="8814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03">
              <a:defRPr/>
            </a:pPr>
            <a:fld id="{9D58C95B-E41E-4E89-B2A5-250D18CD870C}" type="slidenum">
              <a:rPr lang="ru-RU" altLang="ru-RU" smtClean="0"/>
              <a:pPr defTabSz="8823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5669635"/>
      </p:ext>
    </p:extLst>
  </p:cSld>
  <p:clrMapOvr>
    <a:masterClrMapping/>
  </p:clrMapOvr>
  <p:transition spd="slow">
    <p:wipe dir="r"/>
  </p:transition>
</p:sldLayout>
</file>

<file path=ppt/slideLayouts/slideLayout19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222530"/>
      </p:ext>
    </p:extLst>
  </p:cSld>
  <p:clrMapOvr>
    <a:masterClrMapping/>
  </p:clrMapOvr>
</p:sldLayout>
</file>

<file path=ppt/slideLayouts/slideLayout19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0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325">
              <a:defRPr/>
            </a:pPr>
            <a:fld id="{8AF2105F-1B87-4015-8E4B-5DAE931EDE0C}" type="slidenum">
              <a:rPr lang="en-US" smtClean="0"/>
              <a:pPr defTabSz="102132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25" y="228108"/>
            <a:ext cx="10844585" cy="393584"/>
          </a:xfrm>
          <a:prstGeom prst="rect">
            <a:avLst/>
          </a:prstGeom>
        </p:spPr>
        <p:txBody>
          <a:bodyPr lIns="89845" tIns="44965" rIns="89845" bIns="449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10"/>
      </p:ext>
    </p:extLst>
  </p:cSld>
  <p:clrMapOvr>
    <a:masterClrMapping/>
  </p:clrMapOvr>
</p:sldLayout>
</file>

<file path=ppt/slideLayouts/slideLayout19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3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325">
              <a:defRPr/>
            </a:pPr>
            <a:fld id="{8AF2105F-1B87-4015-8E4B-5DAE931EDE0C}" type="slidenum">
              <a:rPr lang="en-US" smtClean="0"/>
              <a:pPr defTabSz="102132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1127"/>
      </p:ext>
    </p:extLst>
  </p:cSld>
  <p:clrMapOvr>
    <a:masterClrMapping/>
  </p:clrMapOvr>
</p:sldLayout>
</file>

<file path=ppt/slideLayouts/slideLayout19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45" tIns="44965" rIns="89845" bIns="449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45" tIns="44965" rIns="89845" bIns="449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3304081"/>
      </p:ext>
    </p:extLst>
  </p:cSld>
  <p:clrMapOvr>
    <a:masterClrMapping/>
  </p:clrMapOvr>
</p:sldLayout>
</file>

<file path=ppt/slideLayouts/slideLayout19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4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574" tIns="35360" rIns="35360" bIns="35360" rtlCol="0" anchor="ctr"/>
          <a:lstStyle/>
          <a:p>
            <a:pPr defTabSz="89877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4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60" tIns="35360" rIns="35360" bIns="353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869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0" y="6449339"/>
            <a:ext cx="486055" cy="365125"/>
          </a:xfrm>
        </p:spPr>
        <p:txBody>
          <a:bodyPr lIns="89845" tIns="44965" rIns="89845" bIns="449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8778">
              <a:defRPr/>
            </a:pPr>
            <a:fld id="{9D58C95B-E41E-4E89-B2A5-250D18CD870C}" type="slidenum">
              <a:rPr lang="ru-RU" altLang="ru-RU" smtClean="0"/>
              <a:pPr defTabSz="89877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7971549"/>
      </p:ext>
    </p:extLst>
  </p:cSld>
  <p:clrMapOvr>
    <a:masterClrMapping/>
  </p:clrMapOvr>
  <p:transition spd="slow">
    <p:wipe dir="r"/>
  </p:transition>
</p:sldLayout>
</file>

<file path=ppt/slideLayouts/slideLayout19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278548"/>
      </p:ext>
    </p:extLst>
  </p:cSld>
  <p:clrMapOvr>
    <a:masterClrMapping/>
  </p:clrMapOvr>
</p:sldLayout>
</file>

<file path=ppt/slideLayouts/slideLayout19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895">
              <a:defRPr/>
            </a:pPr>
            <a:fld id="{8AF2105F-1B87-4015-8E4B-5DAE931EDE0C}" type="slidenum">
              <a:rPr lang="en-US" smtClean="0"/>
              <a:pPr defTabSz="100489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7" y="228108"/>
            <a:ext cx="10844585" cy="393584"/>
          </a:xfrm>
          <a:prstGeom prst="rect">
            <a:avLst/>
          </a:prstGeom>
        </p:spPr>
        <p:txBody>
          <a:bodyPr lIns="88348" tIns="44259" rIns="88348" bIns="442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74844"/>
      </p:ext>
    </p:extLst>
  </p:cSld>
  <p:clrMapOvr>
    <a:masterClrMapping/>
  </p:clrMapOvr>
</p:sldLayout>
</file>

<file path=ppt/slideLayouts/slideLayout19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9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895">
              <a:defRPr/>
            </a:pPr>
            <a:fld id="{8AF2105F-1B87-4015-8E4B-5DAE931EDE0C}" type="slidenum">
              <a:rPr lang="en-US" smtClean="0"/>
              <a:pPr defTabSz="10048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03081"/>
      </p:ext>
    </p:extLst>
  </p:cSld>
  <p:clrMapOvr>
    <a:masterClrMapping/>
  </p:clrMapOvr>
</p:sldLayout>
</file>

<file path=ppt/slideLayouts/slideLayout19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48" tIns="44259" rIns="88348" bIns="442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48" tIns="44259" rIns="88348" bIns="442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2503812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51" tIns="43421" rIns="86551" bIns="4342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51" tIns="43421" rIns="86551" bIns="43421"/>
          <a:lstStyle>
            <a:lvl1pPr marL="0" indent="0" algn="ctr">
              <a:buNone/>
              <a:defRPr sz="2400"/>
            </a:lvl1pPr>
            <a:lvl2pPr marL="433524" indent="0" algn="ctr">
              <a:buNone/>
              <a:defRPr sz="2100"/>
            </a:lvl2pPr>
            <a:lvl3pPr marL="866966" indent="0" algn="ctr">
              <a:buNone/>
              <a:defRPr sz="1800"/>
            </a:lvl3pPr>
            <a:lvl4pPr marL="1300384" indent="0" algn="ctr">
              <a:buNone/>
              <a:defRPr sz="1600"/>
            </a:lvl4pPr>
            <a:lvl5pPr marL="1734027" indent="0" algn="ctr">
              <a:buNone/>
              <a:defRPr sz="1600"/>
            </a:lvl5pPr>
            <a:lvl6pPr marL="2167396" indent="0" algn="ctr">
              <a:buNone/>
              <a:defRPr sz="1600"/>
            </a:lvl6pPr>
            <a:lvl7pPr marL="2600843" indent="0" algn="ctr">
              <a:buNone/>
              <a:defRPr sz="1600"/>
            </a:lvl7pPr>
            <a:lvl8pPr marL="3034405" indent="0" algn="ctr">
              <a:buNone/>
              <a:defRPr sz="1600"/>
            </a:lvl8pPr>
            <a:lvl9pPr marL="346790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136081"/>
      </p:ext>
    </p:extLst>
  </p:cSld>
  <p:clrMapOvr>
    <a:masterClrMapping/>
  </p:clrMapOvr>
</p:sldLayout>
</file>

<file path=ppt/slideLayouts/slideLayout19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7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029" tIns="34753" rIns="34753" bIns="34753" rtlCol="0" anchor="ctr"/>
          <a:lstStyle/>
          <a:p>
            <a:pPr marL="0" marR="0" lvl="0" indent="0" algn="l" defTabSz="88426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6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3" tIns="34753" rIns="34753" bIns="3475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16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95"/>
            <a:ext cx="486055" cy="365125"/>
          </a:xfrm>
        </p:spPr>
        <p:txBody>
          <a:bodyPr lIns="88348" tIns="44259" rIns="88348" bIns="442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261">
              <a:defRPr/>
            </a:pPr>
            <a:fld id="{9D58C95B-E41E-4E89-B2A5-250D18CD870C}" type="slidenum">
              <a:rPr lang="ru-RU" altLang="ru-RU" smtClean="0"/>
              <a:pPr defTabSz="8842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11364616"/>
      </p:ext>
    </p:extLst>
  </p:cSld>
  <p:clrMapOvr>
    <a:masterClrMapping/>
  </p:clrMapOvr>
  <p:transition spd="slow">
    <p:wipe dir="r"/>
  </p:transition>
</p:sldLayout>
</file>

<file path=ppt/slideLayouts/slideLayout19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16" y="6356352"/>
            <a:ext cx="2844800" cy="365126"/>
          </a:xfrm>
          <a:prstGeom prst="rect">
            <a:avLst/>
          </a:prstGeom>
        </p:spPr>
        <p:txBody>
          <a:bodyPr lIns="75396" tIns="37705" rIns="75396" bIns="37705"/>
          <a:lstStyle/>
          <a:p>
            <a:pPr defTabSz="868630">
              <a:defRPr/>
            </a:pPr>
            <a:fld id="{6893C370-7F85-46F0-B165-246F2AB8DB96}" type="datetimeFigureOut">
              <a:rPr lang="ru-RU" smtClean="0">
                <a:solidFill>
                  <a:prstClr val="white"/>
                </a:solidFill>
              </a:rPr>
              <a:pPr defTabSz="868630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3" y="6356352"/>
            <a:ext cx="3860800" cy="365126"/>
          </a:xfrm>
          <a:prstGeom prst="rect">
            <a:avLst/>
          </a:prstGeom>
        </p:spPr>
        <p:txBody>
          <a:bodyPr lIns="75396" tIns="37705" rIns="75396" bIns="37705"/>
          <a:lstStyle/>
          <a:p>
            <a:pPr defTabSz="86863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23" y="6356352"/>
            <a:ext cx="2844800" cy="365126"/>
          </a:xfrm>
          <a:prstGeom prst="rect">
            <a:avLst/>
          </a:prstGeom>
        </p:spPr>
        <p:txBody>
          <a:bodyPr lIns="75396" tIns="37705" rIns="75396" bIns="37705"/>
          <a:lstStyle/>
          <a:p>
            <a:pPr defTabSz="868630">
              <a:defRPr/>
            </a:pPr>
            <a:fld id="{DB0CD295-8B83-4EC5-803D-204E780566DF}" type="slidenum">
              <a:rPr lang="ru-RU" smtClean="0">
                <a:solidFill>
                  <a:prstClr val="white"/>
                </a:solidFill>
              </a:rPr>
              <a:pPr defTabSz="868630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55952"/>
      </p:ext>
    </p:extLst>
  </p:cSld>
  <p:clrMapOvr>
    <a:masterClrMapping/>
  </p:clrMapOvr>
</p:sldLayout>
</file>

<file path=ppt/slideLayouts/slideLayout19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698426"/>
      </p:ext>
    </p:extLst>
  </p:cSld>
  <p:clrMapOvr>
    <a:masterClrMapping/>
  </p:clrMapOvr>
</p:sldLayout>
</file>

<file path=ppt/slideLayouts/slideLayout19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635">
              <a:defRPr/>
            </a:pPr>
            <a:fld id="{8AF2105F-1B87-4015-8E4B-5DAE931EDE0C}" type="slidenum">
              <a:rPr lang="en-US" smtClean="0"/>
              <a:pPr defTabSz="10046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87" y="228108"/>
            <a:ext cx="10844585" cy="393584"/>
          </a:xfrm>
          <a:prstGeom prst="rect">
            <a:avLst/>
          </a:prstGeom>
        </p:spPr>
        <p:txBody>
          <a:bodyPr lIns="88321" tIns="44250" rIns="88321" bIns="442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62976"/>
      </p:ext>
    </p:extLst>
  </p:cSld>
  <p:clrMapOvr>
    <a:masterClrMapping/>
  </p:clrMapOvr>
</p:sldLayout>
</file>

<file path=ppt/slideLayouts/slideLayout19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635">
              <a:defRPr/>
            </a:pPr>
            <a:fld id="{8AF2105F-1B87-4015-8E4B-5DAE931EDE0C}" type="slidenum">
              <a:rPr lang="en-US" smtClean="0"/>
              <a:pPr defTabSz="10046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68913"/>
      </p:ext>
    </p:extLst>
  </p:cSld>
  <p:clrMapOvr>
    <a:masterClrMapping/>
  </p:clrMapOvr>
</p:sldLayout>
</file>

<file path=ppt/slideLayouts/slideLayout19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21" tIns="44250" rIns="88321" bIns="442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21" tIns="44250" rIns="88321" bIns="442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6681772"/>
      </p:ext>
    </p:extLst>
  </p:cSld>
  <p:clrMapOvr>
    <a:masterClrMapping/>
  </p:clrMapOvr>
</p:sldLayout>
</file>

<file path=ppt/slideLayouts/slideLayout19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879" tIns="34747" rIns="34747" bIns="34747" rtlCol="0" anchor="ctr"/>
          <a:lstStyle/>
          <a:p>
            <a:pPr marL="0" marR="0" lvl="0" indent="0" algn="l" defTabSz="88403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47" tIns="34747" rIns="34747" bIns="347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94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807"/>
            <a:ext cx="486055" cy="365125"/>
          </a:xfrm>
        </p:spPr>
        <p:txBody>
          <a:bodyPr lIns="88321" tIns="44250" rIns="88321" bIns="442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030">
              <a:defRPr/>
            </a:pPr>
            <a:fld id="{9D58C95B-E41E-4E89-B2A5-250D18CD870C}" type="slidenum">
              <a:rPr lang="ru-RU" altLang="ru-RU" smtClean="0"/>
              <a:pPr defTabSz="88403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93424870"/>
      </p:ext>
    </p:extLst>
  </p:cSld>
  <p:clrMapOvr>
    <a:masterClrMapping/>
  </p:clrMapOvr>
  <p:transition spd="slow">
    <p:wipe dir="r"/>
  </p:transition>
</p:sldLayout>
</file>

<file path=ppt/slideLayouts/slideLayout19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71371"/>
      </p:ext>
    </p:extLst>
  </p:cSld>
  <p:clrMapOvr>
    <a:masterClrMapping/>
  </p:clrMapOvr>
</p:sldLayout>
</file>

<file path=ppt/slideLayouts/slideLayout19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89">
              <a:defRPr/>
            </a:pPr>
            <a:fld id="{8AF2105F-1B87-4015-8E4B-5DAE931EDE0C}" type="slidenum">
              <a:rPr lang="en-US" smtClean="0"/>
              <a:pPr defTabSz="10027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5" y="228108"/>
            <a:ext cx="10844585" cy="393584"/>
          </a:xfrm>
          <a:prstGeom prst="rect">
            <a:avLst/>
          </a:prstGeom>
        </p:spPr>
        <p:txBody>
          <a:bodyPr lIns="88150" tIns="44170" rIns="88150" bIns="4417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29282"/>
      </p:ext>
    </p:extLst>
  </p:cSld>
  <p:clrMapOvr>
    <a:masterClrMapping/>
  </p:clrMapOvr>
</p:sldLayout>
</file>

<file path=ppt/slideLayouts/slideLayout19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89">
              <a:defRPr/>
            </a:pPr>
            <a:fld id="{8AF2105F-1B87-4015-8E4B-5DAE931EDE0C}" type="slidenum">
              <a:rPr lang="en-US" smtClean="0"/>
              <a:pPr defTabSz="10027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7761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42118"/>
      </p:ext>
    </p:extLst>
  </p:cSld>
  <p:clrMapOvr>
    <a:masterClrMapping/>
  </p:clrMapOvr>
</p:sldLayout>
</file>

<file path=ppt/slideLayouts/slideLayout19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70" rIns="88150" bIns="4417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70" rIns="88150" bIns="4417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7848697"/>
      </p:ext>
    </p:extLst>
  </p:cSld>
  <p:clrMapOvr>
    <a:masterClrMapping/>
  </p:clrMapOvr>
</p:sldLayout>
</file>

<file path=ppt/slideLayouts/slideLayout19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00" tIns="34681" rIns="34681" bIns="34681" rtlCol="0" anchor="ctr"/>
          <a:lstStyle/>
          <a:p>
            <a:pPr marL="0" marR="0" lvl="0" indent="0" algn="l" defTabSz="88242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3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50" tIns="44170" rIns="88150" bIns="4417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22">
              <a:defRPr/>
            </a:pPr>
            <a:fld id="{9D58C95B-E41E-4E89-B2A5-250D18CD870C}" type="slidenum">
              <a:rPr lang="ru-RU" altLang="ru-RU" smtClean="0"/>
              <a:pPr defTabSz="88242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127230"/>
      </p:ext>
    </p:extLst>
  </p:cSld>
  <p:clrMapOvr>
    <a:masterClrMapping/>
  </p:clrMapOvr>
  <p:transition spd="slow">
    <p:wipe dir="r"/>
  </p:transition>
</p:sldLayout>
</file>

<file path=ppt/slideLayouts/slideLayout19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174839"/>
      </p:ext>
    </p:extLst>
  </p:cSld>
  <p:clrMapOvr>
    <a:masterClrMapping/>
  </p:clrMapOvr>
</p:sldLayout>
</file>

<file path=ppt/slideLayouts/slideLayout19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7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3715">
              <a:defRPr/>
            </a:pPr>
            <a:fld id="{8AF2105F-1B87-4015-8E4B-5DAE931EDE0C}" type="slidenum">
              <a:rPr lang="en-US" smtClean="0"/>
              <a:pPr defTabSz="10237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71" y="228108"/>
            <a:ext cx="10844585" cy="393584"/>
          </a:xfrm>
          <a:prstGeom prst="rect">
            <a:avLst/>
          </a:prstGeom>
        </p:spPr>
        <p:txBody>
          <a:bodyPr lIns="90060" tIns="45065" rIns="90060" bIns="450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93360"/>
      </p:ext>
    </p:extLst>
  </p:cSld>
  <p:clrMapOvr>
    <a:masterClrMapping/>
  </p:clrMapOvr>
</p:sldLayout>
</file>

<file path=ppt/slideLayouts/slideLayout19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0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3715">
              <a:defRPr/>
            </a:pPr>
            <a:fld id="{8AF2105F-1B87-4015-8E4B-5DAE931EDE0C}" type="slidenum">
              <a:rPr lang="en-US" smtClean="0"/>
              <a:pPr defTabSz="10237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26777"/>
      </p:ext>
    </p:extLst>
  </p:cSld>
  <p:clrMapOvr>
    <a:masterClrMapping/>
  </p:clrMapOvr>
</p:sldLayout>
</file>

<file path=ppt/slideLayouts/slideLayout19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0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060" tIns="45065" rIns="90060" bIns="450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060" tIns="45065" rIns="90060" bIns="450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1755696"/>
      </p:ext>
    </p:extLst>
  </p:cSld>
  <p:clrMapOvr>
    <a:masterClrMapping/>
  </p:clrMapOvr>
</p:sldLayout>
</file>

<file path=ppt/slideLayouts/slideLayout19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9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2954" tIns="35446" rIns="35446" bIns="35446" rtlCol="0" anchor="ctr"/>
          <a:lstStyle/>
          <a:p>
            <a:pPr defTabSz="90087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38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46" tIns="35446" rIns="35446" bIns="3544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079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10" y="6449310"/>
            <a:ext cx="486055" cy="365125"/>
          </a:xfrm>
        </p:spPr>
        <p:txBody>
          <a:bodyPr lIns="90060" tIns="45065" rIns="90060" bIns="450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0877">
              <a:defRPr/>
            </a:pPr>
            <a:fld id="{9D58C95B-E41E-4E89-B2A5-250D18CD870C}" type="slidenum">
              <a:rPr lang="ru-RU" altLang="ru-RU" smtClean="0"/>
              <a:pPr defTabSz="90087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04787460"/>
      </p:ext>
    </p:extLst>
  </p:cSld>
  <p:clrMapOvr>
    <a:masterClrMapping/>
  </p:clrMapOvr>
  <p:transition spd="slow">
    <p:wipe dir="r"/>
  </p:transition>
</p:sldLayout>
</file>

<file path=ppt/slideLayouts/slideLayout19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151930"/>
      </p:ext>
    </p:extLst>
  </p:cSld>
  <p:clrMapOvr>
    <a:masterClrMapping/>
  </p:clrMapOvr>
</p:sldLayout>
</file>

<file path=ppt/slideLayouts/slideLayout19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998">
              <a:defRPr/>
            </a:pPr>
            <a:fld id="{8AF2105F-1B87-4015-8E4B-5DAE931EDE0C}" type="slidenum">
              <a:rPr lang="en-US" smtClean="0"/>
              <a:pPr defTabSz="10049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3" y="228108"/>
            <a:ext cx="10844585" cy="393584"/>
          </a:xfrm>
          <a:prstGeom prst="rect">
            <a:avLst/>
          </a:prstGeom>
        </p:spPr>
        <p:txBody>
          <a:bodyPr lIns="88353" tIns="44259" rIns="88353" bIns="442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78760"/>
      </p:ext>
    </p:extLst>
  </p:cSld>
  <p:clrMapOvr>
    <a:masterClrMapping/>
  </p:clrMapOvr>
</p:sldLayout>
</file>

<file path=ppt/slideLayouts/slideLayout19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998">
              <a:defRPr/>
            </a:pPr>
            <a:fld id="{8AF2105F-1B87-4015-8E4B-5DAE931EDE0C}" type="slidenum">
              <a:rPr lang="en-US" smtClean="0"/>
              <a:pPr defTabSz="100499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8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29">
              <a:defRPr/>
            </a:pPr>
            <a:fld id="{8AF2105F-1B87-4015-8E4B-5DAE931EDE0C}" type="slidenum">
              <a:rPr lang="en-US" smtClean="0"/>
              <a:pPr defTabSz="100252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33" tIns="44159" rIns="88133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39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80" y="194389"/>
            <a:ext cx="10844585" cy="393584"/>
          </a:xfrm>
          <a:prstGeom prst="rect">
            <a:avLst/>
          </a:prstGeom>
        </p:spPr>
        <p:txBody>
          <a:bodyPr lIns="86516" tIns="43391" rIns="86516" bIns="43391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 bwMode="auto">
          <a:xfrm>
            <a:off x="916683" y="105455"/>
            <a:ext cx="10717517" cy="535264"/>
          </a:xfrm>
          <a:prstGeom prst="rect">
            <a:avLst/>
          </a:prstGeom>
          <a:noFill/>
          <a:ln w="38100" cmpd="sng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6516" tIns="43391" rIns="86516" bIns="43391" rtlCol="0" anchor="ctr"/>
          <a:lstStyle/>
          <a:p>
            <a:pPr algn="ctr"/>
            <a:endParaRPr lang="ru-RU" sz="170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5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850">
              <a:defRPr/>
            </a:pPr>
            <a:fld id="{8AF2105F-1B87-4015-8E4B-5DAE931EDE0C}" type="slidenum">
              <a:rPr lang="en-US" smtClean="0"/>
              <a:pPr defTabSz="9948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419" tIns="43833" rIns="87419" bIns="4383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07541"/>
      </p:ext>
    </p:extLst>
  </p:cSld>
  <p:clrMapOvr>
    <a:masterClrMapping/>
  </p:clrMapOvr>
</p:sldLayout>
</file>

<file path=ppt/slideLayouts/slideLayout20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3" tIns="44259" rIns="88353" bIns="442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3" tIns="44259" rIns="88353" bIns="442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9520512"/>
      </p:ext>
    </p:extLst>
  </p:cSld>
  <p:clrMapOvr>
    <a:masterClrMapping/>
  </p:clrMapOvr>
</p:sldLayout>
</file>

<file path=ppt/slideLayouts/slideLayout20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099" tIns="34756" rIns="34756" bIns="34756" rtlCol="0" anchor="ctr"/>
          <a:lstStyle/>
          <a:p>
            <a:pPr defTabSz="88435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6" tIns="34756" rIns="34756" bIns="3475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26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95"/>
            <a:ext cx="486055" cy="365125"/>
          </a:xfrm>
        </p:spPr>
        <p:txBody>
          <a:bodyPr lIns="88353" tIns="44259" rIns="88353" bIns="442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352">
              <a:defRPr/>
            </a:pPr>
            <a:fld id="{9D58C95B-E41E-4E89-B2A5-250D18CD870C}" type="slidenum">
              <a:rPr lang="ru-RU" altLang="ru-RU" smtClean="0"/>
              <a:pPr defTabSz="88435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649408"/>
      </p:ext>
    </p:extLst>
  </p:cSld>
  <p:clrMapOvr>
    <a:masterClrMapping/>
  </p:clrMapOvr>
  <p:transition spd="slow">
    <p:wipe dir="r"/>
  </p:transition>
</p:sldLayout>
</file>

<file path=ppt/slideLayouts/slideLayout20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829737"/>
      </p:ext>
    </p:extLst>
  </p:cSld>
  <p:clrMapOvr>
    <a:masterClrMapping/>
  </p:clrMapOvr>
</p:sldLayout>
</file>

<file path=ppt/slideLayouts/slideLayout20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68">
              <a:defRPr/>
            </a:pPr>
            <a:fld id="{8AF2105F-1B87-4015-8E4B-5DAE931EDE0C}" type="slidenum">
              <a:rPr lang="en-US" smtClean="0"/>
              <a:pPr defTabSz="100296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170" tIns="44176" rIns="88170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34028"/>
      </p:ext>
    </p:extLst>
  </p:cSld>
  <p:clrMapOvr>
    <a:masterClrMapping/>
  </p:clrMapOvr>
</p:sldLayout>
</file>

<file path=ppt/slideLayouts/slideLayout20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68">
              <a:defRPr/>
            </a:pPr>
            <a:fld id="{8AF2105F-1B87-4015-8E4B-5DAE931EDE0C}" type="slidenum">
              <a:rPr lang="en-US" smtClean="0"/>
              <a:pPr defTabSz="100296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92400"/>
      </p:ext>
    </p:extLst>
  </p:cSld>
  <p:clrMapOvr>
    <a:masterClrMapping/>
  </p:clrMapOvr>
</p:sldLayout>
</file>

<file path=ppt/slideLayouts/slideLayout20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76" rIns="88170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0" tIns="44176" rIns="88170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5924852"/>
      </p:ext>
    </p:extLst>
  </p:cSld>
  <p:clrMapOvr>
    <a:masterClrMapping/>
  </p:clrMapOvr>
</p:sldLayout>
</file>

<file path=ppt/slideLayouts/slideLayout20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03" tIns="34701" rIns="34701" bIns="34701" rtlCol="0" anchor="ctr"/>
          <a:lstStyle/>
          <a:p>
            <a:pPr marL="0" marR="0" lvl="0" indent="0" algn="l" defTabSz="88256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9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70" tIns="44176" rIns="88170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64">
              <a:defRPr/>
            </a:pPr>
            <a:fld id="{9D58C95B-E41E-4E89-B2A5-250D18CD870C}" type="slidenum">
              <a:rPr lang="ru-RU" altLang="ru-RU" smtClean="0"/>
              <a:pPr defTabSz="88256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61250034"/>
      </p:ext>
    </p:extLst>
  </p:cSld>
  <p:clrMapOvr>
    <a:masterClrMapping/>
  </p:clrMapOvr>
  <p:transition spd="slow">
    <p:wipe dir="r"/>
  </p:transition>
</p:sldLayout>
</file>

<file path=ppt/slideLayouts/slideLayout20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849073"/>
      </p:ext>
    </p:extLst>
  </p:cSld>
  <p:clrMapOvr>
    <a:masterClrMapping/>
  </p:clrMapOvr>
</p:sldLayout>
</file>

<file path=ppt/slideLayouts/slideLayout20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1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303">
              <a:defRPr/>
            </a:pPr>
            <a:fld id="{8AF2105F-1B87-4015-8E4B-5DAE931EDE0C}" type="slidenum">
              <a:rPr lang="en-US" smtClean="0"/>
              <a:pPr defTabSz="10273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71" y="228108"/>
            <a:ext cx="10844585" cy="393584"/>
          </a:xfrm>
          <a:prstGeom prst="rect">
            <a:avLst/>
          </a:prstGeom>
        </p:spPr>
        <p:txBody>
          <a:bodyPr lIns="90376" tIns="45212" rIns="90376" bIns="4521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198"/>
      </p:ext>
    </p:extLst>
  </p:cSld>
  <p:clrMapOvr>
    <a:masterClrMapping/>
  </p:clrMapOvr>
</p:sldLayout>
</file>

<file path=ppt/slideLayouts/slideLayout20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4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303">
              <a:defRPr/>
            </a:pPr>
            <a:fld id="{8AF2105F-1B87-4015-8E4B-5DAE931EDE0C}" type="slidenum">
              <a:rPr lang="en-US" smtClean="0"/>
              <a:pPr defTabSz="10273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6830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850">
              <a:defRPr/>
            </a:pPr>
            <a:fld id="{8AF2105F-1B87-4015-8E4B-5DAE931EDE0C}" type="slidenum">
              <a:rPr lang="en-US" smtClean="0"/>
              <a:pPr defTabSz="9948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87158"/>
      </p:ext>
    </p:extLst>
  </p:cSld>
  <p:clrMapOvr>
    <a:masterClrMapping/>
  </p:clrMapOvr>
</p:sldLayout>
</file>

<file path=ppt/slideLayouts/slideLayout20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6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76" tIns="45212" rIns="90376" bIns="4521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76" tIns="45212" rIns="90376" bIns="4521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9238755"/>
      </p:ext>
    </p:extLst>
  </p:cSld>
  <p:clrMapOvr>
    <a:masterClrMapping/>
  </p:clrMapOvr>
</p:sldLayout>
</file>

<file path=ppt/slideLayouts/slideLayout20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0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050" tIns="35573" rIns="35573" bIns="35573" rtlCol="0" anchor="ctr"/>
          <a:lstStyle/>
          <a:p>
            <a:pPr defTabSz="90403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9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73" tIns="35573" rIns="35573" bIns="355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394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75" y="6449253"/>
            <a:ext cx="486055" cy="365125"/>
          </a:xfrm>
        </p:spPr>
        <p:txBody>
          <a:bodyPr lIns="90376" tIns="45212" rIns="90376" bIns="452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4034">
              <a:defRPr/>
            </a:pPr>
            <a:fld id="{9D58C95B-E41E-4E89-B2A5-250D18CD870C}" type="slidenum">
              <a:rPr lang="ru-RU" altLang="ru-RU" smtClean="0"/>
              <a:pPr defTabSz="90403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595083"/>
      </p:ext>
    </p:extLst>
  </p:cSld>
  <p:clrMapOvr>
    <a:masterClrMapping/>
  </p:clrMapOvr>
  <p:transition spd="slow">
    <p:wipe dir="r"/>
  </p:transition>
</p:sldLayout>
</file>

<file path=ppt/slideLayouts/slideLayout20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28"/>
            <a:ext cx="9144000" cy="2387599"/>
          </a:xfrm>
          <a:prstGeom prst="rect">
            <a:avLst/>
          </a:prstGeom>
        </p:spPr>
        <p:txBody>
          <a:bodyPr lIns="90376" tIns="45212" rIns="90376" bIns="4521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376" tIns="45212" rIns="90376" bIns="45212"/>
          <a:lstStyle>
            <a:lvl1pPr marL="0" indent="0" algn="ctr">
              <a:buNone/>
              <a:defRPr sz="2400"/>
            </a:lvl1pPr>
            <a:lvl2pPr marL="451988" indent="0" algn="ctr">
              <a:buNone/>
              <a:defRPr sz="2100"/>
            </a:lvl2pPr>
            <a:lvl3pPr marL="904012" indent="0" algn="ctr">
              <a:buNone/>
              <a:defRPr sz="1800"/>
            </a:lvl3pPr>
            <a:lvl4pPr marL="1356036" indent="0" algn="ctr">
              <a:buNone/>
              <a:defRPr sz="1600"/>
            </a:lvl4pPr>
            <a:lvl5pPr marL="1808023" indent="0" algn="ctr">
              <a:buNone/>
              <a:defRPr sz="1600"/>
            </a:lvl5pPr>
            <a:lvl6pPr marL="2260003" indent="0" algn="ctr">
              <a:buNone/>
              <a:defRPr sz="1600"/>
            </a:lvl6pPr>
            <a:lvl7pPr marL="2712135" indent="0" algn="ctr">
              <a:buNone/>
              <a:defRPr sz="1600"/>
            </a:lvl7pPr>
            <a:lvl8pPr marL="3164043" indent="0" algn="ctr">
              <a:buNone/>
              <a:defRPr sz="1600"/>
            </a:lvl8pPr>
            <a:lvl9pPr marL="361601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690"/>
            <a:ext cx="2743200" cy="365125"/>
          </a:xfrm>
          <a:prstGeom prst="rect">
            <a:avLst/>
          </a:prstGeom>
        </p:spPr>
        <p:txBody>
          <a:bodyPr lIns="90376" tIns="45212" rIns="90376" bIns="45212"/>
          <a:lstStyle/>
          <a:p>
            <a:pPr defTabSz="904034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4034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690"/>
            <a:ext cx="4114800" cy="365125"/>
          </a:xfrm>
          <a:prstGeom prst="rect">
            <a:avLst/>
          </a:prstGeom>
        </p:spPr>
        <p:txBody>
          <a:bodyPr lIns="90376" tIns="45212" rIns="90376" bIns="45212"/>
          <a:lstStyle/>
          <a:p>
            <a:pPr defTabSz="90403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690"/>
            <a:ext cx="2743200" cy="365125"/>
          </a:xfrm>
          <a:prstGeom prst="rect">
            <a:avLst/>
          </a:prstGeom>
        </p:spPr>
        <p:txBody>
          <a:bodyPr lIns="90376" tIns="45212" rIns="90376" bIns="45212"/>
          <a:lstStyle/>
          <a:p>
            <a:pPr defTabSz="904034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403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63974"/>
      </p:ext>
    </p:extLst>
  </p:cSld>
  <p:clrMapOvr>
    <a:masterClrMapping/>
  </p:clrMapOvr>
</p:sldLayout>
</file>

<file path=ppt/slideLayouts/slideLayout2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022395"/>
      </p:ext>
    </p:extLst>
  </p:cSld>
  <p:clrMapOvr>
    <a:masterClrMapping/>
  </p:clrMapOvr>
</p:sldLayout>
</file>

<file path=ppt/slideLayouts/slideLayout20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998">
              <a:defRPr/>
            </a:pPr>
            <a:fld id="{8AF2105F-1B87-4015-8E4B-5DAE931EDE0C}" type="slidenum">
              <a:rPr lang="en-US" smtClean="0"/>
              <a:pPr defTabSz="10049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3" y="228108"/>
            <a:ext cx="10844585" cy="393584"/>
          </a:xfrm>
          <a:prstGeom prst="rect">
            <a:avLst/>
          </a:prstGeom>
        </p:spPr>
        <p:txBody>
          <a:bodyPr lIns="88350" tIns="44262" rIns="88350" bIns="4426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08168"/>
      </p:ext>
    </p:extLst>
  </p:cSld>
  <p:clrMapOvr>
    <a:masterClrMapping/>
  </p:clrMapOvr>
</p:sldLayout>
</file>

<file path=ppt/slideLayouts/slideLayout20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998">
              <a:defRPr/>
            </a:pPr>
            <a:fld id="{8AF2105F-1B87-4015-8E4B-5DAE931EDE0C}" type="slidenum">
              <a:rPr lang="en-US" smtClean="0"/>
              <a:pPr defTabSz="100499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563"/>
      </p:ext>
    </p:extLst>
  </p:cSld>
  <p:clrMapOvr>
    <a:masterClrMapping/>
  </p:clrMapOvr>
</p:sldLayout>
</file>

<file path=ppt/slideLayouts/slideLayout20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0" tIns="44262" rIns="88350" bIns="4426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0" tIns="44262" rIns="88350" bIns="4426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6413272"/>
      </p:ext>
    </p:extLst>
  </p:cSld>
  <p:clrMapOvr>
    <a:masterClrMapping/>
  </p:clrMapOvr>
</p:sldLayout>
</file>

<file path=ppt/slideLayouts/slideLayout20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099" tIns="34755" rIns="34755" bIns="34755" rtlCol="0" anchor="ctr"/>
          <a:lstStyle/>
          <a:p>
            <a:pPr defTabSz="88435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5" tIns="34755" rIns="34755" bIns="3475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26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95"/>
            <a:ext cx="486055" cy="365125"/>
          </a:xfrm>
        </p:spPr>
        <p:txBody>
          <a:bodyPr lIns="88350" tIns="44262" rIns="88350" bIns="4426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352">
              <a:defRPr/>
            </a:pPr>
            <a:fld id="{9D58C95B-E41E-4E89-B2A5-250D18CD870C}" type="slidenum">
              <a:rPr lang="ru-RU" altLang="ru-RU" smtClean="0"/>
              <a:pPr defTabSz="88435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47436567"/>
      </p:ext>
    </p:extLst>
  </p:cSld>
  <p:clrMapOvr>
    <a:masterClrMapping/>
  </p:clrMapOvr>
  <p:transition spd="slow">
    <p:wipe dir="r"/>
  </p:transition>
</p:sldLayout>
</file>

<file path=ppt/slideLayouts/slideLayout20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16" y="6356352"/>
            <a:ext cx="2844800" cy="365126"/>
          </a:xfrm>
          <a:prstGeom prst="rect">
            <a:avLst/>
          </a:prstGeom>
        </p:spPr>
        <p:txBody>
          <a:bodyPr lIns="75402" tIns="37712" rIns="75402" bIns="37712"/>
          <a:lstStyle/>
          <a:p>
            <a:pPr defTabSz="868711">
              <a:defRPr/>
            </a:pPr>
            <a:fld id="{6893C370-7F85-46F0-B165-246F2AB8DB96}" type="datetimeFigureOut">
              <a:rPr lang="ru-RU" smtClean="0">
                <a:solidFill>
                  <a:prstClr val="white"/>
                </a:solidFill>
              </a:rPr>
              <a:pPr defTabSz="868711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3" y="6356352"/>
            <a:ext cx="3860800" cy="365126"/>
          </a:xfrm>
          <a:prstGeom prst="rect">
            <a:avLst/>
          </a:prstGeom>
        </p:spPr>
        <p:txBody>
          <a:bodyPr lIns="75402" tIns="37712" rIns="75402" bIns="37712"/>
          <a:lstStyle/>
          <a:p>
            <a:pPr defTabSz="86871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23" y="6356352"/>
            <a:ext cx="2844800" cy="365126"/>
          </a:xfrm>
          <a:prstGeom prst="rect">
            <a:avLst/>
          </a:prstGeom>
        </p:spPr>
        <p:txBody>
          <a:bodyPr lIns="75402" tIns="37712" rIns="75402" bIns="37712"/>
          <a:lstStyle/>
          <a:p>
            <a:pPr defTabSz="868711">
              <a:defRPr/>
            </a:pPr>
            <a:fld id="{DB0CD295-8B83-4EC5-803D-204E780566DF}" type="slidenum">
              <a:rPr lang="ru-RU" smtClean="0">
                <a:solidFill>
                  <a:prstClr val="white"/>
                </a:solidFill>
              </a:rPr>
              <a:pPr defTabSz="868711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28537"/>
      </p:ext>
    </p:extLst>
  </p:cSld>
  <p:clrMapOvr>
    <a:masterClrMapping/>
  </p:clrMapOvr>
</p:sldLayout>
</file>

<file path=ppt/slideLayouts/slideLayout2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0030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19" tIns="43833" rIns="87419" bIns="4383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19" tIns="43833" rIns="87419" bIns="4383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295776"/>
      </p:ext>
    </p:extLst>
  </p:cSld>
  <p:clrMapOvr>
    <a:masterClrMapping/>
  </p:clrMapOvr>
</p:sldLayout>
</file>

<file path=ppt/slideLayouts/slideLayout20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1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095">
              <a:defRPr/>
            </a:pPr>
            <a:fld id="{8AF2105F-1B87-4015-8E4B-5DAE931EDE0C}" type="slidenum">
              <a:rPr lang="en-US" smtClean="0"/>
              <a:pPr defTabSz="101009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17" y="228108"/>
            <a:ext cx="10844585" cy="393584"/>
          </a:xfrm>
          <a:prstGeom prst="rect">
            <a:avLst/>
          </a:prstGeom>
        </p:spPr>
        <p:txBody>
          <a:bodyPr lIns="88817" tIns="44476" rIns="88817" bIns="444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31359"/>
      </p:ext>
    </p:extLst>
  </p:cSld>
  <p:clrMapOvr>
    <a:masterClrMapping/>
  </p:clrMapOvr>
</p:sldLayout>
</file>

<file path=ppt/slideLayouts/slideLayout20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4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095">
              <a:defRPr/>
            </a:pPr>
            <a:fld id="{8AF2105F-1B87-4015-8E4B-5DAE931EDE0C}" type="slidenum">
              <a:rPr lang="en-US" smtClean="0"/>
              <a:pPr defTabSz="10100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8910"/>
      </p:ext>
    </p:extLst>
  </p:cSld>
  <p:clrMapOvr>
    <a:masterClrMapping/>
  </p:clrMapOvr>
</p:sldLayout>
</file>

<file path=ppt/slideLayouts/slideLayout20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9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17" tIns="44476" rIns="88817" bIns="444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17" tIns="44476" rIns="88817" bIns="444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8110410"/>
      </p:ext>
    </p:extLst>
  </p:cSld>
  <p:clrMapOvr>
    <a:masterClrMapping/>
  </p:clrMapOvr>
</p:sldLayout>
</file>

<file path=ppt/slideLayouts/slideLayout20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5066" tIns="34944" rIns="34944" bIns="34944" rtlCol="0" anchor="ctr"/>
          <a:lstStyle/>
          <a:p>
            <a:pPr defTabSz="88883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0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44" tIns="34944" rIns="34944" bIns="3494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872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03" y="6449657"/>
            <a:ext cx="486055" cy="365125"/>
          </a:xfrm>
        </p:spPr>
        <p:txBody>
          <a:bodyPr lIns="88817" tIns="44476" rIns="88817" bIns="444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8832">
              <a:defRPr/>
            </a:pPr>
            <a:fld id="{9D58C95B-E41E-4E89-B2A5-250D18CD870C}" type="slidenum">
              <a:rPr lang="ru-RU" altLang="ru-RU" smtClean="0"/>
              <a:pPr defTabSz="88883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0235732"/>
      </p:ext>
    </p:extLst>
  </p:cSld>
  <p:clrMapOvr>
    <a:masterClrMapping/>
  </p:clrMapOvr>
  <p:transition spd="slow">
    <p:wipe dir="r"/>
  </p:transition>
</p:sldLayout>
</file>

<file path=ppt/slideLayouts/slideLayout20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124455"/>
      </p:ext>
    </p:extLst>
  </p:cSld>
  <p:clrMapOvr>
    <a:masterClrMapping/>
  </p:clrMapOvr>
</p:sldLayout>
</file>

<file path=ppt/slideLayouts/slideLayout20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612">
              <a:defRPr/>
            </a:pPr>
            <a:fld id="{8AF2105F-1B87-4015-8E4B-5DAE931EDE0C}" type="slidenum">
              <a:rPr lang="en-US" smtClean="0"/>
              <a:pPr defTabSz="100561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50" y="228108"/>
            <a:ext cx="10844585" cy="393584"/>
          </a:xfrm>
          <a:prstGeom prst="rect">
            <a:avLst/>
          </a:prstGeom>
        </p:spPr>
        <p:txBody>
          <a:bodyPr lIns="88413" tIns="44286" rIns="88413" bIns="4428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06386"/>
      </p:ext>
    </p:extLst>
  </p:cSld>
  <p:clrMapOvr>
    <a:masterClrMapping/>
  </p:clrMapOvr>
</p:sldLayout>
</file>

<file path=ppt/slideLayouts/slideLayout20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612">
              <a:defRPr/>
            </a:pPr>
            <a:fld id="{8AF2105F-1B87-4015-8E4B-5DAE931EDE0C}" type="slidenum">
              <a:rPr lang="en-US" smtClean="0"/>
              <a:pPr defTabSz="100561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12204"/>
      </p:ext>
    </p:extLst>
  </p:cSld>
  <p:clrMapOvr>
    <a:masterClrMapping/>
  </p:clrMapOvr>
</p:sldLayout>
</file>

<file path=ppt/slideLayouts/slideLayout20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13" tIns="44286" rIns="88413" bIns="4428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13" tIns="44286" rIns="88413" bIns="4428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1848456"/>
      </p:ext>
    </p:extLst>
  </p:cSld>
  <p:clrMapOvr>
    <a:masterClrMapping/>
  </p:clrMapOvr>
</p:sldLayout>
</file>

<file path=ppt/slideLayouts/slideLayout20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4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451" tIns="34779" rIns="34779" bIns="34779" rtlCol="0" anchor="ctr"/>
          <a:lstStyle/>
          <a:p>
            <a:pPr defTabSz="88489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3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79" tIns="34779" rIns="34779" bIns="34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81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72"/>
            <a:ext cx="486055" cy="365125"/>
          </a:xfrm>
        </p:spPr>
        <p:txBody>
          <a:bodyPr lIns="88413" tIns="44286" rIns="88413" bIns="4428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895">
              <a:defRPr/>
            </a:pPr>
            <a:fld id="{9D58C95B-E41E-4E89-B2A5-250D18CD870C}" type="slidenum">
              <a:rPr lang="ru-RU" altLang="ru-RU" smtClean="0"/>
              <a:pPr defTabSz="88489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70022744"/>
      </p:ext>
    </p:extLst>
  </p:cSld>
  <p:clrMapOvr>
    <a:masterClrMapping/>
  </p:clrMapOvr>
  <p:transition spd="slow">
    <p:wipe dir="r"/>
  </p:transition>
</p:sldLayout>
</file>

<file path=ppt/slideLayouts/slideLayout20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29954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122" tIns="34412" rIns="34412" bIns="34412" rtlCol="0" anchor="ctr"/>
          <a:lstStyle/>
          <a:p>
            <a:pPr defTabSz="87542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532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125"/>
            <a:ext cx="486055" cy="365125"/>
          </a:xfrm>
        </p:spPr>
        <p:txBody>
          <a:bodyPr lIns="87419" tIns="43833" rIns="87419" bIns="4383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5423">
              <a:defRPr/>
            </a:pPr>
            <a:fld id="{9D58C95B-E41E-4E89-B2A5-250D18CD870C}" type="slidenum">
              <a:rPr lang="ru-RU" altLang="ru-RU" smtClean="0"/>
              <a:pPr defTabSz="87542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46393242"/>
      </p:ext>
    </p:extLst>
  </p:cSld>
  <p:clrMapOvr>
    <a:masterClrMapping/>
  </p:clrMapOvr>
  <p:transition spd="slow">
    <p:wipe dir="r"/>
  </p:transition>
</p:sldLayout>
</file>

<file path=ppt/slideLayouts/slideLayout20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5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4350">
              <a:defRPr/>
            </a:pPr>
            <a:fld id="{8AF2105F-1B87-4015-8E4B-5DAE931EDE0C}" type="slidenum">
              <a:rPr lang="en-US" smtClean="0"/>
              <a:pPr defTabSz="1024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46" y="228108"/>
            <a:ext cx="10844585" cy="393584"/>
          </a:xfrm>
          <a:prstGeom prst="rect">
            <a:avLst/>
          </a:prstGeom>
        </p:spPr>
        <p:txBody>
          <a:bodyPr lIns="90109" tIns="45088" rIns="90109" bIns="4508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83047"/>
      </p:ext>
    </p:extLst>
  </p:cSld>
  <p:clrMapOvr>
    <a:masterClrMapping/>
  </p:clrMapOvr>
</p:sldLayout>
</file>

<file path=ppt/slideLayouts/slideLayout20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8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4350">
              <a:defRPr/>
            </a:pPr>
            <a:fld id="{8AF2105F-1B87-4015-8E4B-5DAE931EDE0C}" type="slidenum">
              <a:rPr lang="en-US" smtClean="0"/>
              <a:pPr defTabSz="1024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19023"/>
      </p:ext>
    </p:extLst>
  </p:cSld>
  <p:clrMapOvr>
    <a:masterClrMapping/>
  </p:clrMapOvr>
</p:sldLayout>
</file>

<file path=ppt/slideLayouts/slideLayout20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0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09" tIns="45088" rIns="90109" bIns="4508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09" tIns="45088" rIns="90109" bIns="4508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9291308"/>
      </p:ext>
    </p:extLst>
  </p:cSld>
  <p:clrMapOvr>
    <a:masterClrMapping/>
  </p:clrMapOvr>
</p:sldLayout>
</file>

<file path=ppt/slideLayouts/slideLayout20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7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319" tIns="35468" rIns="35468" bIns="35468" rtlCol="0" anchor="ctr"/>
          <a:lstStyle/>
          <a:p>
            <a:pPr defTabSz="90144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3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68" tIns="35468" rIns="35468" bIns="354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135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01" y="6449293"/>
            <a:ext cx="486055" cy="365125"/>
          </a:xfrm>
        </p:spPr>
        <p:txBody>
          <a:bodyPr lIns="90109" tIns="45088" rIns="90109" bIns="450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1443">
              <a:defRPr/>
            </a:pPr>
            <a:fld id="{9D58C95B-E41E-4E89-B2A5-250D18CD870C}" type="slidenum">
              <a:rPr lang="ru-RU" altLang="ru-RU" smtClean="0"/>
              <a:pPr defTabSz="9014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71374194"/>
      </p:ext>
    </p:extLst>
  </p:cSld>
  <p:clrMapOvr>
    <a:masterClrMapping/>
  </p:clrMapOvr>
  <p:transition spd="slow">
    <p:wipe dir="r"/>
  </p:transition>
</p:sldLayout>
</file>

<file path=ppt/slideLayouts/slideLayout20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585398"/>
      </p:ext>
    </p:extLst>
  </p:cSld>
  <p:clrMapOvr>
    <a:masterClrMapping/>
  </p:clrMapOvr>
</p:sldLayout>
</file>

<file path=ppt/slideLayouts/slideLayout20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8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8158">
              <a:defRPr/>
            </a:pPr>
            <a:fld id="{8AF2105F-1B87-4015-8E4B-5DAE931EDE0C}" type="slidenum">
              <a:rPr lang="en-US" smtClean="0"/>
              <a:pPr defTabSz="102815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48" y="228108"/>
            <a:ext cx="10844585" cy="393584"/>
          </a:xfrm>
          <a:prstGeom prst="rect">
            <a:avLst/>
          </a:prstGeom>
        </p:spPr>
        <p:txBody>
          <a:bodyPr lIns="90457" tIns="45252" rIns="90457" bIns="4525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93162"/>
      </p:ext>
    </p:extLst>
  </p:cSld>
  <p:clrMapOvr>
    <a:masterClrMapping/>
  </p:clrMapOvr>
</p:sldLayout>
</file>

<file path=ppt/slideLayouts/slideLayout20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1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8158">
              <a:defRPr/>
            </a:pPr>
            <a:fld id="{8AF2105F-1B87-4015-8E4B-5DAE931EDE0C}" type="slidenum">
              <a:rPr lang="en-US" smtClean="0"/>
              <a:pPr defTabSz="102815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88706"/>
      </p:ext>
    </p:extLst>
  </p:cSld>
  <p:clrMapOvr>
    <a:masterClrMapping/>
  </p:clrMapOvr>
</p:sldLayout>
</file>

<file path=ppt/slideLayouts/slideLayout20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6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57" tIns="45252" rIns="90457" bIns="4525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57" tIns="45252" rIns="90457" bIns="4525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0824315"/>
      </p:ext>
    </p:extLst>
  </p:cSld>
  <p:clrMapOvr>
    <a:masterClrMapping/>
  </p:clrMapOvr>
</p:sldLayout>
</file>

<file path=ppt/slideLayouts/slideLayout20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6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557" tIns="35604" rIns="35604" bIns="35604" rtlCol="0" anchor="ctr"/>
          <a:lstStyle/>
          <a:p>
            <a:pPr defTabSz="90478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6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04" tIns="35604" rIns="35604" bIns="356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469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75" y="6449224"/>
            <a:ext cx="486055" cy="365125"/>
          </a:xfrm>
        </p:spPr>
        <p:txBody>
          <a:bodyPr lIns="90457" tIns="45252" rIns="90457" bIns="4525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4785">
              <a:defRPr/>
            </a:pPr>
            <a:fld id="{9D58C95B-E41E-4E89-B2A5-250D18CD870C}" type="slidenum">
              <a:rPr lang="ru-RU" altLang="ru-RU" smtClean="0"/>
              <a:pPr defTabSz="90478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29902"/>
      </p:ext>
    </p:extLst>
  </p:cSld>
  <p:clrMapOvr>
    <a:masterClrMapping/>
  </p:clrMapOvr>
  <p:transition spd="slow">
    <p:wipe dir="r"/>
  </p:transition>
</p:sldLayout>
</file>

<file path=ppt/slideLayouts/slideLayout20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28"/>
            <a:ext cx="9144000" cy="2387599"/>
          </a:xfrm>
          <a:prstGeom prst="rect">
            <a:avLst/>
          </a:prstGeom>
        </p:spPr>
        <p:txBody>
          <a:bodyPr lIns="90457" tIns="45252" rIns="90457" bIns="4525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457" tIns="45252" rIns="90457" bIns="45252"/>
          <a:lstStyle>
            <a:lvl1pPr marL="0" indent="0" algn="ctr">
              <a:buNone/>
              <a:defRPr sz="2400"/>
            </a:lvl1pPr>
            <a:lvl2pPr marL="452366" indent="0" algn="ctr">
              <a:buNone/>
              <a:defRPr sz="2100"/>
            </a:lvl2pPr>
            <a:lvl3pPr marL="904768" indent="0" algn="ctr">
              <a:buNone/>
              <a:defRPr sz="1800"/>
            </a:lvl3pPr>
            <a:lvl4pPr marL="1357162" indent="0" algn="ctr">
              <a:buNone/>
              <a:defRPr sz="1600"/>
            </a:lvl4pPr>
            <a:lvl5pPr marL="1809521" indent="0" algn="ctr">
              <a:buNone/>
              <a:defRPr sz="1600"/>
            </a:lvl5pPr>
            <a:lvl6pPr marL="2261873" indent="0" algn="ctr">
              <a:buNone/>
              <a:defRPr sz="1600"/>
            </a:lvl6pPr>
            <a:lvl7pPr marL="2714387" indent="0" algn="ctr">
              <a:buNone/>
              <a:defRPr sz="1600"/>
            </a:lvl7pPr>
            <a:lvl8pPr marL="3166666" indent="0" algn="ctr">
              <a:buNone/>
              <a:defRPr sz="1600"/>
            </a:lvl8pPr>
            <a:lvl9pPr marL="361901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661"/>
            <a:ext cx="2743200" cy="365125"/>
          </a:xfrm>
          <a:prstGeom prst="rect">
            <a:avLst/>
          </a:prstGeom>
        </p:spPr>
        <p:txBody>
          <a:bodyPr lIns="90457" tIns="45252" rIns="90457" bIns="45252"/>
          <a:lstStyle/>
          <a:p>
            <a:pPr defTabSz="904785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4785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661"/>
            <a:ext cx="4114800" cy="365125"/>
          </a:xfrm>
          <a:prstGeom prst="rect">
            <a:avLst/>
          </a:prstGeom>
        </p:spPr>
        <p:txBody>
          <a:bodyPr lIns="90457" tIns="45252" rIns="90457" bIns="45252"/>
          <a:lstStyle/>
          <a:p>
            <a:pPr defTabSz="90478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661"/>
            <a:ext cx="2743200" cy="365125"/>
          </a:xfrm>
          <a:prstGeom prst="rect">
            <a:avLst/>
          </a:prstGeom>
        </p:spPr>
        <p:txBody>
          <a:bodyPr lIns="90457" tIns="45252" rIns="90457" bIns="45252"/>
          <a:lstStyle/>
          <a:p>
            <a:pPr defTabSz="904785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478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5904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232650"/>
      </p:ext>
    </p:extLst>
  </p:cSld>
  <p:clrMapOvr>
    <a:masterClrMapping/>
  </p:clrMapOvr>
</p:sldLayout>
</file>

<file path=ppt/slideLayouts/slideLayout20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181912"/>
      </p:ext>
    </p:extLst>
  </p:cSld>
  <p:clrMapOvr>
    <a:masterClrMapping/>
  </p:clrMapOvr>
</p:sldLayout>
</file>

<file path=ppt/slideLayouts/slideLayout20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36">
              <a:defRPr/>
            </a:pPr>
            <a:fld id="{8AF2105F-1B87-4015-8E4B-5DAE931EDE0C}" type="slidenum">
              <a:rPr lang="en-US" smtClean="0"/>
              <a:pPr defTabSz="100303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175" tIns="44185" rIns="88175" bIns="4418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06385"/>
      </p:ext>
    </p:extLst>
  </p:cSld>
  <p:clrMapOvr>
    <a:masterClrMapping/>
  </p:clrMapOvr>
</p:sldLayout>
</file>

<file path=ppt/slideLayouts/slideLayout20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36">
              <a:defRPr/>
            </a:pPr>
            <a:fld id="{8AF2105F-1B87-4015-8E4B-5DAE931EDE0C}" type="slidenum">
              <a:rPr lang="en-US" smtClean="0"/>
              <a:pPr defTabSz="10030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99785"/>
      </p:ext>
    </p:extLst>
  </p:cSld>
  <p:clrMapOvr>
    <a:masterClrMapping/>
  </p:clrMapOvr>
</p:sldLayout>
</file>

<file path=ppt/slideLayouts/slideLayout20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85" rIns="88175" bIns="4418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85" rIns="88175" bIns="4418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9198508"/>
      </p:ext>
    </p:extLst>
  </p:cSld>
  <p:clrMapOvr>
    <a:masterClrMapping/>
  </p:clrMapOvr>
</p:sldLayout>
</file>

<file path=ppt/slideLayouts/slideLayout20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50" tIns="34701" rIns="34701" bIns="34701" rtlCol="0" anchor="ctr"/>
          <a:lstStyle/>
          <a:p>
            <a:pPr marL="0" marR="0" lvl="0" indent="0" algn="l" defTabSz="88264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55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3"/>
            <a:ext cx="486055" cy="365125"/>
          </a:xfrm>
        </p:spPr>
        <p:txBody>
          <a:bodyPr lIns="88175" tIns="44185" rIns="88175" bIns="4418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642">
              <a:defRPr/>
            </a:pPr>
            <a:fld id="{9D58C95B-E41E-4E89-B2A5-250D18CD870C}" type="slidenum">
              <a:rPr lang="ru-RU" altLang="ru-RU" smtClean="0"/>
              <a:pPr defTabSz="8826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65144511"/>
      </p:ext>
    </p:extLst>
  </p:cSld>
  <p:clrMapOvr>
    <a:masterClrMapping/>
  </p:clrMapOvr>
  <p:transition spd="slow">
    <p:wipe dir="r"/>
  </p:transition>
</p:sldLayout>
</file>

<file path=ppt/slideLayouts/slideLayout20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282493"/>
      </p:ext>
    </p:extLst>
  </p:cSld>
  <p:clrMapOvr>
    <a:masterClrMapping/>
  </p:clrMapOvr>
</p:sldLayout>
</file>

<file path=ppt/slideLayouts/slideLayout20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639">
              <a:defRPr/>
            </a:pPr>
            <a:fld id="{8AF2105F-1B87-4015-8E4B-5DAE931EDE0C}" type="slidenum">
              <a:rPr lang="en-US" smtClean="0"/>
              <a:pPr defTabSz="101063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98" y="228108"/>
            <a:ext cx="10844585" cy="393584"/>
          </a:xfrm>
          <a:prstGeom prst="rect">
            <a:avLst/>
          </a:prstGeom>
        </p:spPr>
        <p:txBody>
          <a:bodyPr lIns="88870" tIns="44501" rIns="88870" bIns="4450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03391"/>
      </p:ext>
    </p:extLst>
  </p:cSld>
  <p:clrMapOvr>
    <a:masterClrMapping/>
  </p:clrMapOvr>
</p:sldLayout>
</file>

<file path=ppt/slideLayouts/slideLayout20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3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639">
              <a:defRPr/>
            </a:pPr>
            <a:fld id="{8AF2105F-1B87-4015-8E4B-5DAE931EDE0C}" type="slidenum">
              <a:rPr lang="en-US" smtClean="0"/>
              <a:pPr defTabSz="101063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77632"/>
      </p:ext>
    </p:extLst>
  </p:cSld>
  <p:clrMapOvr>
    <a:masterClrMapping/>
  </p:clrMapOvr>
</p:sldLayout>
</file>

<file path=ppt/slideLayouts/slideLayout20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9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70" tIns="44501" rIns="88870" bIns="4450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70" tIns="44501" rIns="88870" bIns="4450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77224191"/>
      </p:ext>
    </p:extLst>
  </p:cSld>
  <p:clrMapOvr>
    <a:masterClrMapping/>
  </p:clrMapOvr>
</p:sldLayout>
</file>

<file path=ppt/slideLayouts/slideLayout20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8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5395" tIns="34967" rIns="34967" bIns="34967" rtlCol="0" anchor="ctr"/>
          <a:lstStyle/>
          <a:p>
            <a:pPr defTabSz="88931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8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67" tIns="34967" rIns="34967" bIns="349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920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03" y="6449640"/>
            <a:ext cx="486055" cy="365125"/>
          </a:xfrm>
        </p:spPr>
        <p:txBody>
          <a:bodyPr lIns="88870" tIns="44501" rIns="88870" bIns="4450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9314">
              <a:defRPr/>
            </a:pPr>
            <a:fld id="{9D58C95B-E41E-4E89-B2A5-250D18CD870C}" type="slidenum">
              <a:rPr lang="ru-RU" altLang="ru-RU" smtClean="0"/>
              <a:pPr defTabSz="88931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4562853"/>
      </p:ext>
    </p:extLst>
  </p:cSld>
  <p:clrMapOvr>
    <a:masterClrMapping/>
  </p:clrMapOvr>
  <p:transition spd="slow">
    <p:wipe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9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504">
              <a:defRPr/>
            </a:pPr>
            <a:fld id="{8AF2105F-1B87-4015-8E4B-5DAE931EDE0C}" type="slidenum">
              <a:rPr lang="en-US" smtClean="0"/>
              <a:pPr defTabSz="99350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29" y="228108"/>
            <a:ext cx="10844585" cy="393584"/>
          </a:xfrm>
          <a:prstGeom prst="rect">
            <a:avLst/>
          </a:prstGeom>
        </p:spPr>
        <p:txBody>
          <a:bodyPr lIns="87307" tIns="43766" rIns="87307" bIns="437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50761"/>
      </p:ext>
    </p:extLst>
  </p:cSld>
  <p:clrMapOvr>
    <a:masterClrMapping/>
  </p:clrMapOvr>
</p:sldLayout>
</file>

<file path=ppt/slideLayouts/slideLayout20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41291"/>
      </p:ext>
    </p:extLst>
  </p:cSld>
  <p:clrMapOvr>
    <a:masterClrMapping/>
  </p:clrMapOvr>
</p:sldLayout>
</file>

<file path=ppt/slideLayouts/slideLayout20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9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671">
              <a:defRPr/>
            </a:pPr>
            <a:fld id="{8AF2105F-1B87-4015-8E4B-5DAE931EDE0C}" type="slidenum">
              <a:rPr lang="en-US" smtClean="0"/>
              <a:pPr defTabSz="102667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78" y="228108"/>
            <a:ext cx="10844585" cy="393584"/>
          </a:xfrm>
          <a:prstGeom prst="rect">
            <a:avLst/>
          </a:prstGeom>
        </p:spPr>
        <p:txBody>
          <a:bodyPr lIns="90330" tIns="45187" rIns="90330" bIns="4518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36975"/>
      </p:ext>
    </p:extLst>
  </p:cSld>
  <p:clrMapOvr>
    <a:masterClrMapping/>
  </p:clrMapOvr>
</p:sldLayout>
</file>

<file path=ppt/slideLayouts/slideLayout20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671">
              <a:defRPr/>
            </a:pPr>
            <a:fld id="{8AF2105F-1B87-4015-8E4B-5DAE931EDE0C}" type="slidenum">
              <a:rPr lang="en-US" smtClean="0"/>
              <a:pPr defTabSz="102667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13605"/>
      </p:ext>
    </p:extLst>
  </p:cSld>
  <p:clrMapOvr>
    <a:masterClrMapping/>
  </p:clrMapOvr>
</p:sldLayout>
</file>

<file path=ppt/slideLayouts/slideLayout20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8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30" tIns="45187" rIns="90330" bIns="4518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30" tIns="45187" rIns="90330" bIns="4518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6982161"/>
      </p:ext>
    </p:extLst>
  </p:cSld>
  <p:clrMapOvr>
    <a:masterClrMapping/>
  </p:clrMapOvr>
</p:sldLayout>
</file>

<file path=ppt/slideLayouts/slideLayout20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0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685" tIns="35552" rIns="35552" bIns="35552" rtlCol="0" anchor="ctr"/>
          <a:lstStyle/>
          <a:p>
            <a:pPr defTabSz="90348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9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52" tIns="35552" rIns="35552" bIns="355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338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94" y="6449235"/>
            <a:ext cx="486055" cy="365125"/>
          </a:xfrm>
        </p:spPr>
        <p:txBody>
          <a:bodyPr lIns="90330" tIns="45187" rIns="90330" bIns="451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3481">
              <a:defRPr/>
            </a:pPr>
            <a:fld id="{9D58C95B-E41E-4E89-B2A5-250D18CD870C}" type="slidenum">
              <a:rPr lang="ru-RU" altLang="ru-RU" smtClean="0"/>
              <a:pPr defTabSz="90348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8556058"/>
      </p:ext>
    </p:extLst>
  </p:cSld>
  <p:clrMapOvr>
    <a:masterClrMapping/>
  </p:clrMapOvr>
  <p:transition spd="slow">
    <p:wipe dir="r"/>
  </p:transition>
</p:sldLayout>
</file>

<file path=ppt/slideLayouts/slideLayout20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428433"/>
      </p:ext>
    </p:extLst>
  </p:cSld>
  <p:clrMapOvr>
    <a:masterClrMapping/>
  </p:clrMapOvr>
</p:sldLayout>
</file>

<file path=ppt/slideLayouts/slideLayout20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674">
              <a:defRPr/>
            </a:pPr>
            <a:fld id="{8AF2105F-1B87-4015-8E4B-5DAE931EDE0C}" type="slidenum">
              <a:rPr lang="en-US" smtClean="0"/>
              <a:pPr defTabSz="101067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98" y="228108"/>
            <a:ext cx="10844585" cy="393584"/>
          </a:xfrm>
          <a:prstGeom prst="rect">
            <a:avLst/>
          </a:prstGeom>
        </p:spPr>
        <p:txBody>
          <a:bodyPr lIns="88874" tIns="44501" rIns="88874" bIns="4450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6958"/>
      </p:ext>
    </p:extLst>
  </p:cSld>
  <p:clrMapOvr>
    <a:masterClrMapping/>
  </p:clrMapOvr>
</p:sldLayout>
</file>

<file path=ppt/slideLayouts/slideLayout20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3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674">
              <a:defRPr/>
            </a:pPr>
            <a:fld id="{8AF2105F-1B87-4015-8E4B-5DAE931EDE0C}" type="slidenum">
              <a:rPr lang="en-US" smtClean="0"/>
              <a:pPr defTabSz="101067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84563"/>
      </p:ext>
    </p:extLst>
  </p:cSld>
  <p:clrMapOvr>
    <a:masterClrMapping/>
  </p:clrMapOvr>
</p:sldLayout>
</file>

<file path=ppt/slideLayouts/slideLayout20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9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74" tIns="44501" rIns="88874" bIns="4450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874" tIns="44501" rIns="88874" bIns="4450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3871098"/>
      </p:ext>
    </p:extLst>
  </p:cSld>
  <p:clrMapOvr>
    <a:masterClrMapping/>
  </p:clrMapOvr>
</p:sldLayout>
</file>

<file path=ppt/slideLayouts/slideLayout20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8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5395" tIns="34967" rIns="34967" bIns="34967" rtlCol="0" anchor="ctr"/>
          <a:lstStyle/>
          <a:p>
            <a:pPr defTabSz="88933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8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967" tIns="34967" rIns="34967" bIns="349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923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03" y="6449640"/>
            <a:ext cx="486055" cy="365125"/>
          </a:xfrm>
        </p:spPr>
        <p:txBody>
          <a:bodyPr lIns="88874" tIns="44501" rIns="88874" bIns="4450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9333">
              <a:defRPr/>
            </a:pPr>
            <a:fld id="{9D58C95B-E41E-4E89-B2A5-250D18CD870C}" type="slidenum">
              <a:rPr lang="ru-RU" altLang="ru-RU" smtClean="0"/>
              <a:pPr defTabSz="88933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3137748"/>
      </p:ext>
    </p:extLst>
  </p:cSld>
  <p:clrMapOvr>
    <a:masterClrMapping/>
  </p:clrMapOvr>
  <p:transition spd="slow"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504">
              <a:defRPr/>
            </a:pPr>
            <a:fld id="{8AF2105F-1B87-4015-8E4B-5DAE931EDE0C}" type="slidenum">
              <a:rPr lang="en-US" smtClean="0"/>
              <a:pPr defTabSz="99350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0710"/>
      </p:ext>
    </p:extLst>
  </p:cSld>
  <p:clrMapOvr>
    <a:masterClrMapping/>
  </p:clrMapOvr>
</p:sldLayout>
</file>

<file path=ppt/slideLayouts/slideLayout20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03782"/>
      </p:ext>
    </p:extLst>
  </p:cSld>
  <p:clrMapOvr>
    <a:masterClrMapping/>
  </p:clrMapOvr>
</p:sldLayout>
</file>

<file path=ppt/slideLayouts/slideLayout20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4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4668">
              <a:defRPr/>
            </a:pPr>
            <a:fld id="{8AF2105F-1B87-4015-8E4B-5DAE931EDE0C}" type="slidenum">
              <a:rPr lang="en-US" smtClean="0"/>
              <a:pPr defTabSz="102466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40" y="228108"/>
            <a:ext cx="10844585" cy="393584"/>
          </a:xfrm>
          <a:prstGeom prst="rect">
            <a:avLst/>
          </a:prstGeom>
        </p:spPr>
        <p:txBody>
          <a:bodyPr lIns="90143" tIns="45108" rIns="90143" bIns="4510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63550"/>
      </p:ext>
    </p:extLst>
  </p:cSld>
  <p:clrMapOvr>
    <a:masterClrMapping/>
  </p:clrMapOvr>
</p:sldLayout>
</file>

<file path=ppt/slideLayouts/slideLayout20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8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4668">
              <a:defRPr/>
            </a:pPr>
            <a:fld id="{8AF2105F-1B87-4015-8E4B-5DAE931EDE0C}" type="slidenum">
              <a:rPr lang="en-US" smtClean="0"/>
              <a:pPr defTabSz="102466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78519"/>
      </p:ext>
    </p:extLst>
  </p:cSld>
  <p:clrMapOvr>
    <a:masterClrMapping/>
  </p:clrMapOvr>
</p:sldLayout>
</file>

<file path=ppt/slideLayouts/slideLayout20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9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43" tIns="45108" rIns="90143" bIns="4510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43" tIns="45108" rIns="90143" bIns="4510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5283510"/>
      </p:ext>
    </p:extLst>
  </p:cSld>
  <p:clrMapOvr>
    <a:masterClrMapping/>
  </p:clrMapOvr>
</p:sldLayout>
</file>

<file path=ppt/slideLayouts/slideLayout20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6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3" tIns="35481" rIns="35481" bIns="35481" rtlCol="0" anchor="ctr"/>
          <a:lstStyle/>
          <a:p>
            <a:pPr defTabSz="901720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35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81" tIns="35481" rIns="35481" bIns="354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164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01" y="6449287"/>
            <a:ext cx="486055" cy="365125"/>
          </a:xfrm>
        </p:spPr>
        <p:txBody>
          <a:bodyPr lIns="90143" tIns="45108" rIns="90143" bIns="4510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1720">
              <a:defRPr/>
            </a:pPr>
            <a:fld id="{9D58C95B-E41E-4E89-B2A5-250D18CD870C}" type="slidenum">
              <a:rPr lang="ru-RU" altLang="ru-RU" smtClean="0"/>
              <a:pPr defTabSz="90172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78557397"/>
      </p:ext>
    </p:extLst>
  </p:cSld>
  <p:clrMapOvr>
    <a:masterClrMapping/>
  </p:clrMapOvr>
  <p:transition spd="slow">
    <p:wipe dir="r"/>
  </p:transition>
</p:sldLayout>
</file>

<file path=ppt/slideLayouts/slideLayout20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522479"/>
      </p:ext>
    </p:extLst>
  </p:cSld>
  <p:clrMapOvr>
    <a:masterClrMapping/>
  </p:clrMapOvr>
</p:sldLayout>
</file>

<file path=ppt/slideLayouts/slideLayout20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8722">
              <a:defRPr/>
            </a:pPr>
            <a:fld id="{8AF2105F-1B87-4015-8E4B-5DAE931EDE0C}" type="slidenum">
              <a:rPr lang="en-US" smtClean="0"/>
              <a:pPr defTabSz="102872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26" y="228108"/>
            <a:ext cx="10844585" cy="393584"/>
          </a:xfrm>
          <a:prstGeom prst="rect">
            <a:avLst/>
          </a:prstGeom>
        </p:spPr>
        <p:txBody>
          <a:bodyPr lIns="90508" tIns="45276" rIns="90508" bIns="452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79246"/>
      </p:ext>
    </p:extLst>
  </p:cSld>
  <p:clrMapOvr>
    <a:masterClrMapping/>
  </p:clrMapOvr>
</p:sldLayout>
</file>

<file path=ppt/slideLayouts/slideLayout20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8722">
              <a:defRPr/>
            </a:pPr>
            <a:fld id="{8AF2105F-1B87-4015-8E4B-5DAE931EDE0C}" type="slidenum">
              <a:rPr lang="en-US" smtClean="0"/>
              <a:pPr defTabSz="102872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43112"/>
      </p:ext>
    </p:extLst>
  </p:cSld>
  <p:clrMapOvr>
    <a:masterClrMapping/>
  </p:clrMapOvr>
</p:sldLayout>
</file>

<file path=ppt/slideLayouts/slideLayout20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5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08" tIns="45276" rIns="90508" bIns="452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08" tIns="45276" rIns="90508" bIns="452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9496033"/>
      </p:ext>
    </p:extLst>
  </p:cSld>
  <p:clrMapOvr>
    <a:masterClrMapping/>
  </p:clrMapOvr>
</p:sldLayout>
</file>

<file path=ppt/slideLayouts/slideLayout20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5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883" tIns="35625" rIns="35625" bIns="35625" rtlCol="0" anchor="ctr"/>
          <a:lstStyle/>
          <a:p>
            <a:pPr defTabSz="90527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4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25" tIns="35625" rIns="35625" bIns="3562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518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64" y="6449212"/>
            <a:ext cx="486055" cy="365125"/>
          </a:xfrm>
        </p:spPr>
        <p:txBody>
          <a:bodyPr lIns="90508" tIns="45276" rIns="90508" bIns="452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5272">
              <a:defRPr/>
            </a:pPr>
            <a:fld id="{9D58C95B-E41E-4E89-B2A5-250D18CD870C}" type="slidenum">
              <a:rPr lang="ru-RU" altLang="ru-RU" smtClean="0"/>
              <a:pPr defTabSz="90527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50564764"/>
      </p:ext>
    </p:extLst>
  </p:cSld>
  <p:clrMapOvr>
    <a:masterClrMapping/>
  </p:clrMapOvr>
  <p:transition spd="slow">
    <p:wipe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07" tIns="43766" rIns="87307" bIns="4376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07" tIns="43766" rIns="87307" bIns="4376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43631668"/>
      </p:ext>
    </p:extLst>
  </p:cSld>
  <p:clrMapOvr>
    <a:masterClrMapping/>
  </p:clrMapOvr>
</p:sldLayout>
</file>

<file path=ppt/slideLayouts/slideLayout20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23"/>
            <a:ext cx="9144000" cy="2387599"/>
          </a:xfrm>
          <a:prstGeom prst="rect">
            <a:avLst/>
          </a:prstGeom>
        </p:spPr>
        <p:txBody>
          <a:bodyPr lIns="90508" tIns="45276" rIns="90508" bIns="4527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508" tIns="45276" rIns="90508" bIns="45276"/>
          <a:lstStyle>
            <a:lvl1pPr marL="0" indent="0" algn="ctr">
              <a:buNone/>
              <a:defRPr sz="2400"/>
            </a:lvl1pPr>
            <a:lvl2pPr marL="452608" indent="0" algn="ctr">
              <a:buNone/>
              <a:defRPr sz="2100"/>
            </a:lvl2pPr>
            <a:lvl3pPr marL="905255" indent="0" algn="ctr">
              <a:buNone/>
              <a:defRPr sz="1800"/>
            </a:lvl3pPr>
            <a:lvl4pPr marL="1357901" indent="0" algn="ctr">
              <a:buNone/>
              <a:defRPr sz="1600"/>
            </a:lvl4pPr>
            <a:lvl5pPr marL="1810501" indent="0" algn="ctr">
              <a:buNone/>
              <a:defRPr sz="1600"/>
            </a:lvl5pPr>
            <a:lvl6pPr marL="2263107" indent="0" algn="ctr">
              <a:buNone/>
              <a:defRPr sz="1600"/>
            </a:lvl6pPr>
            <a:lvl7pPr marL="2715854" indent="0" algn="ctr">
              <a:buNone/>
              <a:defRPr sz="1600"/>
            </a:lvl7pPr>
            <a:lvl8pPr marL="3168385" indent="0" algn="ctr">
              <a:buNone/>
              <a:defRPr sz="1600"/>
            </a:lvl8pPr>
            <a:lvl9pPr marL="362098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644"/>
            <a:ext cx="2743200" cy="365125"/>
          </a:xfrm>
          <a:prstGeom prst="rect">
            <a:avLst/>
          </a:prstGeom>
        </p:spPr>
        <p:txBody>
          <a:bodyPr lIns="90508" tIns="45276" rIns="90508" bIns="45276"/>
          <a:lstStyle/>
          <a:p>
            <a:pPr defTabSz="905272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5272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644"/>
            <a:ext cx="4114800" cy="365125"/>
          </a:xfrm>
          <a:prstGeom prst="rect">
            <a:avLst/>
          </a:prstGeom>
        </p:spPr>
        <p:txBody>
          <a:bodyPr lIns="90508" tIns="45276" rIns="90508" bIns="45276"/>
          <a:lstStyle/>
          <a:p>
            <a:pPr defTabSz="90527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644"/>
            <a:ext cx="2743200" cy="365125"/>
          </a:xfrm>
          <a:prstGeom prst="rect">
            <a:avLst/>
          </a:prstGeom>
        </p:spPr>
        <p:txBody>
          <a:bodyPr lIns="90508" tIns="45276" rIns="90508" bIns="45276"/>
          <a:lstStyle/>
          <a:p>
            <a:pPr defTabSz="905272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5272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0515"/>
      </p:ext>
    </p:extLst>
  </p:cSld>
  <p:clrMapOvr>
    <a:masterClrMapping/>
  </p:clrMapOvr>
</p:sldLayout>
</file>

<file path=ppt/slideLayouts/slideLayout20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272373"/>
      </p:ext>
    </p:extLst>
  </p:cSld>
  <p:clrMapOvr>
    <a:masterClrMapping/>
  </p:clrMapOvr>
</p:sldLayout>
</file>

<file path=ppt/slideLayouts/slideLayout20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8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258">
              <a:defRPr/>
            </a:pPr>
            <a:fld id="{8AF2105F-1B87-4015-8E4B-5DAE931EDE0C}" type="slidenum">
              <a:rPr lang="en-US" smtClean="0"/>
              <a:pPr defTabSz="102725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61" y="228108"/>
            <a:ext cx="10844585" cy="393584"/>
          </a:xfrm>
          <a:prstGeom prst="rect">
            <a:avLst/>
          </a:prstGeom>
        </p:spPr>
        <p:txBody>
          <a:bodyPr lIns="90376" tIns="45210" rIns="90376" bIns="452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83010"/>
      </p:ext>
    </p:extLst>
  </p:cSld>
  <p:clrMapOvr>
    <a:masterClrMapping/>
  </p:clrMapOvr>
</p:sldLayout>
</file>

<file path=ppt/slideLayouts/slideLayout20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1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258">
              <a:defRPr/>
            </a:pPr>
            <a:fld id="{8AF2105F-1B87-4015-8E4B-5DAE931EDE0C}" type="slidenum">
              <a:rPr lang="en-US" smtClean="0"/>
              <a:pPr defTabSz="102725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89805"/>
      </p:ext>
    </p:extLst>
  </p:cSld>
  <p:clrMapOvr>
    <a:masterClrMapping/>
  </p:clrMapOvr>
</p:sldLayout>
</file>

<file path=ppt/slideLayouts/slideLayout20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8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76" tIns="45210" rIns="90376" bIns="452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76" tIns="45210" rIns="90376" bIns="452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6435549"/>
      </p:ext>
    </p:extLst>
  </p:cSld>
  <p:clrMapOvr>
    <a:masterClrMapping/>
  </p:clrMapOvr>
</p:sldLayout>
</file>

<file path=ppt/slideLayouts/slideLayout20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8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025" tIns="35575" rIns="35575" bIns="35575" rtlCol="0" anchor="ctr"/>
          <a:lstStyle/>
          <a:p>
            <a:pPr defTabSz="90399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7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75" tIns="35575" rIns="35575" bIns="3557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390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89" y="6449224"/>
            <a:ext cx="486055" cy="365125"/>
          </a:xfrm>
        </p:spPr>
        <p:txBody>
          <a:bodyPr lIns="90376" tIns="45210" rIns="90376" bIns="452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3995">
              <a:defRPr/>
            </a:pPr>
            <a:fld id="{9D58C95B-E41E-4E89-B2A5-250D18CD870C}" type="slidenum">
              <a:rPr lang="ru-RU" altLang="ru-RU" smtClean="0"/>
              <a:pPr defTabSz="90399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8271605"/>
      </p:ext>
    </p:extLst>
  </p:cSld>
  <p:clrMapOvr>
    <a:masterClrMapping/>
  </p:clrMapOvr>
  <p:transition spd="slow">
    <p:wipe dir="r"/>
  </p:transition>
</p:sldLayout>
</file>

<file path=ppt/slideLayouts/slideLayout20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730845"/>
      </p:ext>
    </p:extLst>
  </p:cSld>
  <p:clrMapOvr>
    <a:masterClrMapping/>
  </p:clrMapOvr>
</p:sldLayout>
</file>

<file path=ppt/slideLayouts/slideLayout20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022">
              <a:defRPr/>
            </a:pPr>
            <a:fld id="{8AF2105F-1B87-4015-8E4B-5DAE931EDE0C}" type="slidenum">
              <a:rPr lang="en-US" smtClean="0"/>
              <a:pPr defTabSz="100502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3" y="228108"/>
            <a:ext cx="10844585" cy="393584"/>
          </a:xfrm>
          <a:prstGeom prst="rect">
            <a:avLst/>
          </a:prstGeom>
        </p:spPr>
        <p:txBody>
          <a:bodyPr lIns="88355" tIns="44262" rIns="88355" bIns="4426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35480"/>
      </p:ext>
    </p:extLst>
  </p:cSld>
  <p:clrMapOvr>
    <a:masterClrMapping/>
  </p:clrMapOvr>
</p:sldLayout>
</file>

<file path=ppt/slideLayouts/slideLayout20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022">
              <a:defRPr/>
            </a:pPr>
            <a:fld id="{8AF2105F-1B87-4015-8E4B-5DAE931EDE0C}" type="slidenum">
              <a:rPr lang="en-US" smtClean="0"/>
              <a:pPr defTabSz="100502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28314"/>
      </p:ext>
    </p:extLst>
  </p:cSld>
  <p:clrMapOvr>
    <a:masterClrMapping/>
  </p:clrMapOvr>
</p:sldLayout>
</file>

<file path=ppt/slideLayouts/slideLayout20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5" tIns="44262" rIns="88355" bIns="4426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5" tIns="44262" rIns="88355" bIns="4426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727822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4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335" tIns="34389" rIns="34389" bIns="34389" rtlCol="0" anchor="ctr"/>
          <a:lstStyle/>
          <a:p>
            <a:pPr defTabSz="87425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16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130"/>
            <a:ext cx="486055" cy="365125"/>
          </a:xfrm>
        </p:spPr>
        <p:txBody>
          <a:bodyPr lIns="87307" tIns="43766" rIns="87307" bIns="4376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255">
              <a:defRPr/>
            </a:pPr>
            <a:fld id="{9D58C95B-E41E-4E89-B2A5-250D18CD870C}" type="slidenum">
              <a:rPr lang="ru-RU" altLang="ru-RU" smtClean="0"/>
              <a:pPr defTabSz="8742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24993948"/>
      </p:ext>
    </p:extLst>
  </p:cSld>
  <p:clrMapOvr>
    <a:masterClrMapping/>
  </p:clrMapOvr>
  <p:transition spd="slow">
    <p:wipe dir="r"/>
  </p:transition>
</p:sldLayout>
</file>

<file path=ppt/slideLayouts/slideLayout20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116" tIns="34759" rIns="34759" bIns="34759" rtlCol="0" anchor="ctr"/>
          <a:lstStyle/>
          <a:p>
            <a:pPr marL="0" marR="0" lvl="0" indent="0" algn="l" defTabSz="88437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9" tIns="34759" rIns="34759" bIns="3475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28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95"/>
            <a:ext cx="486055" cy="365125"/>
          </a:xfrm>
        </p:spPr>
        <p:txBody>
          <a:bodyPr lIns="88355" tIns="44262" rIns="88355" bIns="4426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373">
              <a:defRPr/>
            </a:pPr>
            <a:fld id="{9D58C95B-E41E-4E89-B2A5-250D18CD870C}" type="slidenum">
              <a:rPr lang="ru-RU" altLang="ru-RU" smtClean="0"/>
              <a:pPr defTabSz="88437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65545475"/>
      </p:ext>
    </p:extLst>
  </p:cSld>
  <p:clrMapOvr>
    <a:masterClrMapping/>
  </p:clrMapOvr>
  <p:transition spd="slow">
    <p:wipe dir="r"/>
  </p:transition>
</p:sldLayout>
</file>

<file path=ppt/slideLayouts/slideLayout20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375745"/>
      </p:ext>
    </p:extLst>
  </p:cSld>
  <p:clrMapOvr>
    <a:masterClrMapping/>
  </p:clrMapOvr>
</p:sldLayout>
</file>

<file path=ppt/slideLayouts/slideLayout20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022">
              <a:defRPr/>
            </a:pPr>
            <a:fld id="{8AF2105F-1B87-4015-8E4B-5DAE931EDE0C}" type="slidenum">
              <a:rPr lang="en-US" smtClean="0"/>
              <a:pPr defTabSz="100502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73" y="228108"/>
            <a:ext cx="10844585" cy="393584"/>
          </a:xfrm>
          <a:prstGeom prst="rect">
            <a:avLst/>
          </a:prstGeom>
        </p:spPr>
        <p:txBody>
          <a:bodyPr lIns="88355" tIns="44262" rIns="88355" bIns="4426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69356"/>
      </p:ext>
    </p:extLst>
  </p:cSld>
  <p:clrMapOvr>
    <a:masterClrMapping/>
  </p:clrMapOvr>
</p:sldLayout>
</file>

<file path=ppt/slideLayouts/slideLayout20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022">
              <a:defRPr/>
            </a:pPr>
            <a:fld id="{8AF2105F-1B87-4015-8E4B-5DAE931EDE0C}" type="slidenum">
              <a:rPr lang="en-US" smtClean="0"/>
              <a:pPr defTabSz="100502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68514"/>
      </p:ext>
    </p:extLst>
  </p:cSld>
  <p:clrMapOvr>
    <a:masterClrMapping/>
  </p:clrMapOvr>
</p:sldLayout>
</file>

<file path=ppt/slideLayouts/slideLayout20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5" tIns="44262" rIns="88355" bIns="4426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55" tIns="44262" rIns="88355" bIns="4426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1330856"/>
      </p:ext>
    </p:extLst>
  </p:cSld>
  <p:clrMapOvr>
    <a:masterClrMapping/>
  </p:clrMapOvr>
</p:sldLayout>
</file>

<file path=ppt/slideLayouts/slideLayout20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116" tIns="34759" rIns="34759" bIns="34759" rtlCol="0" anchor="ctr"/>
          <a:lstStyle/>
          <a:p>
            <a:pPr marL="0" marR="0" lvl="0" indent="0" algn="l" defTabSz="88437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9" tIns="34759" rIns="34759" bIns="3475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28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95"/>
            <a:ext cx="486055" cy="365125"/>
          </a:xfrm>
        </p:spPr>
        <p:txBody>
          <a:bodyPr lIns="88355" tIns="44262" rIns="88355" bIns="4426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373">
              <a:defRPr/>
            </a:pPr>
            <a:fld id="{9D58C95B-E41E-4E89-B2A5-250D18CD870C}" type="slidenum">
              <a:rPr lang="ru-RU" altLang="ru-RU" smtClean="0"/>
              <a:pPr defTabSz="88437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9876800"/>
      </p:ext>
    </p:extLst>
  </p:cSld>
  <p:clrMapOvr>
    <a:masterClrMapping/>
  </p:clrMapOvr>
  <p:transition spd="slow">
    <p:wipe dir="r"/>
  </p:transition>
</p:sldLayout>
</file>

<file path=ppt/slideLayouts/slideLayout20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8803"/>
      </p:ext>
    </p:extLst>
  </p:cSld>
  <p:clrMapOvr>
    <a:masterClrMapping/>
  </p:clrMapOvr>
</p:sldLayout>
</file>

<file path=ppt/slideLayouts/slideLayout20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36">
              <a:defRPr/>
            </a:pPr>
            <a:fld id="{8AF2105F-1B87-4015-8E4B-5DAE931EDE0C}" type="slidenum">
              <a:rPr lang="en-US" smtClean="0"/>
              <a:pPr defTabSz="100523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67" y="228108"/>
            <a:ext cx="10844585" cy="393584"/>
          </a:xfrm>
          <a:prstGeom prst="rect">
            <a:avLst/>
          </a:prstGeom>
        </p:spPr>
        <p:txBody>
          <a:bodyPr lIns="88385" tIns="44265" rIns="88385" bIns="442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93807"/>
      </p:ext>
    </p:extLst>
  </p:cSld>
  <p:clrMapOvr>
    <a:masterClrMapping/>
  </p:clrMapOvr>
</p:sldLayout>
</file>

<file path=ppt/slideLayouts/slideLayout20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36">
              <a:defRPr/>
            </a:pPr>
            <a:fld id="{8AF2105F-1B87-4015-8E4B-5DAE931EDE0C}" type="slidenum">
              <a:rPr lang="en-US" smtClean="0"/>
              <a:pPr defTabSz="10052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26653"/>
      </p:ext>
    </p:extLst>
  </p:cSld>
  <p:clrMapOvr>
    <a:masterClrMapping/>
  </p:clrMapOvr>
</p:sldLayout>
</file>

<file path=ppt/slideLayouts/slideLayout20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426871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307" tIns="43766" rIns="87307" bIns="4376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307" tIns="43766" rIns="87307" bIns="4376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307" tIns="43766" rIns="87307" bIns="43766"/>
          <a:lstStyle/>
          <a:p>
            <a:pPr defTabSz="874255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4255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33" y="6356354"/>
            <a:ext cx="3860799" cy="365126"/>
          </a:xfrm>
          <a:prstGeom prst="rect">
            <a:avLst/>
          </a:prstGeom>
        </p:spPr>
        <p:txBody>
          <a:bodyPr lIns="87307" tIns="43766" rIns="87307" bIns="43766"/>
          <a:lstStyle/>
          <a:p>
            <a:pPr defTabSz="874255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307" tIns="43766" rIns="87307" bIns="43766"/>
          <a:lstStyle/>
          <a:p>
            <a:pPr defTabSz="874255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4255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88344"/>
      </p:ext>
    </p:extLst>
  </p:cSld>
  <p:clrMapOvr>
    <a:masterClrMapping/>
  </p:clrMapOvr>
</p:sldLayout>
</file>

<file path=ppt/slideLayouts/slideLayout20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237" tIns="34767" rIns="34767" bIns="34767" rtlCol="0" anchor="ctr"/>
          <a:lstStyle/>
          <a:p>
            <a:pPr marL="0" marR="0" lvl="0" indent="0" algn="l" defTabSz="88455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46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90"/>
            <a:ext cx="486055" cy="365125"/>
          </a:xfrm>
        </p:spPr>
        <p:txBody>
          <a:bodyPr lIns="88385" tIns="44265" rIns="88385" bIns="442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552">
              <a:defRPr/>
            </a:pPr>
            <a:fld id="{9D58C95B-E41E-4E89-B2A5-250D18CD870C}" type="slidenum">
              <a:rPr lang="ru-RU" altLang="ru-RU" smtClean="0"/>
              <a:pPr defTabSz="88455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09874142"/>
      </p:ext>
    </p:extLst>
  </p:cSld>
  <p:clrMapOvr>
    <a:masterClrMapping/>
  </p:clrMapOvr>
  <p:transition spd="slow">
    <p:wipe dir="r"/>
  </p:transition>
</p:sldLayout>
</file>

<file path=ppt/slideLayouts/slideLayout20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263138"/>
      </p:ext>
    </p:extLst>
  </p:cSld>
  <p:clrMapOvr>
    <a:masterClrMapping/>
  </p:clrMapOvr>
</p:sldLayout>
</file>

<file path=ppt/slideLayouts/slideLayout20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8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909">
              <a:defRPr/>
            </a:pPr>
            <a:fld id="{8AF2105F-1B87-4015-8E4B-5DAE931EDE0C}" type="slidenum">
              <a:rPr lang="en-US" smtClean="0"/>
              <a:pPr defTabSz="100690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08" y="228108"/>
            <a:ext cx="10844585" cy="393584"/>
          </a:xfrm>
          <a:prstGeom prst="rect">
            <a:avLst/>
          </a:prstGeom>
        </p:spPr>
        <p:txBody>
          <a:bodyPr lIns="88539" tIns="44341" rIns="88539" bIns="4434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42831"/>
      </p:ext>
    </p:extLst>
  </p:cSld>
  <p:clrMapOvr>
    <a:masterClrMapping/>
  </p:clrMapOvr>
</p:sldLayout>
</file>

<file path=ppt/slideLayouts/slideLayout20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2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909">
              <a:defRPr/>
            </a:pPr>
            <a:fld id="{8AF2105F-1B87-4015-8E4B-5DAE931EDE0C}" type="slidenum">
              <a:rPr lang="en-US" smtClean="0"/>
              <a:pPr defTabSz="100690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2501"/>
      </p:ext>
    </p:extLst>
  </p:cSld>
  <p:clrMapOvr>
    <a:masterClrMapping/>
  </p:clrMapOvr>
</p:sldLayout>
</file>

<file path=ppt/slideLayouts/slideLayout20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39" tIns="44341" rIns="88539" bIns="4434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39" tIns="44341" rIns="88539" bIns="4434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7257843"/>
      </p:ext>
    </p:extLst>
  </p:cSld>
  <p:clrMapOvr>
    <a:masterClrMapping/>
  </p:clrMapOvr>
</p:sldLayout>
</file>

<file path=ppt/slideLayouts/slideLayout20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213" tIns="34830" rIns="34830" bIns="34830" rtlCol="0" anchor="ctr"/>
          <a:lstStyle/>
          <a:p>
            <a:pPr defTabSz="88604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30" tIns="34830" rIns="34830" bIns="3483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95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7" y="6449732"/>
            <a:ext cx="486055" cy="365125"/>
          </a:xfrm>
        </p:spPr>
        <p:txBody>
          <a:bodyPr lIns="88539" tIns="44341" rIns="88539" bIns="4434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6042">
              <a:defRPr/>
            </a:pPr>
            <a:fld id="{9D58C95B-E41E-4E89-B2A5-250D18CD870C}" type="slidenum">
              <a:rPr lang="ru-RU" altLang="ru-RU" smtClean="0"/>
              <a:pPr defTabSz="8860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6487892"/>
      </p:ext>
    </p:extLst>
  </p:cSld>
  <p:clrMapOvr>
    <a:masterClrMapping/>
  </p:clrMapOvr>
  <p:transition spd="slow">
    <p:wipe dir="r"/>
  </p:transition>
</p:sldLayout>
</file>

<file path=ppt/slideLayouts/slideLayout20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297387"/>
      </p:ext>
    </p:extLst>
  </p:cSld>
  <p:clrMapOvr>
    <a:masterClrMapping/>
  </p:clrMapOvr>
</p:sldLayout>
</file>

<file path=ppt/slideLayouts/slideLayout20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293">
              <a:defRPr/>
            </a:pPr>
            <a:fld id="{8AF2105F-1B87-4015-8E4B-5DAE931EDE0C}" type="slidenum">
              <a:rPr lang="en-US" smtClean="0"/>
              <a:pPr defTabSz="100629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31" y="228108"/>
            <a:ext cx="10844585" cy="393584"/>
          </a:xfrm>
          <a:prstGeom prst="rect">
            <a:avLst/>
          </a:prstGeom>
        </p:spPr>
        <p:txBody>
          <a:bodyPr lIns="88477" tIns="44318" rIns="88477" bIns="443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61225"/>
      </p:ext>
    </p:extLst>
  </p:cSld>
  <p:clrMapOvr>
    <a:masterClrMapping/>
  </p:clrMapOvr>
</p:sldLayout>
</file>

<file path=ppt/slideLayouts/slideLayout20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293">
              <a:defRPr/>
            </a:pPr>
            <a:fld id="{8AF2105F-1B87-4015-8E4B-5DAE931EDE0C}" type="slidenum">
              <a:rPr lang="en-US" smtClean="0"/>
              <a:pPr defTabSz="100629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1682"/>
      </p:ext>
    </p:extLst>
  </p:cSld>
  <p:clrMapOvr>
    <a:masterClrMapping/>
  </p:clrMapOvr>
</p:sldLayout>
</file>

<file path=ppt/slideLayouts/slideLayout20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77" tIns="44318" rIns="88477" bIns="443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77" tIns="44318" rIns="88477" bIns="443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8360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846924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014426"/>
      </p:ext>
    </p:extLst>
  </p:cSld>
  <p:clrMapOvr>
    <a:masterClrMapping/>
  </p:clrMapOvr>
</p:sldLayout>
</file>

<file path=ppt/slideLayouts/slideLayout2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855" tIns="34807" rIns="34807" bIns="34807" rtlCol="0" anchor="ctr"/>
          <a:lstStyle/>
          <a:p>
            <a:pPr defTabSz="88549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07" tIns="34807" rIns="34807" bIns="3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40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7" y="6449755"/>
            <a:ext cx="486055" cy="365125"/>
          </a:xfrm>
        </p:spPr>
        <p:txBody>
          <a:bodyPr lIns="88477" tIns="44318" rIns="88477" bIns="443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495">
              <a:defRPr/>
            </a:pPr>
            <a:fld id="{9D58C95B-E41E-4E89-B2A5-250D18CD870C}" type="slidenum">
              <a:rPr lang="ru-RU" altLang="ru-RU" smtClean="0"/>
              <a:pPr defTabSz="88549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9418858"/>
      </p:ext>
    </p:extLst>
  </p:cSld>
  <p:clrMapOvr>
    <a:masterClrMapping/>
  </p:clrMapOvr>
  <p:transition spd="slow">
    <p:wipe dir="r"/>
  </p:transition>
</p:sldLayout>
</file>

<file path=ppt/slideLayouts/slideLayout2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405617"/>
      </p:ext>
    </p:extLst>
  </p:cSld>
  <p:clrMapOvr>
    <a:masterClrMapping/>
  </p:clrMapOvr>
</p:sldLayout>
</file>

<file path=ppt/slideLayouts/slideLayout2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5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276">
              <a:defRPr/>
            </a:pPr>
            <a:fld id="{8AF2105F-1B87-4015-8E4B-5DAE931EDE0C}" type="slidenum">
              <a:rPr lang="en-US" smtClean="0"/>
              <a:pPr defTabSz="10292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92" y="228108"/>
            <a:ext cx="10844585" cy="393584"/>
          </a:xfrm>
          <a:prstGeom prst="rect">
            <a:avLst/>
          </a:prstGeom>
        </p:spPr>
        <p:txBody>
          <a:bodyPr lIns="90559" tIns="45305" rIns="90559" bIns="4530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71696"/>
      </p:ext>
    </p:extLst>
  </p:cSld>
  <p:clrMapOvr>
    <a:masterClrMapping/>
  </p:clrMapOvr>
</p:sldLayout>
</file>

<file path=ppt/slideLayouts/slideLayout2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8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276">
              <a:defRPr/>
            </a:pPr>
            <a:fld id="{8AF2105F-1B87-4015-8E4B-5DAE931EDE0C}" type="slidenum">
              <a:rPr lang="en-US" smtClean="0"/>
              <a:pPr defTabSz="10292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64881"/>
      </p:ext>
    </p:extLst>
  </p:cSld>
  <p:clrMapOvr>
    <a:masterClrMapping/>
  </p:clrMapOvr>
</p:sldLayout>
</file>

<file path=ppt/slideLayouts/slideLayout2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5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59" tIns="45305" rIns="90559" bIns="4530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59" tIns="45305" rIns="90559" bIns="4530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4262576"/>
      </p:ext>
    </p:extLst>
  </p:cSld>
  <p:clrMapOvr>
    <a:masterClrMapping/>
  </p:clrMapOvr>
</p:sldLayout>
</file>

<file path=ppt/slideLayouts/slideLayout2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3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214" tIns="35645" rIns="35645" bIns="35645" rtlCol="0" anchor="ctr"/>
          <a:lstStyle/>
          <a:p>
            <a:pPr defTabSz="90576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2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45" tIns="35645" rIns="35645" bIns="3564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567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64" y="6449195"/>
            <a:ext cx="486055" cy="365125"/>
          </a:xfrm>
        </p:spPr>
        <p:txBody>
          <a:bodyPr lIns="90559" tIns="45305" rIns="90559" bIns="4530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5761">
              <a:defRPr/>
            </a:pPr>
            <a:fld id="{9D58C95B-E41E-4E89-B2A5-250D18CD870C}" type="slidenum">
              <a:rPr lang="ru-RU" altLang="ru-RU" smtClean="0"/>
              <a:pPr defTabSz="9057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04488902"/>
      </p:ext>
    </p:extLst>
  </p:cSld>
  <p:clrMapOvr>
    <a:masterClrMapping/>
  </p:clrMapOvr>
  <p:transition spd="slow">
    <p:wipe dir="r"/>
  </p:transition>
</p:sldLayout>
</file>

<file path=ppt/slideLayouts/slideLayout2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181199"/>
      </p:ext>
    </p:extLst>
  </p:cSld>
  <p:clrMapOvr>
    <a:masterClrMapping/>
  </p:clrMapOvr>
</p:sldLayout>
</file>

<file path=ppt/slideLayouts/slideLayout2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4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387">
              <a:defRPr/>
            </a:pPr>
            <a:fld id="{8AF2105F-1B87-4015-8E4B-5DAE931EDE0C}" type="slidenum">
              <a:rPr lang="en-US" smtClean="0"/>
              <a:pPr defTabSz="102938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92" y="228108"/>
            <a:ext cx="10844585" cy="393584"/>
          </a:xfrm>
          <a:prstGeom prst="rect">
            <a:avLst/>
          </a:prstGeom>
        </p:spPr>
        <p:txBody>
          <a:bodyPr lIns="90566" tIns="45308" rIns="90566" bIns="4530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1165"/>
      </p:ext>
    </p:extLst>
  </p:cSld>
  <p:clrMapOvr>
    <a:masterClrMapping/>
  </p:clrMapOvr>
</p:sldLayout>
</file>

<file path=ppt/slideLayouts/slideLayout2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8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387">
              <a:defRPr/>
            </a:pPr>
            <a:fld id="{8AF2105F-1B87-4015-8E4B-5DAE931EDE0C}" type="slidenum">
              <a:rPr lang="en-US" smtClean="0"/>
              <a:pPr defTabSz="102938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86082"/>
      </p:ext>
    </p:extLst>
  </p:cSld>
  <p:clrMapOvr>
    <a:masterClrMapping/>
  </p:clrMapOvr>
</p:sldLayout>
</file>

<file path=ppt/slideLayouts/slideLayout2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5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66" tIns="45308" rIns="90566" bIns="4530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66" tIns="45308" rIns="90566" bIns="4530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49592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9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174">
              <a:defRPr/>
            </a:pPr>
            <a:fld id="{8AF2105F-1B87-4015-8E4B-5DAE931EDE0C}" type="slidenum">
              <a:rPr lang="en-US" smtClean="0"/>
              <a:pPr defTabSz="98917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10" y="228108"/>
            <a:ext cx="10844585" cy="393584"/>
          </a:xfrm>
          <a:prstGeom prst="rect">
            <a:avLst/>
          </a:prstGeom>
        </p:spPr>
        <p:txBody>
          <a:bodyPr lIns="86926" tIns="43578" rIns="86926" bIns="4357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39726"/>
      </p:ext>
    </p:extLst>
  </p:cSld>
  <p:clrMapOvr>
    <a:masterClrMapping/>
  </p:clrMapOvr>
</p:sldLayout>
</file>

<file path=ppt/slideLayouts/slideLayout2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3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278" tIns="35649" rIns="35649" bIns="35649" rtlCol="0" anchor="ctr"/>
          <a:lstStyle/>
          <a:p>
            <a:pPr defTabSz="90585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2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49" tIns="35649" rIns="35649" bIns="356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577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64" y="6449189"/>
            <a:ext cx="486055" cy="365125"/>
          </a:xfrm>
        </p:spPr>
        <p:txBody>
          <a:bodyPr lIns="90566" tIns="45308" rIns="90566" bIns="4530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5855">
              <a:defRPr/>
            </a:pPr>
            <a:fld id="{9D58C95B-E41E-4E89-B2A5-250D18CD870C}" type="slidenum">
              <a:rPr lang="ru-RU" altLang="ru-RU" smtClean="0"/>
              <a:pPr defTabSz="9058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0446633"/>
      </p:ext>
    </p:extLst>
  </p:cSld>
  <p:clrMapOvr>
    <a:masterClrMapping/>
  </p:clrMapOvr>
  <p:transition spd="slow">
    <p:wipe dir="r"/>
  </p:transition>
</p:sldLayout>
</file>

<file path=ppt/slideLayouts/slideLayout2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20"/>
            <a:ext cx="9144000" cy="2387599"/>
          </a:xfrm>
          <a:prstGeom prst="rect">
            <a:avLst/>
          </a:prstGeom>
        </p:spPr>
        <p:txBody>
          <a:bodyPr lIns="90566" tIns="45308" rIns="90566" bIns="4530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566" tIns="45308" rIns="90566" bIns="45308"/>
          <a:lstStyle>
            <a:lvl1pPr marL="0" indent="0" algn="ctr">
              <a:buNone/>
              <a:defRPr sz="2400"/>
            </a:lvl1pPr>
            <a:lvl2pPr marL="452900" indent="0" algn="ctr">
              <a:buNone/>
              <a:defRPr sz="2100"/>
            </a:lvl2pPr>
            <a:lvl3pPr marL="905836" indent="0" algn="ctr">
              <a:buNone/>
              <a:defRPr sz="1800"/>
            </a:lvl3pPr>
            <a:lvl4pPr marL="1358779" indent="0" algn="ctr">
              <a:buNone/>
              <a:defRPr sz="1600"/>
            </a:lvl4pPr>
            <a:lvl5pPr marL="1811662" indent="0" algn="ctr">
              <a:buNone/>
              <a:defRPr sz="1600"/>
            </a:lvl5pPr>
            <a:lvl6pPr marL="2264562" indent="0" algn="ctr">
              <a:buNone/>
              <a:defRPr sz="1600"/>
            </a:lvl6pPr>
            <a:lvl7pPr marL="2717605" indent="0" algn="ctr">
              <a:buNone/>
              <a:defRPr sz="1600"/>
            </a:lvl7pPr>
            <a:lvl8pPr marL="3170430" indent="0" algn="ctr">
              <a:buNone/>
              <a:defRPr sz="1600"/>
            </a:lvl8pPr>
            <a:lvl9pPr marL="362332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621"/>
            <a:ext cx="2743200" cy="365125"/>
          </a:xfrm>
          <a:prstGeom prst="rect">
            <a:avLst/>
          </a:prstGeom>
        </p:spPr>
        <p:txBody>
          <a:bodyPr lIns="90566" tIns="45308" rIns="90566" bIns="45308"/>
          <a:lstStyle/>
          <a:p>
            <a:pPr defTabSz="905855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5855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621"/>
            <a:ext cx="4114800" cy="365125"/>
          </a:xfrm>
          <a:prstGeom prst="rect">
            <a:avLst/>
          </a:prstGeom>
        </p:spPr>
        <p:txBody>
          <a:bodyPr lIns="90566" tIns="45308" rIns="90566" bIns="45308"/>
          <a:lstStyle/>
          <a:p>
            <a:pPr defTabSz="90585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621"/>
            <a:ext cx="2743200" cy="365125"/>
          </a:xfrm>
          <a:prstGeom prst="rect">
            <a:avLst/>
          </a:prstGeom>
        </p:spPr>
        <p:txBody>
          <a:bodyPr lIns="90566" tIns="45308" rIns="90566" bIns="45308"/>
          <a:lstStyle/>
          <a:p>
            <a:pPr defTabSz="905855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585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65164"/>
      </p:ext>
    </p:extLst>
  </p:cSld>
  <p:clrMapOvr>
    <a:masterClrMapping/>
  </p:clrMapOvr>
</p:sldLayout>
</file>

<file path=ppt/slideLayouts/slideLayout2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245181"/>
      </p:ext>
    </p:extLst>
  </p:cSld>
  <p:clrMapOvr>
    <a:masterClrMapping/>
  </p:clrMapOvr>
</p:sldLayout>
</file>

<file path=ppt/slideLayouts/slideLayout2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6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811">
              <a:defRPr/>
            </a:pPr>
            <a:fld id="{8AF2105F-1B87-4015-8E4B-5DAE931EDE0C}" type="slidenum">
              <a:rPr lang="en-US" smtClean="0"/>
              <a:pPr defTabSz="102781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42" y="228108"/>
            <a:ext cx="10844585" cy="393584"/>
          </a:xfrm>
          <a:prstGeom prst="rect">
            <a:avLst/>
          </a:prstGeom>
        </p:spPr>
        <p:txBody>
          <a:bodyPr lIns="90427" tIns="45236" rIns="90427" bIns="4523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43442"/>
      </p:ext>
    </p:extLst>
  </p:cSld>
  <p:clrMapOvr>
    <a:masterClrMapping/>
  </p:clrMapOvr>
</p:sldLayout>
</file>

<file path=ppt/slideLayouts/slideLayout2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9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811">
              <a:defRPr/>
            </a:pPr>
            <a:fld id="{8AF2105F-1B87-4015-8E4B-5DAE931EDE0C}" type="slidenum">
              <a:rPr lang="en-US" smtClean="0"/>
              <a:pPr defTabSz="102781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2621"/>
      </p:ext>
    </p:extLst>
  </p:cSld>
  <p:clrMapOvr>
    <a:masterClrMapping/>
  </p:clrMapOvr>
</p:sldLayout>
</file>

<file path=ppt/slideLayouts/slideLayout2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8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27" tIns="45236" rIns="90427" bIns="4523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27" tIns="45236" rIns="90427" bIns="4523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5775797"/>
      </p:ext>
    </p:extLst>
  </p:cSld>
  <p:clrMapOvr>
    <a:masterClrMapping/>
  </p:clrMapOvr>
</p:sldLayout>
</file>

<file path=ppt/slideLayouts/slideLayout2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6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353" tIns="35593" rIns="35593" bIns="35593" rtlCol="0" anchor="ctr"/>
          <a:lstStyle/>
          <a:p>
            <a:pPr defTabSz="90448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93" tIns="35593" rIns="35593" bIns="3559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438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89" y="6449201"/>
            <a:ext cx="486055" cy="365125"/>
          </a:xfrm>
        </p:spPr>
        <p:txBody>
          <a:bodyPr lIns="90427" tIns="45236" rIns="90427" bIns="452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4485">
              <a:defRPr/>
            </a:pPr>
            <a:fld id="{9D58C95B-E41E-4E89-B2A5-250D18CD870C}" type="slidenum">
              <a:rPr lang="ru-RU" altLang="ru-RU" smtClean="0"/>
              <a:pPr defTabSz="90448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621841"/>
      </p:ext>
    </p:extLst>
  </p:cSld>
  <p:clrMapOvr>
    <a:masterClrMapping/>
  </p:clrMapOvr>
  <p:transition spd="slow">
    <p:wipe dir="r"/>
  </p:transition>
</p:sldLayout>
</file>

<file path=ppt/slideLayouts/slideLayout2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013628"/>
      </p:ext>
    </p:extLst>
  </p:cSld>
  <p:clrMapOvr>
    <a:masterClrMapping/>
  </p:clrMapOvr>
</p:sldLayout>
</file>

<file path=ppt/slideLayouts/slideLayout2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6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838">
              <a:defRPr/>
            </a:pPr>
            <a:fld id="{8AF2105F-1B87-4015-8E4B-5DAE931EDE0C}" type="slidenum">
              <a:rPr lang="en-US" smtClean="0"/>
              <a:pPr defTabSz="10278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42" y="228108"/>
            <a:ext cx="10844585" cy="393584"/>
          </a:xfrm>
          <a:prstGeom prst="rect">
            <a:avLst/>
          </a:prstGeom>
        </p:spPr>
        <p:txBody>
          <a:bodyPr lIns="90432" tIns="45242" rIns="90432" bIns="4524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85947"/>
      </p:ext>
    </p:extLst>
  </p:cSld>
  <p:clrMapOvr>
    <a:masterClrMapping/>
  </p:clrMapOvr>
</p:sldLayout>
</file>

<file path=ppt/slideLayouts/slideLayout2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9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838">
              <a:defRPr/>
            </a:pPr>
            <a:fld id="{8AF2105F-1B87-4015-8E4B-5DAE931EDE0C}" type="slidenum">
              <a:rPr lang="en-US" smtClean="0"/>
              <a:pPr defTabSz="10278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3354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174">
              <a:defRPr/>
            </a:pPr>
            <a:fld id="{8AF2105F-1B87-4015-8E4B-5DAE931EDE0C}" type="slidenum">
              <a:rPr lang="en-US" smtClean="0"/>
              <a:pPr defTabSz="98917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95422"/>
      </p:ext>
    </p:extLst>
  </p:cSld>
  <p:clrMapOvr>
    <a:masterClrMapping/>
  </p:clrMapOvr>
</p:sldLayout>
</file>

<file path=ppt/slideLayouts/slideLayout2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8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32" tIns="45242" rIns="90432" bIns="4524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32" tIns="45242" rIns="90432" bIns="4524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9424815"/>
      </p:ext>
    </p:extLst>
  </p:cSld>
  <p:clrMapOvr>
    <a:masterClrMapping/>
  </p:clrMapOvr>
</p:sldLayout>
</file>

<file path=ppt/slideLayouts/slideLayout2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371" tIns="35593" rIns="35593" bIns="35593" rtlCol="0" anchor="ctr"/>
          <a:lstStyle/>
          <a:p>
            <a:pPr defTabSz="90450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93" tIns="35593" rIns="35593" bIns="3559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441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89" y="6449201"/>
            <a:ext cx="486055" cy="365125"/>
          </a:xfrm>
        </p:spPr>
        <p:txBody>
          <a:bodyPr lIns="90432" tIns="45242" rIns="90432" bIns="4524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4503">
              <a:defRPr/>
            </a:pPr>
            <a:fld id="{9D58C95B-E41E-4E89-B2A5-250D18CD870C}" type="slidenum">
              <a:rPr lang="ru-RU" altLang="ru-RU" smtClean="0"/>
              <a:pPr defTabSz="90450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6171952"/>
      </p:ext>
    </p:extLst>
  </p:cSld>
  <p:clrMapOvr>
    <a:masterClrMapping/>
  </p:clrMapOvr>
  <p:transition spd="slow">
    <p:wipe dir="r"/>
  </p:transition>
</p:sldLayout>
</file>

<file path=ppt/slideLayouts/slideLayout2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499522"/>
      </p:ext>
    </p:extLst>
  </p:cSld>
  <p:clrMapOvr>
    <a:masterClrMapping/>
  </p:clrMapOvr>
</p:sldLayout>
</file>

<file path=ppt/slideLayouts/slideLayout2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59">
              <a:defRPr/>
            </a:pPr>
            <a:fld id="{8AF2105F-1B87-4015-8E4B-5DAE931EDE0C}" type="slidenum">
              <a:rPr lang="en-US" smtClean="0"/>
              <a:pPr defTabSz="100525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67" y="228108"/>
            <a:ext cx="10844585" cy="393584"/>
          </a:xfrm>
          <a:prstGeom prst="rect">
            <a:avLst/>
          </a:prstGeom>
        </p:spPr>
        <p:txBody>
          <a:bodyPr lIns="88385" tIns="44265" rIns="88385" bIns="442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51201"/>
      </p:ext>
    </p:extLst>
  </p:cSld>
  <p:clrMapOvr>
    <a:masterClrMapping/>
  </p:clrMapOvr>
</p:sldLayout>
</file>

<file path=ppt/slideLayouts/slideLayout2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59">
              <a:defRPr/>
            </a:pPr>
            <a:fld id="{8AF2105F-1B87-4015-8E4B-5DAE931EDE0C}" type="slidenum">
              <a:rPr lang="en-US" smtClean="0"/>
              <a:pPr defTabSz="100525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43310"/>
      </p:ext>
    </p:extLst>
  </p:cSld>
  <p:clrMapOvr>
    <a:masterClrMapping/>
  </p:clrMapOvr>
</p:sldLayout>
</file>

<file path=ppt/slideLayouts/slideLayout2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9055292"/>
      </p:ext>
    </p:extLst>
  </p:cSld>
  <p:clrMapOvr>
    <a:masterClrMapping/>
  </p:clrMapOvr>
</p:sldLayout>
</file>

<file path=ppt/slideLayouts/slideLayout2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243" tIns="34767" rIns="34767" bIns="34767" rtlCol="0" anchor="ctr"/>
          <a:lstStyle/>
          <a:p>
            <a:pPr marL="0" marR="0" lvl="0" indent="0" algn="l" defTabSz="88457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49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84"/>
            <a:ext cx="486055" cy="365125"/>
          </a:xfrm>
        </p:spPr>
        <p:txBody>
          <a:bodyPr lIns="88385" tIns="44265" rIns="88385" bIns="442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579">
              <a:defRPr/>
            </a:pPr>
            <a:fld id="{9D58C95B-E41E-4E89-B2A5-250D18CD870C}" type="slidenum">
              <a:rPr lang="ru-RU" altLang="ru-RU" smtClean="0"/>
              <a:pPr defTabSz="8845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0706260"/>
      </p:ext>
    </p:extLst>
  </p:cSld>
  <p:clrMapOvr>
    <a:masterClrMapping/>
  </p:clrMapOvr>
  <p:transition spd="slow">
    <p:wipe dir="r"/>
  </p:transition>
</p:sldLayout>
</file>

<file path=ppt/slideLayouts/slideLayout2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104286"/>
      </p:ext>
    </p:extLst>
  </p:cSld>
  <p:clrMapOvr>
    <a:masterClrMapping/>
  </p:clrMapOvr>
</p:sldLayout>
</file>

<file path=ppt/slideLayouts/slideLayout2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59">
              <a:defRPr/>
            </a:pPr>
            <a:fld id="{8AF2105F-1B87-4015-8E4B-5DAE931EDE0C}" type="slidenum">
              <a:rPr lang="en-US" smtClean="0"/>
              <a:pPr defTabSz="100525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67" y="228108"/>
            <a:ext cx="10844585" cy="393584"/>
          </a:xfrm>
          <a:prstGeom prst="rect">
            <a:avLst/>
          </a:prstGeom>
        </p:spPr>
        <p:txBody>
          <a:bodyPr lIns="88385" tIns="44265" rIns="88385" bIns="442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22093"/>
      </p:ext>
    </p:extLst>
  </p:cSld>
  <p:clrMapOvr>
    <a:masterClrMapping/>
  </p:clrMapOvr>
</p:sldLayout>
</file>

<file path=ppt/slideLayouts/slideLayout2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59">
              <a:defRPr/>
            </a:pPr>
            <a:fld id="{8AF2105F-1B87-4015-8E4B-5DAE931EDE0C}" type="slidenum">
              <a:rPr lang="en-US" smtClean="0"/>
              <a:pPr defTabSz="100525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6973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2419769"/>
      </p:ext>
    </p:extLst>
  </p:cSld>
  <p:clrMapOvr>
    <a:masterClrMapping/>
  </p:clrMapOvr>
</p:sldLayout>
</file>

<file path=ppt/slideLayouts/slideLayout2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1001340"/>
      </p:ext>
    </p:extLst>
  </p:cSld>
  <p:clrMapOvr>
    <a:masterClrMapping/>
  </p:clrMapOvr>
</p:sldLayout>
</file>

<file path=ppt/slideLayouts/slideLayout2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243" tIns="34767" rIns="34767" bIns="34767" rtlCol="0" anchor="ctr"/>
          <a:lstStyle/>
          <a:p>
            <a:pPr marL="0" marR="0" lvl="0" indent="0" algn="l" defTabSz="88457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49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84"/>
            <a:ext cx="486055" cy="365125"/>
          </a:xfrm>
        </p:spPr>
        <p:txBody>
          <a:bodyPr lIns="88385" tIns="44265" rIns="88385" bIns="442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579">
              <a:defRPr/>
            </a:pPr>
            <a:fld id="{9D58C95B-E41E-4E89-B2A5-250D18CD870C}" type="slidenum">
              <a:rPr lang="ru-RU" altLang="ru-RU" smtClean="0"/>
              <a:pPr defTabSz="8845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7429782"/>
      </p:ext>
    </p:extLst>
  </p:cSld>
  <p:clrMapOvr>
    <a:masterClrMapping/>
  </p:clrMapOvr>
  <p:transition spd="slow">
    <p:wipe dir="r"/>
  </p:transition>
</p:sldLayout>
</file>

<file path=ppt/slideLayouts/slideLayout2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409400"/>
      </p:ext>
    </p:extLst>
  </p:cSld>
  <p:clrMapOvr>
    <a:masterClrMapping/>
  </p:clrMapOvr>
</p:sldLayout>
</file>

<file path=ppt/slideLayouts/slideLayout2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2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118">
              <a:defRPr/>
            </a:pPr>
            <a:fld id="{8AF2105F-1B87-4015-8E4B-5DAE931EDE0C}" type="slidenum">
              <a:rPr lang="en-US" smtClean="0"/>
              <a:pPr defTabSz="102511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23" y="228108"/>
            <a:ext cx="10844585" cy="393584"/>
          </a:xfrm>
          <a:prstGeom prst="rect">
            <a:avLst/>
          </a:prstGeom>
        </p:spPr>
        <p:txBody>
          <a:bodyPr lIns="90185" tIns="45122" rIns="90185" bIns="4512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4642"/>
      </p:ext>
    </p:extLst>
  </p:cSld>
  <p:clrMapOvr>
    <a:masterClrMapping/>
  </p:clrMapOvr>
</p:sldLayout>
</file>

<file path=ppt/slideLayouts/slideLayout2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5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118">
              <a:defRPr/>
            </a:pPr>
            <a:fld id="{8AF2105F-1B87-4015-8E4B-5DAE931EDE0C}" type="slidenum">
              <a:rPr lang="en-US" smtClean="0"/>
              <a:pPr defTabSz="102511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65257"/>
      </p:ext>
    </p:extLst>
  </p:cSld>
  <p:clrMapOvr>
    <a:masterClrMapping/>
  </p:clrMapOvr>
</p:sldLayout>
</file>

<file path=ppt/slideLayouts/slideLayout2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0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85" tIns="45122" rIns="90185" bIns="4512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185" tIns="45122" rIns="90185" bIns="4512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8486"/>
      </p:ext>
    </p:extLst>
  </p:cSld>
  <p:clrMapOvr>
    <a:masterClrMapping/>
  </p:clrMapOvr>
</p:sldLayout>
</file>

<file path=ppt/slideLayouts/slideLayout2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54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771" tIns="35495" rIns="35495" bIns="35495" rtlCol="0" anchor="ctr"/>
          <a:lstStyle/>
          <a:p>
            <a:pPr defTabSz="90211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33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495" tIns="35495" rIns="35495" bIns="354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203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01" y="6449264"/>
            <a:ext cx="486055" cy="365125"/>
          </a:xfrm>
        </p:spPr>
        <p:txBody>
          <a:bodyPr lIns="90185" tIns="45122" rIns="90185" bIns="4512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2118">
              <a:defRPr/>
            </a:pPr>
            <a:fld id="{9D58C95B-E41E-4E89-B2A5-250D18CD870C}" type="slidenum">
              <a:rPr lang="ru-RU" altLang="ru-RU" smtClean="0"/>
              <a:pPr defTabSz="9021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519031"/>
      </p:ext>
    </p:extLst>
  </p:cSld>
  <p:clrMapOvr>
    <a:masterClrMapping/>
  </p:clrMapOvr>
  <p:transition spd="slow">
    <p:wipe dir="r"/>
  </p:transition>
</p:sldLayout>
</file>

<file path=ppt/slideLayouts/slideLayout2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437795"/>
      </p:ext>
    </p:extLst>
  </p:cSld>
  <p:clrMapOvr>
    <a:masterClrMapping/>
  </p:clrMapOvr>
</p:sldLayout>
</file>

<file path=ppt/slideLayouts/slideLayout2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5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667">
              <a:defRPr/>
            </a:pPr>
            <a:fld id="{8AF2105F-1B87-4015-8E4B-5DAE931EDE0C}" type="slidenum">
              <a:rPr lang="en-US" smtClean="0"/>
              <a:pPr defTabSz="10076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79" y="228108"/>
            <a:ext cx="10844585" cy="393584"/>
          </a:xfrm>
          <a:prstGeom prst="rect">
            <a:avLst/>
          </a:prstGeom>
        </p:spPr>
        <p:txBody>
          <a:bodyPr lIns="88602" tIns="44377" rIns="88602" bIns="443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41763"/>
      </p:ext>
    </p:extLst>
  </p:cSld>
  <p:clrMapOvr>
    <a:masterClrMapping/>
  </p:clrMapOvr>
</p:sldLayout>
</file>

<file path=ppt/slideLayouts/slideLayout2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667">
              <a:defRPr/>
            </a:pPr>
            <a:fld id="{8AF2105F-1B87-4015-8E4B-5DAE931EDE0C}" type="slidenum">
              <a:rPr lang="en-US" smtClean="0"/>
              <a:pPr defTabSz="10076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5791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35" tIns="34242" rIns="34242" bIns="34242" rtlCol="0" anchor="ctr"/>
          <a:lstStyle/>
          <a:p>
            <a:pPr defTabSz="87045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35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36"/>
            <a:ext cx="486055" cy="365125"/>
          </a:xfrm>
        </p:spPr>
        <p:txBody>
          <a:bodyPr lIns="86926" tIns="43578" rIns="86926" bIns="4357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0454">
              <a:defRPr/>
            </a:pPr>
            <a:fld id="{9D58C95B-E41E-4E89-B2A5-250D18CD870C}" type="slidenum">
              <a:rPr lang="ru-RU" altLang="ru-RU" smtClean="0"/>
              <a:pPr defTabSz="87045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2380257"/>
      </p:ext>
    </p:extLst>
  </p:cSld>
  <p:clrMapOvr>
    <a:masterClrMapping/>
  </p:clrMapOvr>
  <p:transition spd="slow">
    <p:wipe dir="r"/>
  </p:transition>
</p:sldLayout>
</file>

<file path=ppt/slideLayouts/slideLayout2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02" tIns="44377" rIns="88602" bIns="443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02" tIns="44377" rIns="88602" bIns="443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3736112"/>
      </p:ext>
    </p:extLst>
  </p:cSld>
  <p:clrMapOvr>
    <a:masterClrMapping/>
  </p:clrMapOvr>
</p:sldLayout>
</file>

<file path=ppt/slideLayouts/slideLayout2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7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652" tIns="34857" rIns="34857" bIns="34857" rtlCol="0" anchor="ctr"/>
          <a:lstStyle/>
          <a:p>
            <a:pPr defTabSz="88670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6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57" tIns="34857" rIns="34857" bIns="348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661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7" y="6449709"/>
            <a:ext cx="486055" cy="365125"/>
          </a:xfrm>
        </p:spPr>
        <p:txBody>
          <a:bodyPr lIns="88602" tIns="44377" rIns="88602" bIns="443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6707">
              <a:defRPr/>
            </a:pPr>
            <a:fld id="{9D58C95B-E41E-4E89-B2A5-250D18CD870C}" type="slidenum">
              <a:rPr lang="ru-RU" altLang="ru-RU" smtClean="0"/>
              <a:pPr defTabSz="88670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51362737"/>
      </p:ext>
    </p:extLst>
  </p:cSld>
  <p:clrMapOvr>
    <a:masterClrMapping/>
  </p:clrMapOvr>
  <p:transition spd="slow">
    <p:wipe dir="r"/>
  </p:transition>
</p:sldLayout>
</file>

<file path=ppt/slideLayouts/slideLayout2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442899"/>
      </p:ext>
    </p:extLst>
  </p:cSld>
  <p:clrMapOvr>
    <a:masterClrMapping/>
  </p:clrMapOvr>
</p:sldLayout>
</file>

<file path=ppt/slideLayouts/slideLayout2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9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0603">
              <a:defRPr/>
            </a:pPr>
            <a:fld id="{8AF2105F-1B87-4015-8E4B-5DAE931EDE0C}" type="slidenum">
              <a:rPr lang="en-US" smtClean="0"/>
              <a:pPr defTabSz="10206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37" y="228108"/>
            <a:ext cx="10844585" cy="393584"/>
          </a:xfrm>
          <a:prstGeom prst="rect">
            <a:avLst/>
          </a:prstGeom>
        </p:spPr>
        <p:txBody>
          <a:bodyPr lIns="89799" tIns="44932" rIns="89799" bIns="4493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20350"/>
      </p:ext>
    </p:extLst>
  </p:cSld>
  <p:clrMapOvr>
    <a:masterClrMapping/>
  </p:clrMapOvr>
</p:sldLayout>
</file>

<file path=ppt/slideLayouts/slideLayout2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2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0603">
              <a:defRPr/>
            </a:pPr>
            <a:fld id="{8AF2105F-1B87-4015-8E4B-5DAE931EDE0C}" type="slidenum">
              <a:rPr lang="en-US" smtClean="0"/>
              <a:pPr defTabSz="10206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7392"/>
      </p:ext>
    </p:extLst>
  </p:cSld>
  <p:clrMapOvr>
    <a:masterClrMapping/>
  </p:clrMapOvr>
</p:sldLayout>
</file>

<file path=ppt/slideLayouts/slideLayout2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99" tIns="44932" rIns="89799" bIns="4493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799" tIns="44932" rIns="89799" bIns="4493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335778"/>
      </p:ext>
    </p:extLst>
  </p:cSld>
  <p:clrMapOvr>
    <a:masterClrMapping/>
  </p:clrMapOvr>
</p:sldLayout>
</file>

<file path=ppt/slideLayouts/slideLayout2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5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210" tIns="35337" rIns="35337" bIns="35337" rtlCol="0" anchor="ctr"/>
          <a:lstStyle/>
          <a:p>
            <a:pPr defTabSz="37881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37" tIns="35337" rIns="35337" bIns="3533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807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51" y="6449333"/>
            <a:ext cx="486055" cy="365125"/>
          </a:xfrm>
        </p:spPr>
        <p:txBody>
          <a:bodyPr lIns="89799" tIns="44932" rIns="89799" bIns="44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8811">
              <a:defRPr/>
            </a:pPr>
            <a:fld id="{9D58C95B-E41E-4E89-B2A5-250D18CD870C}" type="slidenum">
              <a:rPr lang="ru-RU" altLang="ru-RU" smtClean="0"/>
              <a:pPr defTabSz="37881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2402747"/>
      </p:ext>
    </p:extLst>
  </p:cSld>
  <p:clrMapOvr>
    <a:masterClrMapping/>
  </p:clrMapOvr>
  <p:transition spd="slow">
    <p:wipe dir="r"/>
  </p:transition>
</p:sldLayout>
</file>

<file path=ppt/slideLayouts/slideLayout2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502"/>
            <a:ext cx="9144000" cy="2387599"/>
          </a:xfrm>
          <a:prstGeom prst="rect">
            <a:avLst/>
          </a:prstGeom>
        </p:spPr>
        <p:txBody>
          <a:bodyPr lIns="89799" tIns="44932" rIns="89799" bIns="4493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799" tIns="44932" rIns="89799" bIns="44932"/>
          <a:lstStyle>
            <a:lvl1pPr marL="0" indent="0" algn="ctr">
              <a:buNone/>
              <a:defRPr sz="2400"/>
            </a:lvl1pPr>
            <a:lvl2pPr marL="449047" indent="0" algn="ctr">
              <a:buNone/>
              <a:defRPr sz="2100"/>
            </a:lvl2pPr>
            <a:lvl3pPr marL="898156" indent="0" algn="ctr">
              <a:buNone/>
              <a:defRPr sz="1800"/>
            </a:lvl3pPr>
            <a:lvl4pPr marL="1347252" indent="0" algn="ctr">
              <a:buNone/>
              <a:defRPr sz="1600"/>
            </a:lvl4pPr>
            <a:lvl5pPr marL="1796335" indent="0" algn="ctr">
              <a:buNone/>
              <a:defRPr sz="1600"/>
            </a:lvl5pPr>
            <a:lvl6pPr marL="2245358" indent="0" algn="ctr">
              <a:buNone/>
              <a:defRPr sz="1600"/>
            </a:lvl6pPr>
            <a:lvl7pPr marL="2694497" indent="0" algn="ctr">
              <a:buNone/>
              <a:defRPr sz="1600"/>
            </a:lvl7pPr>
            <a:lvl8pPr marL="3143567" indent="0" algn="ctr">
              <a:buNone/>
              <a:defRPr sz="1600"/>
            </a:lvl8pPr>
            <a:lvl9pPr marL="359263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89304"/>
      </p:ext>
    </p:extLst>
  </p:cSld>
  <p:clrMapOvr>
    <a:masterClrMapping/>
  </p:clrMapOvr>
</p:sldLayout>
</file>

<file path=ppt/slideLayouts/slideLayout2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0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0309">
              <a:defRPr/>
            </a:pPr>
            <a:fld id="{8AF2105F-1B87-4015-8E4B-5DAE931EDE0C}" type="slidenum">
              <a:rPr lang="en-US" smtClean="0"/>
              <a:pPr defTabSz="102030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46" y="228108"/>
            <a:ext cx="10844585" cy="393584"/>
          </a:xfrm>
          <a:prstGeom prst="rect">
            <a:avLst/>
          </a:prstGeom>
        </p:spPr>
        <p:txBody>
          <a:bodyPr lIns="89769" tIns="44923" rIns="89769" bIns="4492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41659"/>
      </p:ext>
    </p:extLst>
  </p:cSld>
  <p:clrMapOvr>
    <a:masterClrMapping/>
  </p:clrMapOvr>
</p:sldLayout>
</file>

<file path=ppt/slideLayouts/slideLayout2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0700" tIns="45372" rIns="90700" bIns="45372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0700" tIns="45372" rIns="90700" bIns="45372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0700" tIns="45372" rIns="90700" bIns="45372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30041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926" tIns="43578" rIns="86926" bIns="4357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926" tIns="43578" rIns="86926" bIns="4357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926" tIns="43578" rIns="86926" bIns="43578"/>
          <a:lstStyle/>
          <a:p>
            <a:pPr defTabSz="870454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0454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10" y="6356354"/>
            <a:ext cx="3860799" cy="365126"/>
          </a:xfrm>
          <a:prstGeom prst="rect">
            <a:avLst/>
          </a:prstGeom>
        </p:spPr>
        <p:txBody>
          <a:bodyPr lIns="86926" tIns="43578" rIns="86926" bIns="43578"/>
          <a:lstStyle/>
          <a:p>
            <a:pPr defTabSz="87045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926" tIns="43578" rIns="86926" bIns="43578"/>
          <a:lstStyle/>
          <a:p>
            <a:pPr defTabSz="870454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045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56945"/>
      </p:ext>
    </p:extLst>
  </p:cSld>
  <p:clrMapOvr>
    <a:masterClrMapping/>
  </p:clrMapOvr>
</p:sldLayout>
</file>

<file path=ppt/slideLayouts/slideLayout2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891735"/>
      </p:ext>
    </p:extLst>
  </p:cSld>
  <p:clrMapOvr>
    <a:masterClrMapping/>
  </p:clrMapOvr>
</p:sldLayout>
</file>

<file path=ppt/slideLayouts/slideLayout2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0995">
              <a:defRPr/>
            </a:pPr>
            <a:fld id="{8AF2105F-1B87-4015-8E4B-5DAE931EDE0C}" type="slidenum">
              <a:rPr lang="en-US" smtClean="0"/>
              <a:pPr defTabSz="103099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57" y="228108"/>
            <a:ext cx="10844585" cy="393584"/>
          </a:xfrm>
          <a:prstGeom prst="rect">
            <a:avLst/>
          </a:prstGeom>
        </p:spPr>
        <p:txBody>
          <a:bodyPr lIns="90711" tIns="45377" rIns="90711" bIns="453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84723"/>
      </p:ext>
    </p:extLst>
  </p:cSld>
  <p:clrMapOvr>
    <a:masterClrMapping/>
  </p:clrMapOvr>
</p:sldLayout>
</file>

<file path=ppt/slideLayouts/slideLayout2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4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0995">
              <a:defRPr/>
            </a:pPr>
            <a:fld id="{8AF2105F-1B87-4015-8E4B-5DAE931EDE0C}" type="slidenum">
              <a:rPr lang="en-US" smtClean="0"/>
              <a:pPr defTabSz="10309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45655"/>
      </p:ext>
    </p:extLst>
  </p:cSld>
  <p:clrMapOvr>
    <a:masterClrMapping/>
  </p:clrMapOvr>
</p:sldLayout>
</file>

<file path=ppt/slideLayouts/slideLayout2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4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711" tIns="45377" rIns="90711" bIns="453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711" tIns="45377" rIns="90711" bIns="453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8064985"/>
      </p:ext>
    </p:extLst>
  </p:cSld>
  <p:clrMapOvr>
    <a:masterClrMapping/>
  </p:clrMapOvr>
</p:sldLayout>
</file>

<file path=ppt/slideLayouts/slideLayout2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38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229" tIns="35708" rIns="35708" bIns="35708" rtlCol="0" anchor="ctr"/>
          <a:lstStyle/>
          <a:p>
            <a:pPr defTabSz="90727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17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708" tIns="35708" rIns="35708" bIns="3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719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49" y="6449154"/>
            <a:ext cx="486055" cy="365125"/>
          </a:xfrm>
        </p:spPr>
        <p:txBody>
          <a:bodyPr lIns="90711" tIns="45377" rIns="90711" bIns="453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7279">
              <a:defRPr/>
            </a:pPr>
            <a:fld id="{9D58C95B-E41E-4E89-B2A5-250D18CD870C}" type="slidenum">
              <a:rPr lang="ru-RU" altLang="ru-RU" smtClean="0"/>
              <a:pPr defTabSz="9072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9037934"/>
      </p:ext>
    </p:extLst>
  </p:cSld>
  <p:clrMapOvr>
    <a:masterClrMapping/>
  </p:clrMapOvr>
  <p:transition spd="slow">
    <p:wipe dir="r"/>
  </p:transition>
</p:sldLayout>
</file>

<file path=ppt/slideLayouts/slideLayout2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404"/>
            <a:ext cx="9144000" cy="2387599"/>
          </a:xfrm>
          <a:prstGeom prst="rect">
            <a:avLst/>
          </a:prstGeom>
        </p:spPr>
        <p:txBody>
          <a:bodyPr lIns="90711" tIns="45377" rIns="90711" bIns="4537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711" tIns="45377" rIns="90711" bIns="45377"/>
          <a:lstStyle>
            <a:lvl1pPr marL="0" indent="0" algn="ctr">
              <a:buNone/>
              <a:defRPr sz="2400"/>
            </a:lvl1pPr>
            <a:lvl2pPr marL="453617" indent="0" algn="ctr">
              <a:buNone/>
              <a:defRPr sz="2100"/>
            </a:lvl2pPr>
            <a:lvl3pPr marL="907250" indent="0" algn="ctr">
              <a:buNone/>
              <a:defRPr sz="1800"/>
            </a:lvl3pPr>
            <a:lvl4pPr marL="1360892" indent="0" algn="ctr">
              <a:buNone/>
              <a:defRPr sz="1600"/>
            </a:lvl4pPr>
            <a:lvl5pPr marL="1814492" indent="0" algn="ctr">
              <a:buNone/>
              <a:defRPr sz="1600"/>
            </a:lvl5pPr>
            <a:lvl6pPr marL="2268110" indent="0" algn="ctr">
              <a:buNone/>
              <a:defRPr sz="1600"/>
            </a:lvl6pPr>
            <a:lvl7pPr marL="2721849" indent="0" algn="ctr">
              <a:buNone/>
              <a:defRPr sz="1600"/>
            </a:lvl7pPr>
            <a:lvl8pPr marL="3175381" indent="0" algn="ctr">
              <a:buNone/>
              <a:defRPr sz="1600"/>
            </a:lvl8pPr>
            <a:lvl9pPr marL="362897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592"/>
            <a:ext cx="2743200" cy="365125"/>
          </a:xfrm>
          <a:prstGeom prst="rect">
            <a:avLst/>
          </a:prstGeom>
        </p:spPr>
        <p:txBody>
          <a:bodyPr lIns="90711" tIns="45377" rIns="90711" bIns="45377"/>
          <a:lstStyle/>
          <a:p>
            <a:pPr defTabSz="907279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7279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592"/>
            <a:ext cx="4114800" cy="365125"/>
          </a:xfrm>
          <a:prstGeom prst="rect">
            <a:avLst/>
          </a:prstGeom>
        </p:spPr>
        <p:txBody>
          <a:bodyPr lIns="90711" tIns="45377" rIns="90711" bIns="45377"/>
          <a:lstStyle/>
          <a:p>
            <a:pPr defTabSz="90727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592"/>
            <a:ext cx="2743200" cy="365125"/>
          </a:xfrm>
          <a:prstGeom prst="rect">
            <a:avLst/>
          </a:prstGeom>
        </p:spPr>
        <p:txBody>
          <a:bodyPr lIns="90711" tIns="45377" rIns="90711" bIns="45377"/>
          <a:lstStyle/>
          <a:p>
            <a:pPr defTabSz="907279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727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49317"/>
      </p:ext>
    </p:extLst>
  </p:cSld>
  <p:clrMapOvr>
    <a:masterClrMapping/>
  </p:clrMapOvr>
</p:sldLayout>
</file>

<file path=ppt/slideLayouts/slideLayout2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133903"/>
      </p:ext>
    </p:extLst>
  </p:cSld>
  <p:clrMapOvr>
    <a:masterClrMapping/>
  </p:clrMapOvr>
</p:sldLayout>
</file>

<file path=ppt/slideLayouts/slideLayout2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5978">
              <a:defRPr/>
            </a:pPr>
            <a:fld id="{8AF2105F-1B87-4015-8E4B-5DAE931EDE0C}" type="slidenum">
              <a:rPr lang="en-US" smtClean="0"/>
              <a:pPr defTabSz="101597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71" y="228108"/>
            <a:ext cx="10844585" cy="393584"/>
          </a:xfrm>
          <a:prstGeom prst="rect">
            <a:avLst/>
          </a:prstGeom>
        </p:spPr>
        <p:txBody>
          <a:bodyPr lIns="89376" tIns="44734" rIns="89376" bIns="4473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11202"/>
      </p:ext>
    </p:extLst>
  </p:cSld>
  <p:clrMapOvr>
    <a:masterClrMapping/>
  </p:clrMapOvr>
</p:sldLayout>
</file>

<file path=ppt/slideLayouts/slideLayout2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5978">
              <a:defRPr/>
            </a:pPr>
            <a:fld id="{8AF2105F-1B87-4015-8E4B-5DAE931EDE0C}" type="slidenum">
              <a:rPr lang="en-US" smtClean="0"/>
              <a:pPr defTabSz="101597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1396"/>
      </p:ext>
    </p:extLst>
  </p:cSld>
  <p:clrMapOvr>
    <a:masterClrMapping/>
  </p:clrMapOvr>
</p:sldLayout>
</file>

<file path=ppt/slideLayouts/slideLayout2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8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376" tIns="44734" rIns="89376" bIns="4473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376" tIns="44734" rIns="89376" bIns="4473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8648929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10" tIns="36446" rIns="72810" bIns="364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51"/>
            <a:ext cx="2844800" cy="365125"/>
          </a:xfrm>
          <a:prstGeom prst="rect">
            <a:avLst/>
          </a:prstGeom>
        </p:spPr>
        <p:txBody>
          <a:bodyPr lIns="72810" tIns="36446" rIns="72810" bIns="36446"/>
          <a:lstStyle/>
          <a:p>
            <a:pPr defTabSz="870454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0454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51"/>
            <a:ext cx="3860800" cy="365125"/>
          </a:xfrm>
          <a:prstGeom prst="rect">
            <a:avLst/>
          </a:prstGeom>
        </p:spPr>
        <p:txBody>
          <a:bodyPr lIns="72810" tIns="36446" rIns="72810" bIns="36446"/>
          <a:lstStyle/>
          <a:p>
            <a:pPr defTabSz="870454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51"/>
            <a:ext cx="2844800" cy="365125"/>
          </a:xfrm>
          <a:prstGeom prst="rect">
            <a:avLst/>
          </a:prstGeom>
        </p:spPr>
        <p:txBody>
          <a:bodyPr lIns="72810" tIns="36446" rIns="72810" bIns="36446"/>
          <a:lstStyle/>
          <a:p>
            <a:pPr defTabSz="870454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0454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50294"/>
      </p:ext>
    </p:extLst>
  </p:cSld>
  <p:clrMapOvr>
    <a:masterClrMapping/>
  </p:clrMapOvr>
</p:sldLayout>
</file>

<file path=ppt/slideLayouts/slideLayout2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9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542" tIns="35165" rIns="35165" bIns="35165" rtlCol="0" anchor="ctr"/>
          <a:lstStyle/>
          <a:p>
            <a:pPr defTabSz="37707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8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65" tIns="35165" rIns="35165" bIns="3516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398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82" y="6449432"/>
            <a:ext cx="486055" cy="365125"/>
          </a:xfrm>
        </p:spPr>
        <p:txBody>
          <a:bodyPr lIns="89376" tIns="44734" rIns="89376" bIns="447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7079">
              <a:defRPr/>
            </a:pPr>
            <a:fld id="{9D58C95B-E41E-4E89-B2A5-250D18CD870C}" type="slidenum">
              <a:rPr lang="ru-RU" altLang="ru-RU" smtClean="0"/>
              <a:pPr defTabSz="3770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65127205"/>
      </p:ext>
    </p:extLst>
  </p:cSld>
  <p:clrMapOvr>
    <a:masterClrMapping/>
  </p:clrMapOvr>
  <p:transition spd="slow">
    <p:wipe dir="r"/>
  </p:transition>
</p:sldLayout>
</file>

<file path=ppt/slideLayouts/slideLayout2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0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5696">
              <a:defRPr/>
            </a:pPr>
            <a:fld id="{8AF2105F-1B87-4015-8E4B-5DAE931EDE0C}" type="slidenum">
              <a:rPr lang="en-US" smtClean="0"/>
              <a:pPr defTabSz="101569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77" y="228108"/>
            <a:ext cx="10844585" cy="393584"/>
          </a:xfrm>
          <a:prstGeom prst="rect">
            <a:avLst/>
          </a:prstGeom>
        </p:spPr>
        <p:txBody>
          <a:bodyPr lIns="89353" tIns="44724" rIns="89353" bIns="4472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98261"/>
      </p:ext>
    </p:extLst>
  </p:cSld>
  <p:clrMapOvr>
    <a:masterClrMapping/>
  </p:clrMapOvr>
</p:sldLayout>
</file>

<file path=ppt/slideLayouts/slideLayout2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865711"/>
      </p:ext>
    </p:extLst>
  </p:cSld>
  <p:clrMapOvr>
    <a:masterClrMapping/>
  </p:clrMapOvr>
</p:sldLayout>
</file>

<file path=ppt/slideLayouts/slideLayout2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2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559">
              <a:defRPr/>
            </a:pPr>
            <a:fld id="{8AF2105F-1B87-4015-8E4B-5DAE931EDE0C}" type="slidenum">
              <a:rPr lang="en-US" smtClean="0"/>
              <a:pPr defTabSz="102955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92" y="228108"/>
            <a:ext cx="10844585" cy="393584"/>
          </a:xfrm>
          <a:prstGeom prst="rect">
            <a:avLst/>
          </a:prstGeom>
        </p:spPr>
        <p:txBody>
          <a:bodyPr lIns="90584" tIns="45310" rIns="90584" bIns="453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88255"/>
      </p:ext>
    </p:extLst>
  </p:cSld>
  <p:clrMapOvr>
    <a:masterClrMapping/>
  </p:clrMapOvr>
</p:sldLayout>
</file>

<file path=ppt/slideLayouts/slideLayout2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5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559">
              <a:defRPr/>
            </a:pPr>
            <a:fld id="{8AF2105F-1B87-4015-8E4B-5DAE931EDE0C}" type="slidenum">
              <a:rPr lang="en-US" smtClean="0"/>
              <a:pPr defTabSz="102955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7025"/>
      </p:ext>
    </p:extLst>
  </p:cSld>
  <p:clrMapOvr>
    <a:masterClrMapping/>
  </p:clrMapOvr>
</p:sldLayout>
</file>

<file path=ppt/slideLayouts/slideLayout2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6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84" tIns="45310" rIns="90584" bIns="453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84" tIns="45310" rIns="90584" bIns="453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6604564"/>
      </p:ext>
    </p:extLst>
  </p:cSld>
  <p:clrMapOvr>
    <a:masterClrMapping/>
  </p:clrMapOvr>
</p:sldLayout>
</file>

<file path=ppt/slideLayouts/slideLayout2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1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381" tIns="35656" rIns="35656" bIns="35656" rtlCol="0" anchor="ctr"/>
          <a:lstStyle/>
          <a:p>
            <a:pPr defTabSz="90600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0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56" tIns="35656" rIns="35656" bIns="3565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592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75" y="6449166"/>
            <a:ext cx="486055" cy="365125"/>
          </a:xfrm>
        </p:spPr>
        <p:txBody>
          <a:bodyPr lIns="90584" tIns="45310" rIns="90584" bIns="453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6006">
              <a:defRPr/>
            </a:pPr>
            <a:fld id="{9D58C95B-E41E-4E89-B2A5-250D18CD870C}" type="slidenum">
              <a:rPr lang="ru-RU" altLang="ru-RU" smtClean="0"/>
              <a:pPr defTabSz="90600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56846775"/>
      </p:ext>
    </p:extLst>
  </p:cSld>
  <p:clrMapOvr>
    <a:masterClrMapping/>
  </p:clrMapOvr>
  <p:transition spd="slow">
    <p:wipe dir="r"/>
  </p:transition>
</p:sldLayout>
</file>

<file path=ppt/slideLayouts/slideLayout2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766026"/>
      </p:ext>
    </p:extLst>
  </p:cSld>
  <p:clrMapOvr>
    <a:masterClrMapping/>
  </p:clrMapOvr>
</p:sldLayout>
</file>

<file path=ppt/slideLayouts/slideLayout2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59">
              <a:defRPr/>
            </a:pPr>
            <a:fld id="{8AF2105F-1B87-4015-8E4B-5DAE931EDE0C}" type="slidenum">
              <a:rPr lang="en-US" smtClean="0"/>
              <a:pPr defTabSz="100525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67" y="228108"/>
            <a:ext cx="10844585" cy="393584"/>
          </a:xfrm>
          <a:prstGeom prst="rect">
            <a:avLst/>
          </a:prstGeom>
        </p:spPr>
        <p:txBody>
          <a:bodyPr lIns="88385" tIns="44265" rIns="88385" bIns="442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24913"/>
      </p:ext>
    </p:extLst>
  </p:cSld>
  <p:clrMapOvr>
    <a:masterClrMapping/>
  </p:clrMapOvr>
</p:sldLayout>
</file>

<file path=ppt/slideLayouts/slideLayout2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259">
              <a:defRPr/>
            </a:pPr>
            <a:fld id="{8AF2105F-1B87-4015-8E4B-5DAE931EDE0C}" type="slidenum">
              <a:rPr lang="en-US" smtClean="0"/>
              <a:pPr defTabSz="100525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334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082545"/>
      </p:ext>
    </p:extLst>
  </p:cSld>
  <p:clrMapOvr>
    <a:masterClrMapping/>
  </p:clrMapOvr>
</p:sldLayout>
</file>

<file path=ppt/slideLayouts/slideLayout2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85" tIns="44265" rIns="88385" bIns="442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517647"/>
      </p:ext>
    </p:extLst>
  </p:cSld>
  <p:clrMapOvr>
    <a:masterClrMapping/>
  </p:clrMapOvr>
</p:sldLayout>
</file>

<file path=ppt/slideLayouts/slideLayout2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243" tIns="34767" rIns="34767" bIns="34767" rtlCol="0" anchor="ctr"/>
          <a:lstStyle/>
          <a:p>
            <a:pPr marL="0" marR="0" lvl="0" indent="0" algn="l" defTabSz="88457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67" tIns="34767" rIns="34767" bIns="3476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49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84"/>
            <a:ext cx="486055" cy="365125"/>
          </a:xfrm>
        </p:spPr>
        <p:txBody>
          <a:bodyPr lIns="88385" tIns="44265" rIns="88385" bIns="442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579">
              <a:defRPr/>
            </a:pPr>
            <a:fld id="{9D58C95B-E41E-4E89-B2A5-250D18CD870C}" type="slidenum">
              <a:rPr lang="ru-RU" altLang="ru-RU" smtClean="0"/>
              <a:pPr defTabSz="8845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88320797"/>
      </p:ext>
    </p:extLst>
  </p:cSld>
  <p:clrMapOvr>
    <a:masterClrMapping/>
  </p:clrMapOvr>
  <p:transition spd="slow">
    <p:wipe dir="r"/>
  </p:transition>
</p:sldLayout>
</file>

<file path=ppt/slideLayouts/slideLayout2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125246"/>
      </p:ext>
    </p:extLst>
  </p:cSld>
  <p:clrMapOvr>
    <a:masterClrMapping/>
  </p:clrMapOvr>
</p:sldLayout>
</file>

<file path=ppt/slideLayouts/slideLayout2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8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215">
              <a:defRPr/>
            </a:pPr>
            <a:fld id="{8AF2105F-1B87-4015-8E4B-5DAE931EDE0C}" type="slidenum">
              <a:rPr lang="en-US" smtClean="0"/>
              <a:pPr defTabSz="10162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61" y="228108"/>
            <a:ext cx="10844585" cy="393584"/>
          </a:xfrm>
          <a:prstGeom prst="rect">
            <a:avLst/>
          </a:prstGeom>
        </p:spPr>
        <p:txBody>
          <a:bodyPr lIns="89401" tIns="44742" rIns="89401" bIns="4474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32974"/>
      </p:ext>
    </p:extLst>
  </p:cSld>
  <p:clrMapOvr>
    <a:masterClrMapping/>
  </p:clrMapOvr>
</p:sldLayout>
</file>

<file path=ppt/slideLayouts/slideLayout2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1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215">
              <a:defRPr/>
            </a:pPr>
            <a:fld id="{8AF2105F-1B87-4015-8E4B-5DAE931EDE0C}" type="slidenum">
              <a:rPr lang="en-US" smtClean="0"/>
              <a:pPr defTabSz="10162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90629"/>
      </p:ext>
    </p:extLst>
  </p:cSld>
  <p:clrMapOvr>
    <a:masterClrMapping/>
  </p:clrMapOvr>
</p:sldLayout>
</file>

<file path=ppt/slideLayouts/slideLayout2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8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01" tIns="44742" rIns="89401" bIns="4474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01" tIns="44742" rIns="89401" bIns="4474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8966159"/>
      </p:ext>
    </p:extLst>
  </p:cSld>
  <p:clrMapOvr>
    <a:masterClrMapping/>
  </p:clrMapOvr>
</p:sldLayout>
</file>

<file path=ppt/slideLayouts/slideLayout2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8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681" tIns="35177" rIns="35177" bIns="35177" rtlCol="0" anchor="ctr"/>
          <a:lstStyle/>
          <a:p>
            <a:pPr defTabSz="37716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7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77" tIns="35177" rIns="35177" bIns="351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419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82" y="6449426"/>
            <a:ext cx="486055" cy="365125"/>
          </a:xfrm>
        </p:spPr>
        <p:txBody>
          <a:bodyPr lIns="89401" tIns="44742" rIns="89401" bIns="4474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7168">
              <a:defRPr/>
            </a:pPr>
            <a:fld id="{9D58C95B-E41E-4E89-B2A5-250D18CD870C}" type="slidenum">
              <a:rPr lang="ru-RU" altLang="ru-RU" smtClean="0"/>
              <a:pPr defTabSz="37716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5846159"/>
      </p:ext>
    </p:extLst>
  </p:cSld>
  <p:clrMapOvr>
    <a:masterClrMapping/>
  </p:clrMapOvr>
  <p:transition spd="slow">
    <p:wipe dir="r"/>
  </p:transition>
</p:sldLayout>
</file>

<file path=ppt/slideLayouts/slideLayout2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5936">
              <a:defRPr/>
            </a:pPr>
            <a:fld id="{8AF2105F-1B87-4015-8E4B-5DAE931EDE0C}" type="slidenum">
              <a:rPr lang="en-US" smtClean="0"/>
              <a:pPr defTabSz="101593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71" y="228108"/>
            <a:ext cx="10844585" cy="393584"/>
          </a:xfrm>
          <a:prstGeom prst="rect">
            <a:avLst/>
          </a:prstGeom>
        </p:spPr>
        <p:txBody>
          <a:bodyPr lIns="89376" tIns="44730" rIns="89376" bIns="447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49494"/>
      </p:ext>
    </p:extLst>
  </p:cSld>
  <p:clrMapOvr>
    <a:masterClrMapping/>
  </p:clrMapOvr>
</p:sldLayout>
</file>

<file path=ppt/slideLayouts/slideLayout2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15" y="2130592"/>
            <a:ext cx="10363200" cy="1470025"/>
          </a:xfrm>
        </p:spPr>
        <p:txBody>
          <a:bodyPr lIns="90729" tIns="45386" rIns="90729" bIns="4538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973" y="3886916"/>
            <a:ext cx="8534399" cy="1752601"/>
          </a:xfrm>
        </p:spPr>
        <p:txBody>
          <a:bodyPr lIns="90729" tIns="45386" rIns="90729" bIns="4538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9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5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0729" tIns="45386" rIns="90729" bIns="45386"/>
          <a:lstStyle/>
          <a:p>
            <a:fld id="{6893C370-7F85-46F0-B165-246F2AB8D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0729" tIns="45386" rIns="90729" bIns="45386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0729" tIns="45386" rIns="90729" bIns="45386"/>
          <a:lstStyle/>
          <a:p>
            <a:fld id="{DB0CD295-8B83-4EC5-803D-204E780566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27600"/>
      </p:ext>
    </p:extLst>
  </p:cSld>
  <p:clrMapOvr>
    <a:masterClrMapping/>
  </p:clrMapOvr>
</p:sldLayout>
</file>

<file path=ppt/slideLayouts/slideLayout2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13976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350">
              <a:defRPr/>
            </a:pPr>
            <a:fld id="{8AF2105F-1B87-4015-8E4B-5DAE931EDE0C}" type="slidenum">
              <a:rPr lang="en-US" smtClean="0"/>
              <a:pPr defTabSz="989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97" y="228108"/>
            <a:ext cx="10844585" cy="393584"/>
          </a:xfrm>
          <a:prstGeom prst="rect">
            <a:avLst/>
          </a:prstGeom>
        </p:spPr>
        <p:txBody>
          <a:bodyPr lIns="86926" tIns="43578" rIns="86926" bIns="4357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07429"/>
      </p:ext>
    </p:extLst>
  </p:cSld>
  <p:clrMapOvr>
    <a:masterClrMapping/>
  </p:clrMapOvr>
</p:sldLayout>
</file>

<file path=ppt/slideLayouts/slideLayout2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7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683">
              <a:defRPr/>
            </a:pPr>
            <a:fld id="{8AF2105F-1B87-4015-8E4B-5DAE931EDE0C}" type="slidenum">
              <a:rPr lang="en-US" smtClean="0"/>
              <a:pPr defTabSz="101668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47" y="228108"/>
            <a:ext cx="10844585" cy="393584"/>
          </a:xfrm>
          <a:prstGeom prst="rect">
            <a:avLst/>
          </a:prstGeom>
        </p:spPr>
        <p:txBody>
          <a:bodyPr lIns="89444" tIns="44764" rIns="89444" bIns="4476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11124"/>
      </p:ext>
    </p:extLst>
  </p:cSld>
  <p:clrMapOvr>
    <a:masterClrMapping/>
  </p:clrMapOvr>
</p:sldLayout>
</file>

<file path=ppt/slideLayouts/slideLayout2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0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683">
              <a:defRPr/>
            </a:pPr>
            <a:fld id="{8AF2105F-1B87-4015-8E4B-5DAE931EDE0C}" type="slidenum">
              <a:rPr lang="en-US" smtClean="0"/>
              <a:pPr defTabSz="10166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81865"/>
      </p:ext>
    </p:extLst>
  </p:cSld>
  <p:clrMapOvr>
    <a:masterClrMapping/>
  </p:clrMapOvr>
</p:sldLayout>
</file>

<file path=ppt/slideLayouts/slideLayout2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8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44" tIns="44764" rIns="89444" bIns="4476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44" tIns="44764" rIns="89444" bIns="4476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9847955"/>
      </p:ext>
    </p:extLst>
  </p:cSld>
  <p:clrMapOvr>
    <a:masterClrMapping/>
  </p:clrMapOvr>
</p:sldLayout>
</file>

<file path=ppt/slideLayouts/slideLayout2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6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958" tIns="35194" rIns="35194" bIns="35194" rtlCol="0" anchor="ctr"/>
          <a:lstStyle/>
          <a:p>
            <a:pPr defTabSz="37734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6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94" tIns="35194" rIns="35194" bIns="35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460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82" y="6449409"/>
            <a:ext cx="486055" cy="365125"/>
          </a:xfrm>
        </p:spPr>
        <p:txBody>
          <a:bodyPr lIns="89444" tIns="44764" rIns="89444" bIns="447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7347">
              <a:defRPr/>
            </a:pPr>
            <a:fld id="{9D58C95B-E41E-4E89-B2A5-250D18CD870C}" type="slidenum">
              <a:rPr lang="ru-RU" altLang="ru-RU" smtClean="0"/>
              <a:pPr defTabSz="3773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18937068"/>
      </p:ext>
    </p:extLst>
  </p:cSld>
  <p:clrMapOvr>
    <a:masterClrMapping/>
  </p:clrMapOvr>
  <p:transition spd="slow">
    <p:wipe dir="r"/>
  </p:transition>
</p:sldLayout>
</file>

<file path=ppt/slideLayouts/slideLayout2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7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398">
              <a:defRPr/>
            </a:pPr>
            <a:fld id="{8AF2105F-1B87-4015-8E4B-5DAE931EDE0C}" type="slidenum">
              <a:rPr lang="en-US" smtClean="0"/>
              <a:pPr defTabSz="10163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54" y="228108"/>
            <a:ext cx="10844585" cy="393584"/>
          </a:xfrm>
          <a:prstGeom prst="rect">
            <a:avLst/>
          </a:prstGeom>
        </p:spPr>
        <p:txBody>
          <a:bodyPr lIns="89418" tIns="44748" rIns="89418" bIns="4474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36780"/>
      </p:ext>
    </p:extLst>
  </p:cSld>
  <p:clrMapOvr>
    <a:masterClrMapping/>
  </p:clrMapOvr>
</p:sldLayout>
</file>

<file path=ppt/slideLayouts/slideLayout2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894179"/>
      </p:ext>
    </p:extLst>
  </p:cSld>
  <p:clrMapOvr>
    <a:masterClrMapping/>
  </p:clrMapOvr>
</p:sldLayout>
</file>

<file path=ppt/slideLayouts/slideLayout2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377">
              <a:defRPr/>
            </a:pPr>
            <a:fld id="{8AF2105F-1B87-4015-8E4B-5DAE931EDE0C}" type="slidenum">
              <a:rPr lang="en-US" smtClean="0"/>
              <a:pPr defTabSz="102137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11" y="228108"/>
            <a:ext cx="10844585" cy="393584"/>
          </a:xfrm>
          <a:prstGeom prst="rect">
            <a:avLst/>
          </a:prstGeom>
        </p:spPr>
        <p:txBody>
          <a:bodyPr lIns="89862" tIns="44965" rIns="89862" bIns="449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7430"/>
      </p:ext>
    </p:extLst>
  </p:cSld>
  <p:clrMapOvr>
    <a:masterClrMapping/>
  </p:clrMapOvr>
</p:sldLayout>
</file>

<file path=ppt/slideLayouts/slideLayout2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0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377">
              <a:defRPr/>
            </a:pPr>
            <a:fld id="{8AF2105F-1B87-4015-8E4B-5DAE931EDE0C}" type="slidenum">
              <a:rPr lang="en-US" smtClean="0"/>
              <a:pPr defTabSz="10213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52654"/>
      </p:ext>
    </p:extLst>
  </p:cSld>
  <p:clrMapOvr>
    <a:masterClrMapping/>
  </p:clrMapOvr>
</p:sldLayout>
</file>

<file path=ppt/slideLayouts/slideLayout2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62" tIns="44965" rIns="89862" bIns="449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862" tIns="44965" rIns="89862" bIns="449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8003485"/>
      </p:ext>
    </p:extLst>
  </p:cSld>
  <p:clrMapOvr>
    <a:masterClrMapping/>
  </p:clrMapOvr>
</p:sldLayout>
</file>

<file path=ppt/slideLayouts/slideLayout2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3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629" tIns="35364" rIns="35364" bIns="35364" rtlCol="0" anchor="ctr"/>
          <a:lstStyle/>
          <a:p>
            <a:pPr defTabSz="37910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2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64" tIns="35364" rIns="35364" bIns="3536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874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5" y="6449310"/>
            <a:ext cx="486055" cy="365125"/>
          </a:xfrm>
        </p:spPr>
        <p:txBody>
          <a:bodyPr lIns="89862" tIns="44965" rIns="89862" bIns="449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9100">
              <a:defRPr/>
            </a:pPr>
            <a:fld id="{9D58C95B-E41E-4E89-B2A5-250D18CD870C}" type="slidenum">
              <a:rPr lang="ru-RU" altLang="ru-RU" smtClean="0"/>
              <a:pPr defTabSz="37910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7136778"/>
      </p:ext>
    </p:extLst>
  </p:cSld>
  <p:clrMapOvr>
    <a:masterClrMapping/>
  </p:clrMapOvr>
  <p:transition spd="slow"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350">
              <a:defRPr/>
            </a:pPr>
            <a:fld id="{8AF2105F-1B87-4015-8E4B-5DAE931EDE0C}" type="slidenum">
              <a:rPr lang="en-US" smtClean="0"/>
              <a:pPr defTabSz="989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74285"/>
      </p:ext>
    </p:extLst>
  </p:cSld>
  <p:clrMapOvr>
    <a:masterClrMapping/>
  </p:clrMapOvr>
</p:sldLayout>
</file>

<file path=ppt/slideLayouts/slideLayout2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497"/>
            <a:ext cx="9144000" cy="2387599"/>
          </a:xfrm>
          <a:prstGeom prst="rect">
            <a:avLst/>
          </a:prstGeom>
        </p:spPr>
        <p:txBody>
          <a:bodyPr lIns="89862" tIns="44965" rIns="89862" bIns="4496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862" tIns="44965" rIns="89862" bIns="44965"/>
          <a:lstStyle>
            <a:lvl1pPr marL="0" indent="0" algn="ctr">
              <a:buNone/>
              <a:defRPr sz="2400"/>
            </a:lvl1pPr>
            <a:lvl2pPr marL="449380" indent="0" algn="ctr">
              <a:buNone/>
              <a:defRPr sz="2100"/>
            </a:lvl2pPr>
            <a:lvl3pPr marL="898839" indent="0" algn="ctr">
              <a:buNone/>
              <a:defRPr sz="1800"/>
            </a:lvl3pPr>
            <a:lvl4pPr marL="1348272" indent="0" algn="ctr">
              <a:buNone/>
              <a:defRPr sz="1600"/>
            </a:lvl4pPr>
            <a:lvl5pPr marL="1797696" indent="0" algn="ctr">
              <a:buNone/>
              <a:defRPr sz="1600"/>
            </a:lvl5pPr>
            <a:lvl6pPr marL="2247060" indent="0" algn="ctr">
              <a:buNone/>
              <a:defRPr sz="1600"/>
            </a:lvl6pPr>
            <a:lvl7pPr marL="2696531" indent="0" algn="ctr">
              <a:buNone/>
              <a:defRPr sz="1600"/>
            </a:lvl7pPr>
            <a:lvl8pPr marL="3145941" indent="0" algn="ctr">
              <a:buNone/>
              <a:defRPr sz="1600"/>
            </a:lvl8pPr>
            <a:lvl9pPr marL="359534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76678"/>
      </p:ext>
    </p:extLst>
  </p:cSld>
  <p:clrMapOvr>
    <a:masterClrMapping/>
  </p:clrMapOvr>
</p:sldLayout>
</file>

<file path=ppt/slideLayouts/slideLayout2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7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082">
              <a:defRPr/>
            </a:pPr>
            <a:fld id="{8AF2105F-1B87-4015-8E4B-5DAE931EDE0C}" type="slidenum">
              <a:rPr lang="en-US" smtClean="0"/>
              <a:pPr defTabSz="102108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23" y="228108"/>
            <a:ext cx="10844585" cy="393584"/>
          </a:xfrm>
          <a:prstGeom prst="rect">
            <a:avLst/>
          </a:prstGeom>
        </p:spPr>
        <p:txBody>
          <a:bodyPr lIns="89838" tIns="44950" rIns="89838" bIns="449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85715"/>
      </p:ext>
    </p:extLst>
  </p:cSld>
  <p:clrMapOvr>
    <a:masterClrMapping/>
  </p:clrMapOvr>
</p:sldLayout>
</file>

<file path=ppt/slideLayouts/slideLayout2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0774" tIns="45403" rIns="90774" bIns="45403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0774" tIns="45403" rIns="90774" bIns="45403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0774" tIns="45403" rIns="90774" bIns="45403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892491"/>
      </p:ext>
    </p:extLst>
  </p:cSld>
  <p:clrMapOvr>
    <a:masterClrMapping/>
  </p:clrMapOvr>
</p:sldLayout>
</file>

<file path=ppt/slideLayouts/slideLayout2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074727"/>
      </p:ext>
    </p:extLst>
  </p:cSld>
  <p:clrMapOvr>
    <a:masterClrMapping/>
  </p:clrMapOvr>
</p:sldLayout>
</file>

<file path=ppt/slideLayouts/slideLayout2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1710">
              <a:defRPr/>
            </a:pPr>
            <a:fld id="{8AF2105F-1B87-4015-8E4B-5DAE931EDE0C}" type="slidenum">
              <a:rPr lang="en-US" smtClean="0"/>
              <a:pPr defTabSz="103171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28" y="228108"/>
            <a:ext cx="10844585" cy="393584"/>
          </a:xfrm>
          <a:prstGeom prst="rect">
            <a:avLst/>
          </a:prstGeom>
        </p:spPr>
        <p:txBody>
          <a:bodyPr lIns="90774" tIns="45403" rIns="90774" bIns="4540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57253"/>
      </p:ext>
    </p:extLst>
  </p:cSld>
  <p:clrMapOvr>
    <a:masterClrMapping/>
  </p:clrMapOvr>
</p:sldLayout>
</file>

<file path=ppt/slideLayouts/slideLayout2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1710">
              <a:defRPr/>
            </a:pPr>
            <a:fld id="{8AF2105F-1B87-4015-8E4B-5DAE931EDE0C}" type="slidenum">
              <a:rPr lang="en-US" smtClean="0"/>
              <a:pPr defTabSz="103171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92786"/>
      </p:ext>
    </p:extLst>
  </p:cSld>
  <p:clrMapOvr>
    <a:masterClrMapping/>
  </p:clrMapOvr>
</p:sldLayout>
</file>

<file path=ppt/slideLayouts/slideLayout2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774" tIns="45403" rIns="90774" bIns="4540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774" tIns="45403" rIns="90774" bIns="4540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4776341"/>
      </p:ext>
    </p:extLst>
  </p:cSld>
  <p:clrMapOvr>
    <a:masterClrMapping/>
  </p:clrMapOvr>
</p:sldLayout>
</file>

<file path=ppt/slideLayouts/slideLayout2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3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656" tIns="35731" rIns="35731" bIns="35731" rtlCol="0" anchor="ctr"/>
          <a:lstStyle/>
          <a:p>
            <a:pPr defTabSz="90792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1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731" tIns="35731" rIns="35731" bIns="3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782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46" y="6449137"/>
            <a:ext cx="486055" cy="365125"/>
          </a:xfrm>
        </p:spPr>
        <p:txBody>
          <a:bodyPr lIns="90774" tIns="45403" rIns="90774" bIns="4540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7920">
              <a:defRPr/>
            </a:pPr>
            <a:fld id="{9D58C95B-E41E-4E89-B2A5-250D18CD870C}" type="slidenum">
              <a:rPr lang="ru-RU" altLang="ru-RU" smtClean="0"/>
              <a:pPr defTabSz="90792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99949773"/>
      </p:ext>
    </p:extLst>
  </p:cSld>
  <p:clrMapOvr>
    <a:masterClrMapping/>
  </p:clrMapOvr>
  <p:transition spd="slow">
    <p:wipe dir="r"/>
  </p:transition>
</p:sldLayout>
</file>

<file path=ppt/slideLayouts/slideLayout2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98"/>
            <a:ext cx="9144000" cy="2387599"/>
          </a:xfrm>
          <a:prstGeom prst="rect">
            <a:avLst/>
          </a:prstGeom>
        </p:spPr>
        <p:txBody>
          <a:bodyPr lIns="90774" tIns="45403" rIns="90774" bIns="4540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774" tIns="45403" rIns="90774" bIns="45403"/>
          <a:lstStyle>
            <a:lvl1pPr marL="0" indent="0" algn="ctr">
              <a:buNone/>
              <a:defRPr sz="2400"/>
            </a:lvl1pPr>
            <a:lvl2pPr marL="453929" indent="0" algn="ctr">
              <a:buNone/>
              <a:defRPr sz="2100"/>
            </a:lvl2pPr>
            <a:lvl3pPr marL="907886" indent="0" algn="ctr">
              <a:buNone/>
              <a:defRPr sz="1800"/>
            </a:lvl3pPr>
            <a:lvl4pPr marL="1361850" indent="0" algn="ctr">
              <a:buNone/>
              <a:defRPr sz="1600"/>
            </a:lvl4pPr>
            <a:lvl5pPr marL="1815761" indent="0" algn="ctr">
              <a:buNone/>
              <a:defRPr sz="1600"/>
            </a:lvl5pPr>
            <a:lvl6pPr marL="2269706" indent="0" algn="ctr">
              <a:buNone/>
              <a:defRPr sz="1600"/>
            </a:lvl6pPr>
            <a:lvl7pPr marL="2723748" indent="0" algn="ctr">
              <a:buNone/>
              <a:defRPr sz="1600"/>
            </a:lvl7pPr>
            <a:lvl8pPr marL="3177610" indent="0" algn="ctr">
              <a:buNone/>
              <a:defRPr sz="1600"/>
            </a:lvl8pPr>
            <a:lvl9pPr marL="363152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569"/>
            <a:ext cx="2743200" cy="365125"/>
          </a:xfrm>
          <a:prstGeom prst="rect">
            <a:avLst/>
          </a:prstGeom>
        </p:spPr>
        <p:txBody>
          <a:bodyPr lIns="90774" tIns="45403" rIns="90774" bIns="45403"/>
          <a:lstStyle/>
          <a:p>
            <a:pPr defTabSz="907920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07920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569"/>
            <a:ext cx="4114800" cy="365125"/>
          </a:xfrm>
          <a:prstGeom prst="rect">
            <a:avLst/>
          </a:prstGeom>
        </p:spPr>
        <p:txBody>
          <a:bodyPr lIns="90774" tIns="45403" rIns="90774" bIns="45403"/>
          <a:lstStyle/>
          <a:p>
            <a:pPr defTabSz="90792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569"/>
            <a:ext cx="2743200" cy="365125"/>
          </a:xfrm>
          <a:prstGeom prst="rect">
            <a:avLst/>
          </a:prstGeom>
        </p:spPr>
        <p:txBody>
          <a:bodyPr lIns="90774" tIns="45403" rIns="90774" bIns="45403"/>
          <a:lstStyle/>
          <a:p>
            <a:pPr defTabSz="907920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0792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68744"/>
      </p:ext>
    </p:extLst>
  </p:cSld>
  <p:clrMapOvr>
    <a:masterClrMapping/>
  </p:clrMapOvr>
</p:sldLayout>
</file>

<file path=ppt/slideLayouts/slideLayout2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52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1472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3468004"/>
      </p:ext>
    </p:extLst>
  </p:cSld>
  <p:clrMapOvr>
    <a:masterClrMapping/>
  </p:clrMapOvr>
</p:sldLayout>
</file>

<file path=ppt/slideLayouts/slideLayout2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33" tIns="44155" rIns="8813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06146"/>
      </p:ext>
    </p:extLst>
  </p:cSld>
  <p:clrMapOvr>
    <a:masterClrMapping/>
  </p:clrMapOvr>
</p:sldLayout>
</file>

<file path=ppt/slideLayouts/slideLayout2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03">
              <a:defRPr/>
            </a:pPr>
            <a:fld id="{8AF2105F-1B87-4015-8E4B-5DAE931EDE0C}" type="slidenum">
              <a:rPr lang="en-US" smtClean="0"/>
              <a:pPr defTabSz="10025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66820"/>
      </p:ext>
    </p:extLst>
  </p:cSld>
  <p:clrMapOvr>
    <a:masterClrMapping/>
  </p:clrMapOvr>
</p:sldLayout>
</file>

<file path=ppt/slideLayouts/slideLayout2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33" tIns="44155" rIns="8813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1443289"/>
      </p:ext>
    </p:extLst>
  </p:cSld>
  <p:clrMapOvr>
    <a:masterClrMapping/>
  </p:clrMapOvr>
</p:sldLayout>
</file>

<file path=ppt/slideLayouts/slideLayout2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38" tIns="34681" rIns="34681" bIns="34681" rtlCol="0" anchor="ctr"/>
          <a:lstStyle/>
          <a:p>
            <a:pPr marL="0" marR="0" lvl="0" indent="0" algn="l" defTabSz="88216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08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0"/>
            <a:ext cx="486055" cy="365125"/>
          </a:xfrm>
        </p:spPr>
        <p:txBody>
          <a:bodyPr lIns="88133" tIns="44155" rIns="8813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161">
              <a:defRPr/>
            </a:pPr>
            <a:fld id="{9D58C95B-E41E-4E89-B2A5-250D18CD870C}" type="slidenum">
              <a:rPr lang="ru-RU" altLang="ru-RU" smtClean="0"/>
              <a:pPr defTabSz="8821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2360311"/>
      </p:ext>
    </p:extLst>
  </p:cSld>
  <p:clrMapOvr>
    <a:masterClrMapping/>
  </p:clrMapOvr>
  <p:transition spd="slow">
    <p:wipe dir="r"/>
  </p:transition>
</p:sldLayout>
</file>

<file path=ppt/slideLayouts/slideLayout2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3"/>
            <a:ext cx="9144000" cy="2387599"/>
          </a:xfrm>
          <a:prstGeom prst="rect">
            <a:avLst/>
          </a:prstGeom>
        </p:spPr>
        <p:txBody>
          <a:bodyPr lIns="86579" tIns="43421" rIns="86579" bIns="4342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79" tIns="43421" rIns="86579" bIns="43421"/>
          <a:lstStyle>
            <a:lvl1pPr marL="0" indent="0" algn="ctr">
              <a:buNone/>
              <a:defRPr sz="2400"/>
            </a:lvl1pPr>
            <a:lvl2pPr marL="433656" indent="0" algn="ctr">
              <a:buNone/>
              <a:defRPr sz="2100"/>
            </a:lvl2pPr>
            <a:lvl3pPr marL="867195" indent="0" algn="ctr">
              <a:buNone/>
              <a:defRPr sz="1800"/>
            </a:lvl3pPr>
            <a:lvl4pPr marL="1300752" indent="0" algn="ctr">
              <a:buNone/>
              <a:defRPr sz="1600"/>
            </a:lvl4pPr>
            <a:lvl5pPr marL="1734486" indent="0" algn="ctr">
              <a:buNone/>
              <a:defRPr sz="1600"/>
            </a:lvl5pPr>
            <a:lvl6pPr marL="2168006" indent="0" algn="ctr">
              <a:buNone/>
              <a:defRPr sz="1600"/>
            </a:lvl6pPr>
            <a:lvl7pPr marL="2601571" indent="0" algn="ctr">
              <a:buNone/>
              <a:defRPr sz="1600"/>
            </a:lvl7pPr>
            <a:lvl8pPr marL="3035265" indent="0" algn="ctr">
              <a:buNone/>
              <a:defRPr sz="1600"/>
            </a:lvl8pPr>
            <a:lvl9pPr marL="34689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91335"/>
      </p:ext>
    </p:extLst>
  </p:cSld>
  <p:clrMapOvr>
    <a:masterClrMapping/>
  </p:clrMapOvr>
</p:sldLayout>
</file>

<file path=ppt/slideLayouts/slideLayout2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4" y="274639"/>
            <a:ext cx="10972801" cy="1143000"/>
          </a:xfrm>
          <a:prstGeom prst="rect">
            <a:avLst/>
          </a:prstGeom>
        </p:spPr>
        <p:txBody>
          <a:bodyPr lIns="86579" tIns="43421" rIns="86579" bIns="4342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4" y="1600558"/>
            <a:ext cx="10972801" cy="4525963"/>
          </a:xfrm>
          <a:prstGeom prst="rect">
            <a:avLst/>
          </a:prstGeom>
        </p:spPr>
        <p:txBody>
          <a:bodyPr lIns="86579" tIns="43421" rIns="86579" bIns="4342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72" y="6356354"/>
            <a:ext cx="2844801" cy="365126"/>
          </a:xfrm>
          <a:prstGeom prst="rect">
            <a:avLst/>
          </a:prstGeom>
        </p:spPr>
        <p:txBody>
          <a:bodyPr lIns="86579" tIns="43421" rIns="86579" bIns="43421"/>
          <a:lstStyle/>
          <a:p>
            <a:fld id="{B4C71EC6-210F-42DE-9C53-41977AD35B3D}" type="datetimeFigureOut">
              <a:rPr lang="ru-RU" smtClean="0"/>
              <a:t>26.02.2026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56" y="6356354"/>
            <a:ext cx="3860799" cy="365126"/>
          </a:xfrm>
          <a:prstGeom prst="rect">
            <a:avLst/>
          </a:prstGeom>
        </p:spPr>
        <p:txBody>
          <a:bodyPr lIns="86579" tIns="43421" rIns="86579" bIns="43421"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1" y="6356354"/>
            <a:ext cx="2844801" cy="365126"/>
          </a:xfrm>
          <a:prstGeom prst="rect">
            <a:avLst/>
          </a:prstGeom>
        </p:spPr>
        <p:txBody>
          <a:bodyPr lIns="86579" tIns="43421" rIns="86579" bIns="43421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466262"/>
      </p:ext>
    </p:extLst>
  </p:cSld>
  <p:clrMapOvr>
    <a:masterClrMapping/>
  </p:clrMapOvr>
</p:sldLayout>
</file>

<file path=ppt/slideLayouts/slideLayout2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244">
              <a:defRPr/>
            </a:pPr>
            <a:fld id="{8AF2105F-1B87-4015-8E4B-5DAE931EDE0C}" type="slidenum">
              <a:rPr lang="en-US" smtClean="0"/>
              <a:pPr defTabSz="10032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2" y="228108"/>
            <a:ext cx="10844585" cy="393584"/>
          </a:xfrm>
          <a:prstGeom prst="rect">
            <a:avLst/>
          </a:prstGeom>
        </p:spPr>
        <p:txBody>
          <a:bodyPr lIns="88195" tIns="44196" rIns="88195" bIns="4419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43696"/>
      </p:ext>
    </p:extLst>
  </p:cSld>
  <p:clrMapOvr>
    <a:masterClrMapping/>
  </p:clrMapOvr>
</p:sldLayout>
</file>

<file path=ppt/slideLayouts/slideLayout2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62914"/>
      </p:ext>
    </p:extLst>
  </p:cSld>
  <p:clrMapOvr>
    <a:masterClrMapping/>
  </p:clrMapOvr>
</p:sldLayout>
</file>

<file path=ppt/slideLayouts/slideLayout2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7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723">
              <a:defRPr/>
            </a:pPr>
            <a:fld id="{8AF2105F-1B87-4015-8E4B-5DAE931EDE0C}" type="slidenum">
              <a:rPr lang="en-US" smtClean="0"/>
              <a:pPr defTabSz="10167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48" y="228108"/>
            <a:ext cx="10844585" cy="393584"/>
          </a:xfrm>
          <a:prstGeom prst="rect">
            <a:avLst/>
          </a:prstGeom>
        </p:spPr>
        <p:txBody>
          <a:bodyPr lIns="89444" tIns="44768" rIns="89444" bIns="4476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11936"/>
      </p:ext>
    </p:extLst>
  </p:cSld>
  <p:clrMapOvr>
    <a:masterClrMapping/>
  </p:clrMapOvr>
</p:sldLayout>
</file>

<file path=ppt/slideLayouts/slideLayout2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0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723">
              <a:defRPr/>
            </a:pPr>
            <a:fld id="{8AF2105F-1B87-4015-8E4B-5DAE931EDE0C}" type="slidenum">
              <a:rPr lang="en-US" smtClean="0"/>
              <a:pPr defTabSz="101672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7920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2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31" tIns="34242" rIns="34242" bIns="34242" rtlCol="0" anchor="ctr"/>
          <a:lstStyle/>
          <a:p>
            <a:pPr defTabSz="87059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1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53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25"/>
            <a:ext cx="486055" cy="365125"/>
          </a:xfrm>
        </p:spPr>
        <p:txBody>
          <a:bodyPr lIns="86926" tIns="43578" rIns="86926" bIns="4357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0599">
              <a:defRPr/>
            </a:pPr>
            <a:fld id="{9D58C95B-E41E-4E89-B2A5-250D18CD870C}" type="slidenum">
              <a:rPr lang="ru-RU" altLang="ru-RU" smtClean="0"/>
              <a:pPr defTabSz="87059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6780464"/>
      </p:ext>
    </p:extLst>
  </p:cSld>
  <p:clrMapOvr>
    <a:masterClrMapping/>
  </p:clrMapOvr>
  <p:transition spd="slow">
    <p:wipe dir="r"/>
  </p:transition>
</p:sldLayout>
</file>

<file path=ppt/slideLayouts/slideLayout2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7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44" tIns="44768" rIns="89444" bIns="4476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44" tIns="44768" rIns="89444" bIns="4476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0177451"/>
      </p:ext>
    </p:extLst>
  </p:cSld>
  <p:clrMapOvr>
    <a:masterClrMapping/>
  </p:clrMapOvr>
</p:sldLayout>
</file>

<file path=ppt/slideLayouts/slideLayout2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6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969" tIns="35194" rIns="35194" bIns="35194" rtlCol="0" anchor="ctr"/>
          <a:lstStyle/>
          <a:p>
            <a:pPr defTabSz="37735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6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94" tIns="35194" rIns="35194" bIns="35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463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81" y="6449414"/>
            <a:ext cx="486055" cy="365125"/>
          </a:xfrm>
        </p:spPr>
        <p:txBody>
          <a:bodyPr lIns="89444" tIns="44768" rIns="89444" bIns="4476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7356">
              <a:defRPr/>
            </a:pPr>
            <a:fld id="{9D58C95B-E41E-4E89-B2A5-250D18CD870C}" type="slidenum">
              <a:rPr lang="ru-RU" altLang="ru-RU" smtClean="0"/>
              <a:pPr defTabSz="37735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63876146"/>
      </p:ext>
    </p:extLst>
  </p:cSld>
  <p:clrMapOvr>
    <a:masterClrMapping/>
  </p:clrMapOvr>
  <p:transition spd="slow">
    <p:wipe dir="r"/>
  </p:transition>
</p:sldLayout>
</file>

<file path=ppt/slideLayouts/slideLayout2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8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429">
              <a:defRPr/>
            </a:pPr>
            <a:fld id="{8AF2105F-1B87-4015-8E4B-5DAE931EDE0C}" type="slidenum">
              <a:rPr lang="en-US" smtClean="0"/>
              <a:pPr defTabSz="101642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54" y="228108"/>
            <a:ext cx="10844585" cy="393584"/>
          </a:xfrm>
          <a:prstGeom prst="rect">
            <a:avLst/>
          </a:prstGeom>
        </p:spPr>
        <p:txBody>
          <a:bodyPr lIns="89422" tIns="44748" rIns="89422" bIns="4474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91970"/>
      </p:ext>
    </p:extLst>
  </p:cSld>
  <p:clrMapOvr>
    <a:masterClrMapping/>
  </p:clrMapOvr>
</p:sldLayout>
</file>

<file path=ppt/slideLayouts/slideLayout2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15" y="2130588"/>
            <a:ext cx="10363200" cy="1470025"/>
          </a:xfrm>
        </p:spPr>
        <p:txBody>
          <a:bodyPr lIns="90774" tIns="45403" rIns="90774" bIns="4540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972" y="3886903"/>
            <a:ext cx="8534399" cy="1752601"/>
          </a:xfrm>
        </p:spPr>
        <p:txBody>
          <a:bodyPr lIns="90774" tIns="45403" rIns="90774" bIns="4540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2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8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4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30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3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0774" tIns="45403" rIns="90774" bIns="45403"/>
          <a:lstStyle/>
          <a:p>
            <a:fld id="{6893C370-7F85-46F0-B165-246F2AB8D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0774" tIns="45403" rIns="90774" bIns="45403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0774" tIns="45403" rIns="90774" bIns="45403"/>
          <a:lstStyle/>
          <a:p>
            <a:fld id="{DB0CD295-8B83-4EC5-803D-204E780566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22434"/>
      </p:ext>
    </p:extLst>
  </p:cSld>
  <p:clrMapOvr>
    <a:masterClrMapping/>
  </p:clrMapOvr>
</p:sldLayout>
</file>

<file path=ppt/slideLayouts/slideLayout2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29714"/>
      </p:ext>
    </p:extLst>
  </p:cSld>
  <p:clrMapOvr>
    <a:masterClrMapping/>
  </p:clrMapOvr>
</p:sldLayout>
</file>

<file path=ppt/slideLayouts/slideLayout2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9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0439">
              <a:defRPr/>
            </a:pPr>
            <a:fld id="{8AF2105F-1B87-4015-8E4B-5DAE931EDE0C}" type="slidenum">
              <a:rPr lang="en-US" smtClean="0"/>
              <a:pPr defTabSz="103043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63" y="228108"/>
            <a:ext cx="10844585" cy="393584"/>
          </a:xfrm>
          <a:prstGeom prst="rect">
            <a:avLst/>
          </a:prstGeom>
        </p:spPr>
        <p:txBody>
          <a:bodyPr lIns="90665" tIns="45346" rIns="90665" bIns="4534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13367"/>
      </p:ext>
    </p:extLst>
  </p:cSld>
  <p:clrMapOvr>
    <a:masterClrMapping/>
  </p:clrMapOvr>
</p:sldLayout>
</file>

<file path=ppt/slideLayouts/slideLayout2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0439">
              <a:defRPr/>
            </a:pPr>
            <a:fld id="{8AF2105F-1B87-4015-8E4B-5DAE931EDE0C}" type="slidenum">
              <a:rPr lang="en-US" smtClean="0"/>
              <a:pPr defTabSz="103043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96588"/>
      </p:ext>
    </p:extLst>
  </p:cSld>
  <p:clrMapOvr>
    <a:masterClrMapping/>
  </p:clrMapOvr>
</p:sldLayout>
</file>

<file path=ppt/slideLayouts/slideLayout2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5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665" tIns="45346" rIns="90665" bIns="4534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665" tIns="45346" rIns="90665" bIns="4534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9166897"/>
      </p:ext>
    </p:extLst>
  </p:cSld>
  <p:clrMapOvr>
    <a:masterClrMapping/>
  </p:clrMapOvr>
</p:sldLayout>
</file>

<file path=ppt/slideLayouts/slideLayout2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38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905" tIns="35689" rIns="35689" bIns="35689" rtlCol="0" anchor="ctr"/>
          <a:lstStyle/>
          <a:p>
            <a:pPr defTabSz="90679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17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89" tIns="35689" rIns="35689" bIns="356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670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64" y="6449137"/>
            <a:ext cx="486055" cy="365125"/>
          </a:xfrm>
        </p:spPr>
        <p:txBody>
          <a:bodyPr lIns="90665" tIns="45346" rIns="90665" bIns="4534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6792">
              <a:defRPr/>
            </a:pPr>
            <a:fld id="{9D58C95B-E41E-4E89-B2A5-250D18CD870C}" type="slidenum">
              <a:rPr lang="ru-RU" altLang="ru-RU" smtClean="0"/>
              <a:pPr defTabSz="90679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41662785"/>
      </p:ext>
    </p:extLst>
  </p:cSld>
  <p:clrMapOvr>
    <a:masterClrMapping/>
  </p:clrMapOvr>
  <p:transition spd="slow">
    <p:wipe dir="r"/>
  </p:transition>
</p:sldLayout>
</file>

<file path=ppt/slideLayouts/slideLayout2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89596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926" tIns="43578" rIns="86926" bIns="4357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926" tIns="43578" rIns="86926" bIns="4357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926" tIns="43578" rIns="86926" bIns="43578"/>
          <a:lstStyle/>
          <a:p>
            <a:pPr defTabSz="870599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0599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00" y="6356354"/>
            <a:ext cx="3860799" cy="365126"/>
          </a:xfrm>
          <a:prstGeom prst="rect">
            <a:avLst/>
          </a:prstGeom>
        </p:spPr>
        <p:txBody>
          <a:bodyPr lIns="86926" tIns="43578" rIns="86926" bIns="43578"/>
          <a:lstStyle/>
          <a:p>
            <a:pPr defTabSz="87059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926" tIns="43578" rIns="86926" bIns="43578"/>
          <a:lstStyle/>
          <a:p>
            <a:pPr defTabSz="870599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059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20922"/>
      </p:ext>
    </p:extLst>
  </p:cSld>
  <p:clrMapOvr>
    <a:masterClrMapping/>
  </p:clrMapOvr>
</p:sldLayout>
</file>

<file path=ppt/slideLayouts/slideLayout2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8">
              <a:defRPr/>
            </a:pPr>
            <a:fld id="{8AF2105F-1B87-4015-8E4B-5DAE931EDE0C}" type="slidenum">
              <a:rPr lang="en-US" smtClean="0"/>
              <a:pPr defTabSz="100281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5" y="228108"/>
            <a:ext cx="10844585" cy="393584"/>
          </a:xfrm>
          <a:prstGeom prst="rect">
            <a:avLst/>
          </a:prstGeom>
        </p:spPr>
        <p:txBody>
          <a:bodyPr lIns="88153" tIns="44170" rIns="88153" bIns="4417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05237"/>
      </p:ext>
    </p:extLst>
  </p:cSld>
  <p:clrMapOvr>
    <a:masterClrMapping/>
  </p:clrMapOvr>
</p:sldLayout>
</file>

<file path=ppt/slideLayouts/slideLayout2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8">
              <a:defRPr/>
            </a:pPr>
            <a:fld id="{8AF2105F-1B87-4015-8E4B-5DAE931EDE0C}" type="slidenum">
              <a:rPr lang="en-US" smtClean="0"/>
              <a:pPr defTabSz="100281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1407"/>
      </p:ext>
    </p:extLst>
  </p:cSld>
  <p:clrMapOvr>
    <a:masterClrMapping/>
  </p:clrMapOvr>
</p:sldLayout>
</file>

<file path=ppt/slideLayouts/slideLayout2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3" tIns="44170" rIns="88153" bIns="4417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3" tIns="44170" rIns="88153" bIns="4417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5695994"/>
      </p:ext>
    </p:extLst>
  </p:cSld>
  <p:clrMapOvr>
    <a:masterClrMapping/>
  </p:clrMapOvr>
</p:sldLayout>
</file>

<file path=ppt/slideLayouts/slideLayout2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17" tIns="34681" rIns="34681" bIns="34681" rtlCol="0" anchor="ctr"/>
          <a:lstStyle/>
          <a:p>
            <a:pPr defTabSz="88243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5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53" tIns="44170" rIns="88153" bIns="4417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38">
              <a:defRPr/>
            </a:pPr>
            <a:fld id="{9D58C95B-E41E-4E89-B2A5-250D18CD870C}" type="slidenum">
              <a:rPr lang="ru-RU" altLang="ru-RU" smtClean="0"/>
              <a:pPr defTabSz="88243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52825670"/>
      </p:ext>
    </p:extLst>
  </p:cSld>
  <p:clrMapOvr>
    <a:masterClrMapping/>
  </p:clrMapOvr>
  <p:transition spd="slow">
    <p:wipe dir="r"/>
  </p:transition>
</p:sldLayout>
</file>

<file path=ppt/slideLayouts/slideLayout2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0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240">
              <a:defRPr/>
            </a:pPr>
            <a:fld id="{8AF2105F-1B87-4015-8E4B-5DAE931EDE0C}" type="slidenum">
              <a:rPr lang="en-US" smtClean="0"/>
              <a:pPr defTabSz="100624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5" y="228108"/>
            <a:ext cx="10844585" cy="393584"/>
          </a:xfrm>
          <a:prstGeom prst="rect">
            <a:avLst/>
          </a:prstGeom>
        </p:spPr>
        <p:txBody>
          <a:bodyPr lIns="88470" tIns="44318" rIns="88470" bIns="443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73563"/>
      </p:ext>
    </p:extLst>
  </p:cSld>
  <p:clrMapOvr>
    <a:masterClrMapping/>
  </p:clrMapOvr>
</p:sldLayout>
</file>

<file path=ppt/slideLayouts/slideLayout2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156620"/>
      </p:ext>
    </p:extLst>
  </p:cSld>
  <p:clrMapOvr>
    <a:masterClrMapping/>
  </p:clrMapOvr>
</p:sldLayout>
</file>

<file path=ppt/slideLayouts/slideLayout2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570">
              <a:defRPr/>
            </a:pPr>
            <a:fld id="{8AF2105F-1B87-4015-8E4B-5DAE931EDE0C}" type="slidenum">
              <a:rPr lang="en-US" smtClean="0"/>
              <a:pPr defTabSz="100557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54" y="228108"/>
            <a:ext cx="10844585" cy="393584"/>
          </a:xfrm>
          <a:prstGeom prst="rect">
            <a:avLst/>
          </a:prstGeom>
        </p:spPr>
        <p:txBody>
          <a:bodyPr lIns="88407" tIns="44280" rIns="88407" bIns="4428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96541"/>
      </p:ext>
    </p:extLst>
  </p:cSld>
  <p:clrMapOvr>
    <a:masterClrMapping/>
  </p:clrMapOvr>
</p:sldLayout>
</file>

<file path=ppt/slideLayouts/slideLayout2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570">
              <a:defRPr/>
            </a:pPr>
            <a:fld id="{8AF2105F-1B87-4015-8E4B-5DAE931EDE0C}" type="slidenum">
              <a:rPr lang="en-US" smtClean="0"/>
              <a:pPr defTabSz="10055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44456"/>
      </p:ext>
    </p:extLst>
  </p:cSld>
  <p:clrMapOvr>
    <a:masterClrMapping/>
  </p:clrMapOvr>
</p:sldLayout>
</file>

<file path=ppt/slideLayouts/slideLayout2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07" tIns="44280" rIns="88407" bIns="4428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07" tIns="44280" rIns="88407" bIns="4428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6989404"/>
      </p:ext>
    </p:extLst>
  </p:cSld>
  <p:clrMapOvr>
    <a:masterClrMapping/>
  </p:clrMapOvr>
</p:sldLayout>
</file>

<file path=ppt/slideLayouts/slideLayout2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4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428" tIns="34779" rIns="34779" bIns="34779" rtlCol="0" anchor="ctr"/>
          <a:lstStyle/>
          <a:p>
            <a:pPr marL="0" marR="0" lvl="0" indent="0" algn="l" defTabSz="88485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79" tIns="34779" rIns="34779" bIns="3477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76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72"/>
            <a:ext cx="486055" cy="365125"/>
          </a:xfrm>
        </p:spPr>
        <p:txBody>
          <a:bodyPr lIns="88407" tIns="44280" rIns="88407" bIns="442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4851">
              <a:defRPr/>
            </a:pPr>
            <a:fld id="{9D58C95B-E41E-4E89-B2A5-250D18CD870C}" type="slidenum">
              <a:rPr lang="ru-RU" altLang="ru-RU" smtClean="0"/>
              <a:pPr defTabSz="8848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6829313"/>
      </p:ext>
    </p:extLst>
  </p:cSld>
  <p:clrMapOvr>
    <a:masterClrMapping/>
  </p:clrMapOvr>
  <p:transition spd="slow"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26" tIns="36459" rIns="72826" bIns="3645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51"/>
            <a:ext cx="2844800" cy="365125"/>
          </a:xfrm>
          <a:prstGeom prst="rect">
            <a:avLst/>
          </a:prstGeom>
        </p:spPr>
        <p:txBody>
          <a:bodyPr lIns="72826" tIns="36459" rIns="72826" bIns="36459"/>
          <a:lstStyle/>
          <a:p>
            <a:pPr defTabSz="870599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0599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51"/>
            <a:ext cx="3860800" cy="365125"/>
          </a:xfrm>
          <a:prstGeom prst="rect">
            <a:avLst/>
          </a:prstGeom>
        </p:spPr>
        <p:txBody>
          <a:bodyPr lIns="72826" tIns="36459" rIns="72826" bIns="36459"/>
          <a:lstStyle/>
          <a:p>
            <a:pPr defTabSz="870599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51"/>
            <a:ext cx="2844800" cy="365125"/>
          </a:xfrm>
          <a:prstGeom prst="rect">
            <a:avLst/>
          </a:prstGeom>
        </p:spPr>
        <p:txBody>
          <a:bodyPr lIns="72826" tIns="36459" rIns="72826" bIns="36459"/>
          <a:lstStyle/>
          <a:p>
            <a:pPr defTabSz="870599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0599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46867"/>
      </p:ext>
    </p:extLst>
  </p:cSld>
  <p:clrMapOvr>
    <a:masterClrMapping/>
  </p:clrMapOvr>
</p:sldLayout>
</file>

<file path=ppt/slideLayouts/slideLayout2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007905"/>
      </p:ext>
    </p:extLst>
  </p:cSld>
  <p:clrMapOvr>
    <a:masterClrMapping/>
  </p:clrMapOvr>
</p:sldLayout>
</file>

<file path=ppt/slideLayouts/slideLayout2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995">
              <a:defRPr/>
            </a:pPr>
            <a:fld id="{8AF2105F-1B87-4015-8E4B-5DAE931EDE0C}" type="slidenum">
              <a:rPr lang="en-US" smtClean="0"/>
              <a:pPr defTabSz="102199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88" y="228108"/>
            <a:ext cx="10844585" cy="393584"/>
          </a:xfrm>
          <a:prstGeom prst="rect">
            <a:avLst/>
          </a:prstGeom>
        </p:spPr>
        <p:txBody>
          <a:bodyPr lIns="89924" tIns="44995" rIns="89924" bIns="4499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13092"/>
      </p:ext>
    </p:extLst>
  </p:cSld>
  <p:clrMapOvr>
    <a:masterClrMapping/>
  </p:clrMapOvr>
</p:sldLayout>
</file>

<file path=ppt/slideLayouts/slideLayout2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98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995">
              <a:defRPr/>
            </a:pPr>
            <a:fld id="{8AF2105F-1B87-4015-8E4B-5DAE931EDE0C}" type="slidenum">
              <a:rPr lang="en-US" smtClean="0"/>
              <a:pPr defTabSz="10219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31219"/>
      </p:ext>
    </p:extLst>
  </p:cSld>
  <p:clrMapOvr>
    <a:masterClrMapping/>
  </p:clrMapOvr>
</p:sldLayout>
</file>

<file path=ppt/slideLayouts/slideLayout2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4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924" tIns="44995" rIns="89924" bIns="4499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924" tIns="44995" rIns="89924" bIns="4499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0861300"/>
      </p:ext>
    </p:extLst>
  </p:cSld>
  <p:clrMapOvr>
    <a:masterClrMapping/>
  </p:clrMapOvr>
</p:sldLayout>
</file>

<file path=ppt/slideLayouts/slideLayout2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61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1995" tIns="35389" rIns="35389" bIns="35389" rtlCol="0" anchor="ctr"/>
          <a:lstStyle/>
          <a:p>
            <a:pPr defTabSz="37933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40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389" tIns="35389" rIns="35389" bIns="35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929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45" y="6449287"/>
            <a:ext cx="486055" cy="365125"/>
          </a:xfrm>
        </p:spPr>
        <p:txBody>
          <a:bodyPr lIns="89924" tIns="44995" rIns="89924" bIns="4499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9331">
              <a:defRPr/>
            </a:pPr>
            <a:fld id="{9D58C95B-E41E-4E89-B2A5-250D18CD870C}" type="slidenum">
              <a:rPr lang="ru-RU" altLang="ru-RU" smtClean="0"/>
              <a:pPr defTabSz="37933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05873992"/>
      </p:ext>
    </p:extLst>
  </p:cSld>
  <p:clrMapOvr>
    <a:masterClrMapping/>
  </p:clrMapOvr>
  <p:transition spd="slow">
    <p:wipe dir="r"/>
  </p:transition>
</p:sldLayout>
</file>

<file path=ppt/slideLayouts/slideLayout2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497"/>
            <a:ext cx="9144000" cy="2387599"/>
          </a:xfrm>
          <a:prstGeom prst="rect">
            <a:avLst/>
          </a:prstGeom>
        </p:spPr>
        <p:txBody>
          <a:bodyPr lIns="89924" tIns="44995" rIns="89924" bIns="4499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9924" tIns="44995" rIns="89924" bIns="44995"/>
          <a:lstStyle>
            <a:lvl1pPr marL="0" indent="0" algn="ctr">
              <a:buNone/>
              <a:defRPr sz="2400"/>
            </a:lvl1pPr>
            <a:lvl2pPr marL="449663" indent="0" algn="ctr">
              <a:buNone/>
              <a:defRPr sz="2100"/>
            </a:lvl2pPr>
            <a:lvl3pPr marL="899384" indent="0" algn="ctr">
              <a:buNone/>
              <a:defRPr sz="1800"/>
            </a:lvl3pPr>
            <a:lvl4pPr marL="1349088" indent="0" algn="ctr">
              <a:buNone/>
              <a:defRPr sz="1600"/>
            </a:lvl4pPr>
            <a:lvl5pPr marL="1798776" indent="0" algn="ctr">
              <a:buNone/>
              <a:defRPr sz="1600"/>
            </a:lvl5pPr>
            <a:lvl6pPr marL="2248415" indent="0" algn="ctr">
              <a:buNone/>
              <a:defRPr sz="1600"/>
            </a:lvl6pPr>
            <a:lvl7pPr marL="2698165" indent="0" algn="ctr">
              <a:buNone/>
              <a:defRPr sz="1600"/>
            </a:lvl7pPr>
            <a:lvl8pPr marL="3147830" indent="0" algn="ctr">
              <a:buNone/>
              <a:defRPr sz="1600"/>
            </a:lvl8pPr>
            <a:lvl9pPr marL="359751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95770"/>
      </p:ext>
    </p:extLst>
  </p:cSld>
  <p:clrMapOvr>
    <a:masterClrMapping/>
  </p:clrMapOvr>
</p:sldLayout>
</file>

<file path=ppt/slideLayouts/slideLayout2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65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1700">
              <a:defRPr/>
            </a:pPr>
            <a:fld id="{8AF2105F-1B87-4015-8E4B-5DAE931EDE0C}" type="slidenum">
              <a:rPr lang="en-US" smtClean="0"/>
              <a:pPr defTabSz="102170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898" y="228108"/>
            <a:ext cx="10844585" cy="393584"/>
          </a:xfrm>
          <a:prstGeom prst="rect">
            <a:avLst/>
          </a:prstGeom>
        </p:spPr>
        <p:txBody>
          <a:bodyPr lIns="89896" tIns="44981" rIns="89896" bIns="4498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24954"/>
      </p:ext>
    </p:extLst>
  </p:cSld>
  <p:clrMapOvr>
    <a:masterClrMapping/>
  </p:clrMapOvr>
</p:sldLayout>
</file>

<file path=ppt/slideLayouts/slideLayout2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0827" tIns="45438" rIns="90827" bIns="45438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0827" tIns="45438" rIns="90827" bIns="45438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0827" tIns="45438" rIns="90827" bIns="45438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155612"/>
      </p:ext>
    </p:extLst>
  </p:cSld>
  <p:clrMapOvr>
    <a:masterClrMapping/>
  </p:clrMapOvr>
</p:sldLayout>
</file>

<file path=ppt/slideLayouts/slideLayout2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768388"/>
      </p:ext>
    </p:extLst>
  </p:cSld>
  <p:clrMapOvr>
    <a:masterClrMapping/>
  </p:clrMapOvr>
</p:sldLayout>
</file>

<file path=ppt/slideLayouts/slideLayout2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4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584">
              <a:defRPr/>
            </a:pPr>
            <a:fld id="{8AF2105F-1B87-4015-8E4B-5DAE931EDE0C}" type="slidenum">
              <a:rPr lang="en-US" smtClean="0"/>
              <a:pPr defTabSz="101758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21" y="228108"/>
            <a:ext cx="10844585" cy="393584"/>
          </a:xfrm>
          <a:prstGeom prst="rect">
            <a:avLst/>
          </a:prstGeom>
        </p:spPr>
        <p:txBody>
          <a:bodyPr lIns="89527" tIns="44800" rIns="89527" bIns="448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4375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19520"/>
      </p:ext>
    </p:extLst>
  </p:cSld>
  <p:clrMapOvr>
    <a:masterClrMapping/>
  </p:clrMapOvr>
</p:sldLayout>
</file>

<file path=ppt/slideLayouts/slideLayout2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8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584">
              <a:defRPr/>
            </a:pPr>
            <a:fld id="{8AF2105F-1B87-4015-8E4B-5DAE931EDE0C}" type="slidenum">
              <a:rPr lang="en-US" smtClean="0"/>
              <a:pPr defTabSz="101758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14687"/>
      </p:ext>
    </p:extLst>
  </p:cSld>
  <p:clrMapOvr>
    <a:masterClrMapping/>
  </p:clrMapOvr>
</p:sldLayout>
</file>

<file path=ppt/slideLayouts/slideLayout2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7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527" tIns="44800" rIns="89527" bIns="448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527" tIns="44800" rIns="89527" bIns="448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1715928"/>
      </p:ext>
    </p:extLst>
  </p:cSld>
  <p:clrMapOvr>
    <a:masterClrMapping/>
  </p:clrMapOvr>
</p:sldLayout>
</file>

<file path=ppt/slideLayouts/slideLayout2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4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9460" tIns="35227" rIns="35227" bIns="35227" rtlCol="0" anchor="ctr"/>
          <a:lstStyle/>
          <a:p>
            <a:pPr defTabSz="37768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3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27" tIns="35227" rIns="35227" bIns="3522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539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77" y="6449391"/>
            <a:ext cx="486055" cy="365125"/>
          </a:xfrm>
        </p:spPr>
        <p:txBody>
          <a:bodyPr lIns="89527" tIns="44800" rIns="89527" bIns="448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7682">
              <a:defRPr/>
            </a:pPr>
            <a:fld id="{9D58C95B-E41E-4E89-B2A5-250D18CD870C}" type="slidenum">
              <a:rPr lang="ru-RU" altLang="ru-RU" smtClean="0"/>
              <a:pPr defTabSz="37768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20594257"/>
      </p:ext>
    </p:extLst>
  </p:cSld>
  <p:clrMapOvr>
    <a:masterClrMapping/>
  </p:clrMapOvr>
  <p:transition spd="slow">
    <p:wipe dir="r"/>
  </p:transition>
</p:sldLayout>
</file>

<file path=ppt/slideLayouts/slideLayout2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5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7289">
              <a:defRPr/>
            </a:pPr>
            <a:fld id="{8AF2105F-1B87-4015-8E4B-5DAE931EDE0C}" type="slidenum">
              <a:rPr lang="en-US" smtClean="0"/>
              <a:pPr defTabSz="10172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29" y="228108"/>
            <a:ext cx="10844585" cy="393584"/>
          </a:xfrm>
          <a:prstGeom prst="rect">
            <a:avLst/>
          </a:prstGeom>
        </p:spPr>
        <p:txBody>
          <a:bodyPr lIns="89499" tIns="44791" rIns="89499" bIns="4479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24793"/>
      </p:ext>
    </p:extLst>
  </p:cSld>
  <p:clrMapOvr>
    <a:masterClrMapping/>
  </p:clrMapOvr>
</p:sldLayout>
</file>

<file path=ppt/slideLayouts/slideLayout2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15" y="2130587"/>
            <a:ext cx="10363200" cy="1470025"/>
          </a:xfrm>
        </p:spPr>
        <p:txBody>
          <a:bodyPr lIns="90854" tIns="45443" rIns="90854" bIns="4544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962" y="3886876"/>
            <a:ext cx="8534399" cy="1752601"/>
          </a:xfrm>
        </p:spPr>
        <p:txBody>
          <a:bodyPr lIns="90854" tIns="45443" rIns="90854" bIns="454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3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33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9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6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33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0854" tIns="45443" rIns="90854" bIns="45443"/>
          <a:lstStyle/>
          <a:p>
            <a:fld id="{6893C370-7F85-46F0-B165-246F2AB8D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0854" tIns="45443" rIns="90854" bIns="45443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0854" tIns="45443" rIns="90854" bIns="45443"/>
          <a:lstStyle/>
          <a:p>
            <a:fld id="{DB0CD295-8B83-4EC5-803D-204E780566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65013"/>
      </p:ext>
    </p:extLst>
  </p:cSld>
  <p:clrMapOvr>
    <a:masterClrMapping/>
  </p:clrMapOvr>
</p:sldLayout>
</file>

<file path=ppt/slideLayouts/slideLayout2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119054"/>
      </p:ext>
    </p:extLst>
  </p:cSld>
  <p:clrMapOvr>
    <a:masterClrMapping/>
  </p:clrMapOvr>
</p:sldLayout>
</file>

<file path=ppt/slideLayouts/slideLayout2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7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1312">
              <a:defRPr/>
            </a:pPr>
            <a:fld id="{8AF2105F-1B87-4015-8E4B-5DAE931EDE0C}" type="slidenum">
              <a:rPr lang="en-US" smtClean="0"/>
              <a:pPr defTabSz="103131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38" y="228108"/>
            <a:ext cx="10844585" cy="393584"/>
          </a:xfrm>
          <a:prstGeom prst="rect">
            <a:avLst/>
          </a:prstGeom>
        </p:spPr>
        <p:txBody>
          <a:bodyPr lIns="90740" tIns="45389" rIns="90740" bIns="4538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41956"/>
      </p:ext>
    </p:extLst>
  </p:cSld>
  <p:clrMapOvr>
    <a:masterClrMapping/>
  </p:clrMapOvr>
</p:sldLayout>
</file>

<file path=ppt/slideLayouts/slideLayout2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0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1312">
              <a:defRPr/>
            </a:pPr>
            <a:fld id="{8AF2105F-1B87-4015-8E4B-5DAE931EDE0C}" type="slidenum">
              <a:rPr lang="en-US" smtClean="0"/>
              <a:pPr defTabSz="103131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93715"/>
      </p:ext>
    </p:extLst>
  </p:cSld>
  <p:clrMapOvr>
    <a:masterClrMapping/>
  </p:clrMapOvr>
</p:sldLayout>
</file>

<file path=ppt/slideLayouts/slideLayout2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740" tIns="45389" rIns="90740" bIns="4538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740" tIns="45389" rIns="90740" bIns="4538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8628478"/>
      </p:ext>
    </p:extLst>
  </p:cSld>
  <p:clrMapOvr>
    <a:masterClrMapping/>
  </p:clrMapOvr>
</p:sldLayout>
</file>

<file path=ppt/slideLayouts/slideLayout2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36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420" tIns="35720" rIns="35720" bIns="35720" rtlCol="0" anchor="ctr"/>
          <a:lstStyle/>
          <a:p>
            <a:pPr defTabSz="90755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15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720" tIns="35720" rIns="35720" bIns="3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746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59" y="6449114"/>
            <a:ext cx="486055" cy="365125"/>
          </a:xfrm>
        </p:spPr>
        <p:txBody>
          <a:bodyPr lIns="90740" tIns="45389" rIns="90740" bIns="453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7558">
              <a:defRPr/>
            </a:pPr>
            <a:fld id="{9D58C95B-E41E-4E89-B2A5-250D18CD870C}" type="slidenum">
              <a:rPr lang="ru-RU" altLang="ru-RU" smtClean="0"/>
              <a:pPr defTabSz="90755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7194064"/>
      </p:ext>
    </p:extLst>
  </p:cSld>
  <p:clrMapOvr>
    <a:masterClrMapping/>
  </p:clrMapOvr>
  <p:transition spd="slow"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2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833">
              <a:defRPr/>
            </a:pPr>
            <a:fld id="{8AF2105F-1B87-4015-8E4B-5DAE931EDE0C}" type="slidenum">
              <a:rPr lang="en-US" smtClean="0"/>
              <a:pPr defTabSz="98583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31" y="228108"/>
            <a:ext cx="10844585" cy="393584"/>
          </a:xfrm>
          <a:prstGeom prst="rect">
            <a:avLst/>
          </a:prstGeom>
        </p:spPr>
        <p:txBody>
          <a:bodyPr lIns="86615" tIns="43450" rIns="86615" bIns="434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38742"/>
      </p:ext>
    </p:extLst>
  </p:cSld>
  <p:clrMapOvr>
    <a:masterClrMapping/>
  </p:clrMapOvr>
</p:sldLayout>
</file>

<file path=ppt/slideLayouts/slideLayout2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152234"/>
      </p:ext>
    </p:extLst>
  </p:cSld>
  <p:clrMapOvr>
    <a:masterClrMapping/>
  </p:clrMapOvr>
</p:sldLayout>
</file>

<file path=ppt/slideLayouts/slideLayout2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244">
              <a:defRPr/>
            </a:pPr>
            <a:fld id="{8AF2105F-1B87-4015-8E4B-5DAE931EDE0C}" type="slidenum">
              <a:rPr lang="en-US" smtClean="0"/>
              <a:pPr defTabSz="10032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2" y="228108"/>
            <a:ext cx="10844585" cy="393584"/>
          </a:xfrm>
          <a:prstGeom prst="rect">
            <a:avLst/>
          </a:prstGeom>
        </p:spPr>
        <p:txBody>
          <a:bodyPr lIns="88204" tIns="44190" rIns="88204" bIns="4419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67646"/>
      </p:ext>
    </p:extLst>
  </p:cSld>
  <p:clrMapOvr>
    <a:masterClrMapping/>
  </p:clrMapOvr>
</p:sldLayout>
</file>

<file path=ppt/slideLayouts/slideLayout2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244">
              <a:defRPr/>
            </a:pPr>
            <a:fld id="{8AF2105F-1B87-4015-8E4B-5DAE931EDE0C}" type="slidenum">
              <a:rPr lang="en-US" smtClean="0"/>
              <a:pPr defTabSz="100324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03404"/>
      </p:ext>
    </p:extLst>
  </p:cSld>
  <p:clrMapOvr>
    <a:masterClrMapping/>
  </p:clrMapOvr>
</p:sldLayout>
</file>

<file path=ppt/slideLayouts/slideLayout2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04" tIns="44190" rIns="88204" bIns="4419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04" tIns="44190" rIns="88204" bIns="4419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6306608"/>
      </p:ext>
    </p:extLst>
  </p:cSld>
  <p:clrMapOvr>
    <a:masterClrMapping/>
  </p:clrMapOvr>
</p:sldLayout>
</file>

<file path=ppt/slideLayouts/slideLayout2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071" tIns="34701" rIns="34701" bIns="34701" rtlCol="0" anchor="ctr"/>
          <a:lstStyle/>
          <a:p>
            <a:pPr defTabSz="88281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73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13"/>
            <a:ext cx="486055" cy="365125"/>
          </a:xfrm>
        </p:spPr>
        <p:txBody>
          <a:bodyPr lIns="88204" tIns="44190" rIns="88204" bIns="441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818">
              <a:defRPr/>
            </a:pPr>
            <a:fld id="{9D58C95B-E41E-4E89-B2A5-250D18CD870C}" type="slidenum">
              <a:rPr lang="ru-RU" altLang="ru-RU" smtClean="0"/>
              <a:pPr defTabSz="8828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41323985"/>
      </p:ext>
    </p:extLst>
  </p:cSld>
  <p:clrMapOvr>
    <a:masterClrMapping/>
  </p:clrMapOvr>
  <p:transition spd="slow">
    <p:wipe dir="r"/>
  </p:transition>
</p:sldLayout>
</file>

<file path=ppt/slideLayouts/slideLayout2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634466"/>
      </p:ext>
    </p:extLst>
  </p:cSld>
  <p:clrMapOvr>
    <a:masterClrMapping/>
  </p:clrMapOvr>
</p:sldLayout>
</file>

<file path=ppt/slideLayouts/slideLayout2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316">
              <a:defRPr/>
            </a:pPr>
            <a:fld id="{8AF2105F-1B87-4015-8E4B-5DAE931EDE0C}" type="slidenum">
              <a:rPr lang="en-US" smtClean="0"/>
              <a:pPr defTabSz="100631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31" y="228108"/>
            <a:ext cx="10844585" cy="393584"/>
          </a:xfrm>
          <a:prstGeom prst="rect">
            <a:avLst/>
          </a:prstGeom>
        </p:spPr>
        <p:txBody>
          <a:bodyPr lIns="88477" tIns="44315" rIns="88477" bIns="4431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83778"/>
      </p:ext>
    </p:extLst>
  </p:cSld>
  <p:clrMapOvr>
    <a:masterClrMapping/>
  </p:clrMapOvr>
</p:sldLayout>
</file>

<file path=ppt/slideLayouts/slideLayout2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316">
              <a:defRPr/>
            </a:pPr>
            <a:fld id="{8AF2105F-1B87-4015-8E4B-5DAE931EDE0C}" type="slidenum">
              <a:rPr lang="en-US" smtClean="0"/>
              <a:pPr defTabSz="100631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79089"/>
      </p:ext>
    </p:extLst>
  </p:cSld>
  <p:clrMapOvr>
    <a:masterClrMapping/>
  </p:clrMapOvr>
</p:sldLayout>
</file>

<file path=ppt/slideLayouts/slideLayout2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77" tIns="44315" rIns="88477" bIns="4431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77" tIns="44315" rIns="88477" bIns="4431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0971305"/>
      </p:ext>
    </p:extLst>
  </p:cSld>
  <p:clrMapOvr>
    <a:masterClrMapping/>
  </p:clrMapOvr>
</p:sldLayout>
</file>

<file path=ppt/slideLayouts/slideLayout2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867" tIns="34807" rIns="34807" bIns="34807" rtlCol="0" anchor="ctr"/>
          <a:lstStyle/>
          <a:p>
            <a:pPr defTabSz="88550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07" tIns="34807" rIns="34807" bIns="3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42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7" y="6449755"/>
            <a:ext cx="486055" cy="365125"/>
          </a:xfrm>
        </p:spPr>
        <p:txBody>
          <a:bodyPr lIns="88477" tIns="44315" rIns="88477" bIns="443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509">
              <a:defRPr/>
            </a:pPr>
            <a:fld id="{9D58C95B-E41E-4E89-B2A5-250D18CD870C}" type="slidenum">
              <a:rPr lang="ru-RU" altLang="ru-RU" smtClean="0"/>
              <a:pPr defTabSz="88550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7366472"/>
      </p:ext>
    </p:extLst>
  </p:cSld>
  <p:clrMapOvr>
    <a:masterClrMapping/>
  </p:clrMapOvr>
  <p:transition spd="slow"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5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833">
              <a:defRPr/>
            </a:pPr>
            <a:fld id="{8AF2105F-1B87-4015-8E4B-5DAE931EDE0C}" type="slidenum">
              <a:rPr lang="en-US" smtClean="0"/>
              <a:pPr defTabSz="98583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88783"/>
      </p:ext>
    </p:extLst>
  </p:cSld>
  <p:clrMapOvr>
    <a:masterClrMapping/>
  </p:clrMapOvr>
</p:sldLayout>
</file>

<file path=ppt/slideLayouts/slideLayout2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750702"/>
      </p:ext>
    </p:extLst>
  </p:cSld>
  <p:clrMapOvr>
    <a:masterClrMapping/>
  </p:clrMapOvr>
</p:sldLayout>
</file>

<file path=ppt/slideLayouts/slideLayout2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563">
              <a:defRPr/>
            </a:pPr>
            <a:fld id="{8AF2105F-1B87-4015-8E4B-5DAE931EDE0C}" type="slidenum">
              <a:rPr lang="en-US" smtClean="0"/>
              <a:pPr defTabSz="100356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02" y="228108"/>
            <a:ext cx="10844585" cy="393584"/>
          </a:xfrm>
          <a:prstGeom prst="rect">
            <a:avLst/>
          </a:prstGeom>
        </p:spPr>
        <p:txBody>
          <a:bodyPr lIns="88221" tIns="44199" rIns="88221" bIns="4419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61817"/>
      </p:ext>
    </p:extLst>
  </p:cSld>
  <p:clrMapOvr>
    <a:masterClrMapping/>
  </p:clrMapOvr>
</p:sldLayout>
</file>

<file path=ppt/slideLayouts/slideLayout2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9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563">
              <a:defRPr/>
            </a:pPr>
            <a:fld id="{8AF2105F-1B87-4015-8E4B-5DAE931EDE0C}" type="slidenum">
              <a:rPr lang="en-US" smtClean="0"/>
              <a:pPr defTabSz="10035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1111"/>
      </p:ext>
    </p:extLst>
  </p:cSld>
  <p:clrMapOvr>
    <a:masterClrMapping/>
  </p:clrMapOvr>
</p:sldLayout>
</file>

<file path=ppt/slideLayouts/slideLayout2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21" tIns="44199" rIns="88221" bIns="4419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21" tIns="44199" rIns="88221" bIns="4419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1324823"/>
      </p:ext>
    </p:extLst>
  </p:cSld>
  <p:clrMapOvr>
    <a:masterClrMapping/>
  </p:clrMapOvr>
</p:sldLayout>
</file>

<file path=ppt/slideLayouts/slideLayout2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9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256" tIns="34709" rIns="34709" bIns="34709" rtlCol="0" anchor="ctr"/>
          <a:lstStyle/>
          <a:p>
            <a:pPr defTabSz="88309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8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9" tIns="34709" rIns="34709" bIns="34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01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01"/>
            <a:ext cx="486055" cy="365125"/>
          </a:xfrm>
        </p:spPr>
        <p:txBody>
          <a:bodyPr lIns="88221" tIns="44199" rIns="88221" bIns="4419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098">
              <a:defRPr/>
            </a:pPr>
            <a:fld id="{9D58C95B-E41E-4E89-B2A5-250D18CD870C}" type="slidenum">
              <a:rPr lang="ru-RU" altLang="ru-RU" smtClean="0"/>
              <a:pPr defTabSz="88309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7827429"/>
      </p:ext>
    </p:extLst>
  </p:cSld>
  <p:clrMapOvr>
    <a:masterClrMapping/>
  </p:clrMapOvr>
  <p:transition spd="slow">
    <p:wipe dir="r"/>
  </p:transition>
</p:sldLayout>
</file>

<file path=ppt/slideLayouts/slideLayout2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8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997">
              <a:defRPr/>
            </a:pPr>
            <a:fld id="{8AF2105F-1B87-4015-8E4B-5DAE931EDE0C}" type="slidenum">
              <a:rPr lang="en-US" smtClean="0"/>
              <a:pPr defTabSz="100699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02" y="228108"/>
            <a:ext cx="10844585" cy="393584"/>
          </a:xfrm>
          <a:prstGeom prst="rect">
            <a:avLst/>
          </a:prstGeom>
        </p:spPr>
        <p:txBody>
          <a:bodyPr lIns="88539" tIns="44349" rIns="88539" bIns="443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41348"/>
      </p:ext>
    </p:extLst>
  </p:cSld>
  <p:clrMapOvr>
    <a:masterClrMapping/>
  </p:clrMapOvr>
</p:sldLayout>
</file>

<file path=ppt/slideLayouts/slideLayout2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393448"/>
      </p:ext>
    </p:extLst>
  </p:cSld>
  <p:clrMapOvr>
    <a:masterClrMapping/>
  </p:clrMapOvr>
</p:sldLayout>
</file>

<file path=ppt/slideLayouts/slideLayout2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85">
              <a:defRPr/>
            </a:pPr>
            <a:fld id="{8AF2105F-1B87-4015-8E4B-5DAE931EDE0C}" type="slidenum">
              <a:rPr lang="en-US" smtClean="0"/>
              <a:pPr defTabSz="100268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45" tIns="44159" rIns="88145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87805"/>
      </p:ext>
    </p:extLst>
  </p:cSld>
  <p:clrMapOvr>
    <a:masterClrMapping/>
  </p:clrMapOvr>
</p:sldLayout>
</file>

<file path=ppt/slideLayouts/slideLayout2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85">
              <a:defRPr/>
            </a:pPr>
            <a:fld id="{8AF2105F-1B87-4015-8E4B-5DAE931EDE0C}" type="slidenum">
              <a:rPr lang="en-US" smtClean="0"/>
              <a:pPr defTabSz="100268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82384"/>
      </p:ext>
    </p:extLst>
  </p:cSld>
  <p:clrMapOvr>
    <a:masterClrMapping/>
  </p:clrMapOvr>
</p:sldLayout>
</file>

<file path=ppt/slideLayouts/slideLayout2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5" tIns="44159" rIns="88145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10630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15" tIns="43450" rIns="86615" bIns="434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15" tIns="43450" rIns="86615" bIns="434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6229312"/>
      </p:ext>
    </p:extLst>
  </p:cSld>
  <p:clrMapOvr>
    <a:masterClrMapping/>
  </p:clrMapOvr>
</p:sldLayout>
</file>

<file path=ppt/slideLayouts/slideLayout2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42" tIns="34681" rIns="34681" bIns="34681" rtlCol="0" anchor="ctr"/>
          <a:lstStyle/>
          <a:p>
            <a:pPr defTabSz="88232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3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5" tIns="44159" rIns="88145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24">
              <a:defRPr/>
            </a:pPr>
            <a:fld id="{9D58C95B-E41E-4E89-B2A5-250D18CD870C}" type="slidenum">
              <a:rPr lang="ru-RU" altLang="ru-RU" smtClean="0"/>
              <a:pPr defTabSz="88232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1078192"/>
      </p:ext>
    </p:extLst>
  </p:cSld>
  <p:clrMapOvr>
    <a:masterClrMapping/>
  </p:clrMapOvr>
  <p:transition spd="slow">
    <p:wipe dir="r"/>
  </p:transition>
</p:sldLayout>
</file>

<file path=ppt/slideLayouts/slideLayout2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149119"/>
      </p:ext>
    </p:extLst>
  </p:cSld>
  <p:clrMapOvr>
    <a:masterClrMapping/>
  </p:clrMapOvr>
</p:sldLayout>
</file>

<file path=ppt/slideLayouts/slideLayout2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04">
              <a:defRPr/>
            </a:pPr>
            <a:fld id="{8AF2105F-1B87-4015-8E4B-5DAE931EDE0C}" type="slidenum">
              <a:rPr lang="en-US" smtClean="0"/>
              <a:pPr defTabSz="100300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175" tIns="44181" rIns="88175" bIns="4418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71473"/>
      </p:ext>
    </p:extLst>
  </p:cSld>
  <p:clrMapOvr>
    <a:masterClrMapping/>
  </p:clrMapOvr>
</p:sldLayout>
</file>

<file path=ppt/slideLayouts/slideLayout2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04">
              <a:defRPr/>
            </a:pPr>
            <a:fld id="{8AF2105F-1B87-4015-8E4B-5DAE931EDE0C}" type="slidenum">
              <a:rPr lang="en-US" smtClean="0"/>
              <a:pPr defTabSz="100300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59420"/>
      </p:ext>
    </p:extLst>
  </p:cSld>
  <p:clrMapOvr>
    <a:masterClrMapping/>
  </p:clrMapOvr>
</p:sldLayout>
</file>

<file path=ppt/slideLayouts/slideLayout2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81" rIns="88175" bIns="4418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81" rIns="88175" bIns="4418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612342"/>
      </p:ext>
    </p:extLst>
  </p:cSld>
  <p:clrMapOvr>
    <a:masterClrMapping/>
  </p:clrMapOvr>
</p:sldLayout>
</file>

<file path=ppt/slideLayouts/slideLayout2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27" tIns="34701" rIns="34701" bIns="34701" rtlCol="0" anchor="ctr"/>
          <a:lstStyle/>
          <a:p>
            <a:pPr defTabSz="88260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51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3"/>
            <a:ext cx="486055" cy="365125"/>
          </a:xfrm>
        </p:spPr>
        <p:txBody>
          <a:bodyPr lIns="88175" tIns="44181" rIns="88175" bIns="4418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601">
              <a:defRPr/>
            </a:pPr>
            <a:fld id="{9D58C95B-E41E-4E89-B2A5-250D18CD870C}" type="slidenum">
              <a:rPr lang="ru-RU" altLang="ru-RU" smtClean="0"/>
              <a:pPr defTabSz="88260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0470720"/>
      </p:ext>
    </p:extLst>
  </p:cSld>
  <p:clrMapOvr>
    <a:masterClrMapping/>
  </p:clrMapOvr>
  <p:transition spd="slow">
    <p:wipe dir="r"/>
  </p:transition>
</p:sldLayout>
</file>

<file path=ppt/slideLayouts/slideLayout2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0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425">
              <a:defRPr/>
            </a:pPr>
            <a:fld id="{8AF2105F-1B87-4015-8E4B-5DAE931EDE0C}" type="slidenum">
              <a:rPr lang="en-US" smtClean="0"/>
              <a:pPr defTabSz="100642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19" y="228108"/>
            <a:ext cx="10844585" cy="393584"/>
          </a:xfrm>
          <a:prstGeom prst="rect">
            <a:avLst/>
          </a:prstGeom>
        </p:spPr>
        <p:txBody>
          <a:bodyPr lIns="88482" tIns="44326" rIns="88482" bIns="4432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53253"/>
      </p:ext>
    </p:extLst>
  </p:cSld>
  <p:clrMapOvr>
    <a:masterClrMapping/>
  </p:clrMapOvr>
</p:sldLayout>
</file>

<file path=ppt/slideLayouts/slideLayout2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304472"/>
      </p:ext>
    </p:extLst>
  </p:cSld>
  <p:clrMapOvr>
    <a:masterClrMapping/>
  </p:clrMapOvr>
</p:sldLayout>
</file>

<file path=ppt/slideLayouts/slideLayout2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778">
              <a:defRPr/>
            </a:pPr>
            <a:fld id="{8AF2105F-1B87-4015-8E4B-5DAE931EDE0C}" type="slidenum">
              <a:rPr lang="en-US" smtClean="0"/>
              <a:pPr defTabSz="100577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47" y="228108"/>
            <a:ext cx="10844585" cy="393584"/>
          </a:xfrm>
          <a:prstGeom prst="rect">
            <a:avLst/>
          </a:prstGeom>
        </p:spPr>
        <p:txBody>
          <a:bodyPr lIns="88426" tIns="44292" rIns="88426" bIns="442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80808"/>
      </p:ext>
    </p:extLst>
  </p:cSld>
  <p:clrMapOvr>
    <a:masterClrMapping/>
  </p:clrMapOvr>
</p:sldLayout>
</file>

<file path=ppt/slideLayouts/slideLayout2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5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778">
              <a:defRPr/>
            </a:pPr>
            <a:fld id="{8AF2105F-1B87-4015-8E4B-5DAE931EDE0C}" type="slidenum">
              <a:rPr lang="en-US" smtClean="0"/>
              <a:pPr defTabSz="100577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6487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5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930" tIns="34149" rIns="34149" bIns="34149" rtlCol="0" anchor="ctr"/>
          <a:lstStyle/>
          <a:p>
            <a:pPr defTabSz="36572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744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63"/>
            <a:ext cx="486055" cy="365125"/>
          </a:xfrm>
        </p:spPr>
        <p:txBody>
          <a:bodyPr lIns="86615" tIns="43450" rIns="86615" bIns="434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5727">
              <a:defRPr/>
            </a:pPr>
            <a:fld id="{9D58C95B-E41E-4E89-B2A5-250D18CD870C}" type="slidenum">
              <a:rPr lang="ru-RU" altLang="ru-RU" smtClean="0"/>
              <a:pPr defTabSz="3657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86838556"/>
      </p:ext>
    </p:extLst>
  </p:cSld>
  <p:clrMapOvr>
    <a:masterClrMapping/>
  </p:clrMapOvr>
  <p:transition spd="slow">
    <p:wipe dir="r"/>
  </p:transition>
</p:sldLayout>
</file>

<file path=ppt/slideLayouts/slideLayout2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6" tIns="44292" rIns="88426" bIns="442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6" tIns="44292" rIns="88426" bIns="442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6720988"/>
      </p:ext>
    </p:extLst>
  </p:cSld>
  <p:clrMapOvr>
    <a:masterClrMapping/>
  </p:clrMapOvr>
</p:sldLayout>
</file>

<file path=ppt/slideLayouts/slideLayout2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549" tIns="34790" rIns="34790" bIns="34790" rtlCol="0" anchor="ctr"/>
          <a:lstStyle/>
          <a:p>
            <a:pPr marL="0" marR="0" lvl="0" indent="0" algn="l" defTabSz="88504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90" tIns="34790" rIns="34790" bIns="347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95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67"/>
            <a:ext cx="486055" cy="365125"/>
          </a:xfrm>
        </p:spPr>
        <p:txBody>
          <a:bodyPr lIns="88426" tIns="44292" rIns="88426" bIns="442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041">
              <a:defRPr/>
            </a:pPr>
            <a:fld id="{9D58C95B-E41E-4E89-B2A5-250D18CD870C}" type="slidenum">
              <a:rPr lang="ru-RU" altLang="ru-RU" smtClean="0"/>
              <a:pPr defTabSz="8850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4160997"/>
      </p:ext>
    </p:extLst>
  </p:cSld>
  <p:clrMapOvr>
    <a:masterClrMapping/>
  </p:clrMapOvr>
  <p:transition spd="slow">
    <p:wipe dir="r"/>
  </p:transition>
</p:sldLayout>
</file>

<file path=ppt/slideLayouts/slideLayout2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505419"/>
      </p:ext>
    </p:extLst>
  </p:cSld>
  <p:clrMapOvr>
    <a:masterClrMapping/>
  </p:clrMapOvr>
</p:sldLayout>
</file>

<file path=ppt/slideLayouts/slideLayout2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3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3769">
              <a:defRPr/>
            </a:pPr>
            <a:fld id="{8AF2105F-1B87-4015-8E4B-5DAE931EDE0C}" type="slidenum">
              <a:rPr lang="en-US" smtClean="0"/>
              <a:pPr defTabSz="103376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567" y="228108"/>
            <a:ext cx="10844585" cy="393584"/>
          </a:xfrm>
          <a:prstGeom prst="rect">
            <a:avLst/>
          </a:prstGeom>
        </p:spPr>
        <p:txBody>
          <a:bodyPr lIns="90959" tIns="45489" rIns="90959" bIns="4548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00283"/>
      </p:ext>
    </p:extLst>
  </p:cSld>
  <p:clrMapOvr>
    <a:masterClrMapping/>
  </p:clrMapOvr>
</p:sldLayout>
</file>

<file path=ppt/slideLayouts/slideLayout2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76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3769">
              <a:defRPr/>
            </a:pPr>
            <a:fld id="{8AF2105F-1B87-4015-8E4B-5DAE931EDE0C}" type="slidenum">
              <a:rPr lang="en-US" smtClean="0"/>
              <a:pPr defTabSz="103376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24749"/>
      </p:ext>
    </p:extLst>
  </p:cSld>
  <p:clrMapOvr>
    <a:masterClrMapping/>
  </p:clrMapOvr>
</p:sldLayout>
</file>

<file path=ppt/slideLayouts/slideLayout2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959" tIns="45489" rIns="90959" bIns="4548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959" tIns="45489" rIns="90959" bIns="4548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2662664"/>
      </p:ext>
    </p:extLst>
  </p:cSld>
  <p:clrMapOvr>
    <a:masterClrMapping/>
  </p:clrMapOvr>
</p:sldLayout>
</file>

<file path=ppt/slideLayouts/slideLayout2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29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8869" tIns="35805" rIns="35805" bIns="35805" rtlCol="0" anchor="ctr"/>
          <a:lstStyle/>
          <a:p>
            <a:pPr defTabSz="90971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08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805" tIns="35805" rIns="35805" bIns="3580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963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38" y="6449074"/>
            <a:ext cx="486055" cy="365125"/>
          </a:xfrm>
        </p:spPr>
        <p:txBody>
          <a:bodyPr lIns="90959" tIns="45489" rIns="90959" bIns="4548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9712">
              <a:defRPr/>
            </a:pPr>
            <a:fld id="{9D58C95B-E41E-4E89-B2A5-250D18CD870C}" type="slidenum">
              <a:rPr lang="ru-RU" altLang="ru-RU" smtClean="0"/>
              <a:pPr defTabSz="90971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7486795"/>
      </p:ext>
    </p:extLst>
  </p:cSld>
  <p:clrMapOvr>
    <a:masterClrMapping/>
  </p:clrMapOvr>
  <p:transition spd="slow">
    <p:wipe dir="r"/>
  </p:transition>
</p:sldLayout>
</file>

<file path=ppt/slideLayouts/slideLayout2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855033"/>
      </p:ext>
    </p:extLst>
  </p:cSld>
  <p:clrMapOvr>
    <a:masterClrMapping/>
  </p:clrMapOvr>
</p:sldLayout>
</file>

<file path=ppt/slideLayouts/slideLayout2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8415">
              <a:defRPr/>
            </a:pPr>
            <a:fld id="{8AF2105F-1B87-4015-8E4B-5DAE931EDE0C}" type="slidenum">
              <a:rPr lang="en-US" smtClean="0"/>
              <a:pPr defTabSz="10184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92" y="228108"/>
            <a:ext cx="10844585" cy="393584"/>
          </a:xfrm>
          <a:prstGeom prst="rect">
            <a:avLst/>
          </a:prstGeom>
        </p:spPr>
        <p:txBody>
          <a:bodyPr lIns="89604" tIns="44839" rIns="89604" bIns="4483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91040"/>
      </p:ext>
    </p:extLst>
  </p:cSld>
  <p:clrMapOvr>
    <a:masterClrMapping/>
  </p:clrMapOvr>
</p:sldLayout>
</file>

<file path=ppt/slideLayouts/slideLayout2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05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8415">
              <a:defRPr/>
            </a:pPr>
            <a:fld id="{8AF2105F-1B87-4015-8E4B-5DAE931EDE0C}" type="slidenum">
              <a:rPr lang="en-US" smtClean="0"/>
              <a:pPr defTabSz="10184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242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615" tIns="43450" rIns="86615" bIns="4345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615" tIns="43450" rIns="86615" bIns="43450"/>
          <a:lstStyle>
            <a:lvl1pPr marL="0" indent="0" algn="ctr">
              <a:buNone/>
              <a:defRPr sz="2400"/>
            </a:lvl1pPr>
            <a:lvl2pPr marL="433820" indent="0" algn="ctr">
              <a:buNone/>
              <a:defRPr sz="2100"/>
            </a:lvl2pPr>
            <a:lvl3pPr marL="867523" indent="0" algn="ctr">
              <a:buNone/>
              <a:defRPr sz="1800"/>
            </a:lvl3pPr>
            <a:lvl4pPr marL="1301247" indent="0" algn="ctr">
              <a:buNone/>
              <a:defRPr sz="1600"/>
            </a:lvl4pPr>
            <a:lvl5pPr marL="1735150" indent="0" algn="ctr">
              <a:buNone/>
              <a:defRPr sz="1600"/>
            </a:lvl5pPr>
            <a:lvl6pPr marL="2168830" indent="0" algn="ctr">
              <a:buNone/>
              <a:defRPr sz="1600"/>
            </a:lvl6pPr>
            <a:lvl7pPr marL="2602567" indent="0" algn="ctr">
              <a:buNone/>
              <a:defRPr sz="1600"/>
            </a:lvl7pPr>
            <a:lvl8pPr marL="3036420" indent="0" algn="ctr">
              <a:buNone/>
              <a:defRPr sz="1600"/>
            </a:lvl8pPr>
            <a:lvl9pPr marL="347018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69910"/>
      </p:ext>
    </p:extLst>
  </p:cSld>
  <p:clrMapOvr>
    <a:masterClrMapping/>
  </p:clrMapOvr>
</p:sldLayout>
</file>

<file path=ppt/slideLayouts/slideLayout2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04" tIns="44839" rIns="89604" bIns="4483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604" tIns="44839" rIns="89604" bIns="4483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8310142"/>
      </p:ext>
    </p:extLst>
  </p:cSld>
  <p:clrMapOvr>
    <a:masterClrMapping/>
  </p:clrMapOvr>
</p:sldLayout>
</file>

<file path=ppt/slideLayouts/slideLayout2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1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9957" tIns="35258" rIns="35258" bIns="35258" rtlCol="0" anchor="ctr"/>
          <a:lstStyle/>
          <a:p>
            <a:pPr defTabSz="37799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0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58" tIns="35258" rIns="35258" bIns="352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614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76" y="6449362"/>
            <a:ext cx="486055" cy="365125"/>
          </a:xfrm>
        </p:spPr>
        <p:txBody>
          <a:bodyPr lIns="89604" tIns="44839" rIns="89604" bIns="448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77997">
              <a:defRPr/>
            </a:pPr>
            <a:fld id="{9D58C95B-E41E-4E89-B2A5-250D18CD870C}" type="slidenum">
              <a:rPr lang="ru-RU" altLang="ru-RU" smtClean="0"/>
              <a:pPr defTabSz="3779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87946021"/>
      </p:ext>
    </p:extLst>
  </p:cSld>
  <p:clrMapOvr>
    <a:masterClrMapping/>
  </p:clrMapOvr>
  <p:transition spd="slow">
    <p:wipe dir="r"/>
  </p:transition>
</p:sldLayout>
</file>

<file path=ppt/slideLayouts/slideLayout2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73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8132">
              <a:defRPr/>
            </a:pPr>
            <a:fld id="{8AF2105F-1B87-4015-8E4B-5DAE931EDE0C}" type="slidenum">
              <a:rPr lang="en-US" smtClean="0"/>
              <a:pPr defTabSz="10181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98" y="228108"/>
            <a:ext cx="10844585" cy="393584"/>
          </a:xfrm>
          <a:prstGeom prst="rect">
            <a:avLst/>
          </a:prstGeom>
        </p:spPr>
        <p:txBody>
          <a:bodyPr lIns="89579" tIns="44822" rIns="89579" bIns="4482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77944"/>
      </p:ext>
    </p:extLst>
  </p:cSld>
  <p:clrMapOvr>
    <a:masterClrMapping/>
  </p:clrMapOvr>
</p:sldLayout>
</file>

<file path=ppt/slideLayouts/slideLayout2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15" y="2130582"/>
            <a:ext cx="10363200" cy="1470025"/>
          </a:xfrm>
        </p:spPr>
        <p:txBody>
          <a:bodyPr lIns="90930" tIns="45475" rIns="90930" bIns="4547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957" y="3886847"/>
            <a:ext cx="8534399" cy="1752601"/>
          </a:xfrm>
        </p:spPr>
        <p:txBody>
          <a:bodyPr lIns="90930" tIns="45475" rIns="90930" bIns="4547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01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3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02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3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0930" tIns="45475" rIns="90930" bIns="45475"/>
          <a:lstStyle/>
          <a:p>
            <a:fld id="{6893C370-7F85-46F0-B165-246F2AB8D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0930" tIns="45475" rIns="90930" bIns="45475"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lIns="90930" tIns="45475" rIns="90930" bIns="45475"/>
          <a:lstStyle/>
          <a:p>
            <a:fld id="{DB0CD295-8B83-4EC5-803D-204E780566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93991"/>
      </p:ext>
    </p:extLst>
  </p:cSld>
  <p:clrMapOvr>
    <a:masterClrMapping/>
  </p:clrMapOvr>
</p:sldLayout>
</file>

<file path=ppt/slideLayouts/slideLayout2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654812"/>
      </p:ext>
    </p:extLst>
  </p:cSld>
  <p:clrMapOvr>
    <a:masterClrMapping/>
  </p:clrMapOvr>
</p:sldLayout>
</file>

<file path=ppt/slideLayouts/slideLayout2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4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2252">
              <a:defRPr/>
            </a:pPr>
            <a:fld id="{8AF2105F-1B87-4015-8E4B-5DAE931EDE0C}" type="slidenum">
              <a:rPr lang="en-US" smtClean="0"/>
              <a:pPr defTabSz="10322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05" y="228108"/>
            <a:ext cx="10844585" cy="393584"/>
          </a:xfrm>
          <a:prstGeom prst="rect">
            <a:avLst/>
          </a:prstGeom>
        </p:spPr>
        <p:txBody>
          <a:bodyPr lIns="90827" tIns="45427" rIns="90827" bIns="4542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06652"/>
      </p:ext>
    </p:extLst>
  </p:cSld>
  <p:clrMapOvr>
    <a:masterClrMapping/>
  </p:clrMapOvr>
</p:sldLayout>
</file>

<file path=ppt/slideLayouts/slideLayout2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77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2252">
              <a:defRPr/>
            </a:pPr>
            <a:fld id="{8AF2105F-1B87-4015-8E4B-5DAE931EDE0C}" type="slidenum">
              <a:rPr lang="en-US" smtClean="0"/>
              <a:pPr defTabSz="10322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17492"/>
      </p:ext>
    </p:extLst>
  </p:cSld>
  <p:clrMapOvr>
    <a:masterClrMapping/>
  </p:clrMapOvr>
</p:sldLayout>
</file>

<file path=ppt/slideLayouts/slideLayout2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5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827" tIns="45427" rIns="90827" bIns="4542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827" tIns="45427" rIns="90827" bIns="4542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3932983"/>
      </p:ext>
    </p:extLst>
  </p:cSld>
  <p:clrMapOvr>
    <a:masterClrMapping/>
  </p:clrMapOvr>
</p:sldLayout>
</file>

<file path=ppt/slideLayouts/slideLayout2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32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974" tIns="35753" rIns="35753" bIns="35753" rtlCol="0" anchor="ctr"/>
          <a:lstStyle/>
          <a:p>
            <a:pPr defTabSz="90838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12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753" tIns="35753" rIns="35753" bIns="3575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829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55" y="6449085"/>
            <a:ext cx="486055" cy="365125"/>
          </a:xfrm>
        </p:spPr>
        <p:txBody>
          <a:bodyPr lIns="90827" tIns="45427" rIns="90827" bIns="4542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8382">
              <a:defRPr/>
            </a:pPr>
            <a:fld id="{9D58C95B-E41E-4E89-B2A5-250D18CD870C}" type="slidenum">
              <a:rPr lang="ru-RU" altLang="ru-RU" smtClean="0"/>
              <a:pPr defTabSz="90838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0035072"/>
      </p:ext>
    </p:extLst>
  </p:cSld>
  <p:clrMapOvr>
    <a:masterClrMapping/>
  </p:clrMapOvr>
  <p:transition spd="slow">
    <p:wipe dir="r"/>
  </p:transition>
</p:sldLayout>
</file>

<file path=ppt/slideLayouts/slideLayout2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203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1340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459390"/>
      </p:ext>
    </p:extLst>
  </p:cSld>
  <p:clrMapOvr>
    <a:masterClrMapping/>
  </p:clrMapOvr>
</p:sldLayout>
</file>

<file path=ppt/slideLayouts/slideLayout2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100">
              <a:defRPr/>
            </a:pPr>
            <a:fld id="{8AF2105F-1B87-4015-8E4B-5DAE931EDE0C}" type="slidenum">
              <a:rPr lang="en-US" smtClean="0"/>
              <a:pPr defTabSz="101610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22" y="228108"/>
            <a:ext cx="10844585" cy="393584"/>
          </a:xfrm>
          <a:prstGeom prst="rect">
            <a:avLst/>
          </a:prstGeom>
        </p:spPr>
        <p:txBody>
          <a:bodyPr lIns="89371" tIns="44734" rIns="89371" bIns="4473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73939"/>
      </p:ext>
    </p:extLst>
  </p:cSld>
  <p:clrMapOvr>
    <a:masterClrMapping/>
  </p:clrMapOvr>
</p:sldLayout>
</file>

<file path=ppt/slideLayouts/slideLayout2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7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100">
              <a:defRPr/>
            </a:pPr>
            <a:fld id="{8AF2105F-1B87-4015-8E4B-5DAE931EDE0C}" type="slidenum">
              <a:rPr lang="en-US" smtClean="0"/>
              <a:pPr defTabSz="10161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63264"/>
      </p:ext>
    </p:extLst>
  </p:cSld>
  <p:clrMapOvr>
    <a:masterClrMapping/>
  </p:clrMapOvr>
</p:sldLayout>
</file>

<file path=ppt/slideLayouts/slideLayout2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371" tIns="44734" rIns="89371" bIns="4473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371" tIns="44734" rIns="89371" bIns="4473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1257940"/>
      </p:ext>
    </p:extLst>
  </p:cSld>
  <p:clrMapOvr>
    <a:masterClrMapping/>
  </p:clrMapOvr>
</p:sldLayout>
</file>

<file path=ppt/slideLayouts/slideLayout2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8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565" tIns="35169" rIns="35169" bIns="35169" rtlCol="0" anchor="ctr"/>
          <a:lstStyle/>
          <a:p>
            <a:pPr defTabSz="89415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60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69" tIns="35169" rIns="35169" bIns="3516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406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70" y="6449484"/>
            <a:ext cx="486055" cy="365125"/>
          </a:xfrm>
        </p:spPr>
        <p:txBody>
          <a:bodyPr lIns="89371" tIns="44734" rIns="89371" bIns="447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4157">
              <a:defRPr/>
            </a:pPr>
            <a:fld id="{9D58C95B-E41E-4E89-B2A5-250D18CD870C}" type="slidenum">
              <a:rPr lang="ru-RU" altLang="ru-RU" smtClean="0"/>
              <a:pPr defTabSz="8941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62700612"/>
      </p:ext>
    </p:extLst>
  </p:cSld>
  <p:clrMapOvr>
    <a:masterClrMapping/>
  </p:clrMapOvr>
  <p:transition spd="slow">
    <p:wipe dir="r"/>
  </p:transition>
</p:sldLayout>
</file>

<file path=ppt/slideLayouts/slideLayout2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53706"/>
      </p:ext>
    </p:extLst>
  </p:cSld>
  <p:clrMapOvr>
    <a:masterClrMapping/>
  </p:clrMapOvr>
</p:sldLayout>
</file>

<file path=ppt/slideLayouts/slideLayout2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2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778">
              <a:defRPr/>
            </a:pPr>
            <a:fld id="{8AF2105F-1B87-4015-8E4B-5DAE931EDE0C}" type="slidenum">
              <a:rPr lang="en-US" smtClean="0"/>
              <a:pPr defTabSz="100577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47" y="228108"/>
            <a:ext cx="10844585" cy="393584"/>
          </a:xfrm>
          <a:prstGeom prst="rect">
            <a:avLst/>
          </a:prstGeom>
        </p:spPr>
        <p:txBody>
          <a:bodyPr lIns="88426" tIns="44292" rIns="88426" bIns="442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31156"/>
      </p:ext>
    </p:extLst>
  </p:cSld>
  <p:clrMapOvr>
    <a:masterClrMapping/>
  </p:clrMapOvr>
</p:sldLayout>
</file>

<file path=ppt/slideLayouts/slideLayout2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5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778">
              <a:defRPr/>
            </a:pPr>
            <a:fld id="{8AF2105F-1B87-4015-8E4B-5DAE931EDE0C}" type="slidenum">
              <a:rPr lang="en-US" smtClean="0"/>
              <a:pPr defTabSz="100577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40376"/>
      </p:ext>
    </p:extLst>
  </p:cSld>
  <p:clrMapOvr>
    <a:masterClrMapping/>
  </p:clrMapOvr>
</p:sldLayout>
</file>

<file path=ppt/slideLayouts/slideLayout2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6" tIns="44292" rIns="88426" bIns="442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6" tIns="44292" rIns="88426" bIns="442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500817"/>
      </p:ext>
    </p:extLst>
  </p:cSld>
  <p:clrMapOvr>
    <a:masterClrMapping/>
  </p:clrMapOvr>
</p:sldLayout>
</file>

<file path=ppt/slideLayouts/slideLayout2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549" tIns="34790" rIns="34790" bIns="34790" rtlCol="0" anchor="ctr"/>
          <a:lstStyle/>
          <a:p>
            <a:pPr marL="0" marR="0" lvl="0" indent="0" algn="l" defTabSz="88504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90" tIns="34790" rIns="34790" bIns="347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95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67"/>
            <a:ext cx="486055" cy="365125"/>
          </a:xfrm>
        </p:spPr>
        <p:txBody>
          <a:bodyPr lIns="88426" tIns="44292" rIns="88426" bIns="442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041">
              <a:defRPr/>
            </a:pPr>
            <a:fld id="{9D58C95B-E41E-4E89-B2A5-250D18CD870C}" type="slidenum">
              <a:rPr lang="ru-RU" altLang="ru-RU" smtClean="0"/>
              <a:pPr defTabSz="8850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89734719"/>
      </p:ext>
    </p:extLst>
  </p:cSld>
  <p:clrMapOvr>
    <a:masterClrMapping/>
  </p:clrMapOvr>
  <p:transition spd="slow">
    <p:wipe dir="r"/>
  </p:transition>
</p:sldLayout>
</file>

<file path=ppt/slideLayouts/slideLayout2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89243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520">
              <a:defRPr/>
            </a:pPr>
            <a:fld id="{8AF2105F-1B87-4015-8E4B-5DAE931EDE0C}" type="slidenum">
              <a:rPr lang="en-US" smtClean="0"/>
              <a:pPr defTabSz="99552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483" tIns="43844" rIns="87483" bIns="4384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51817"/>
      </p:ext>
    </p:extLst>
  </p:cSld>
  <p:clrMapOvr>
    <a:masterClrMapping/>
  </p:clrMapOvr>
</p:sldLayout>
</file>

<file path=ppt/slideLayouts/slideLayout2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2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253">
              <a:defRPr/>
            </a:pPr>
            <a:fld id="{8AF2105F-1B87-4015-8E4B-5DAE931EDE0C}" type="slidenum">
              <a:rPr lang="en-US" smtClean="0"/>
              <a:pPr defTabSz="102925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94" y="228108"/>
            <a:ext cx="10844585" cy="393584"/>
          </a:xfrm>
          <a:prstGeom prst="rect">
            <a:avLst/>
          </a:prstGeom>
        </p:spPr>
        <p:txBody>
          <a:bodyPr lIns="90554" tIns="45300" rIns="90554" bIns="453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20148"/>
      </p:ext>
    </p:extLst>
  </p:cSld>
  <p:clrMapOvr>
    <a:masterClrMapping/>
  </p:clrMapOvr>
</p:sldLayout>
</file>

<file path=ppt/slideLayouts/slideLayout2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5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9253">
              <a:defRPr/>
            </a:pPr>
            <a:fld id="{8AF2105F-1B87-4015-8E4B-5DAE931EDE0C}" type="slidenum">
              <a:rPr lang="en-US" smtClean="0"/>
              <a:pPr defTabSz="10292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1221"/>
      </p:ext>
    </p:extLst>
  </p:cSld>
  <p:clrMapOvr>
    <a:masterClrMapping/>
  </p:clrMapOvr>
</p:sldLayout>
</file>

<file path=ppt/slideLayouts/slideLayout2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7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54" tIns="45300" rIns="90554" bIns="453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554" tIns="45300" rIns="90554" bIns="453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1879859"/>
      </p:ext>
    </p:extLst>
  </p:cSld>
  <p:clrMapOvr>
    <a:masterClrMapping/>
  </p:clrMapOvr>
</p:sldLayout>
</file>

<file path=ppt/slideLayouts/slideLayout2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1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203" tIns="35647" rIns="35647" bIns="35647" rtlCol="0" anchor="ctr"/>
          <a:lstStyle/>
          <a:p>
            <a:pPr defTabSz="90574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47" tIns="35647" rIns="35647" bIns="356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566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84" y="6449155"/>
            <a:ext cx="486055" cy="365125"/>
          </a:xfrm>
        </p:spPr>
        <p:txBody>
          <a:bodyPr lIns="90554" tIns="45300" rIns="90554" bIns="453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5744">
              <a:defRPr/>
            </a:pPr>
            <a:fld id="{9D58C95B-E41E-4E89-B2A5-250D18CD870C}" type="slidenum">
              <a:rPr lang="ru-RU" altLang="ru-RU" smtClean="0"/>
              <a:pPr defTabSz="90574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62024700"/>
      </p:ext>
    </p:extLst>
  </p:cSld>
  <p:clrMapOvr>
    <a:masterClrMapping/>
  </p:clrMapOvr>
  <p:transition spd="slow">
    <p:wipe dir="r"/>
  </p:transition>
</p:sldLayout>
</file>

<file path=ppt/slideLayouts/slideLayout2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725325"/>
      </p:ext>
    </p:extLst>
  </p:cSld>
  <p:clrMapOvr>
    <a:masterClrMapping/>
  </p:clrMapOvr>
</p:sldLayout>
</file>

<file path=ppt/slideLayouts/slideLayout2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1719">
              <a:defRPr/>
            </a:pPr>
            <a:fld id="{8AF2105F-1B87-4015-8E4B-5DAE931EDE0C}" type="slidenum">
              <a:rPr lang="en-US" smtClean="0"/>
              <a:pPr defTabSz="101171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54" y="228108"/>
            <a:ext cx="10844585" cy="393584"/>
          </a:xfrm>
          <a:prstGeom prst="rect">
            <a:avLst/>
          </a:prstGeom>
        </p:spPr>
        <p:txBody>
          <a:bodyPr lIns="88970" tIns="44543" rIns="88970" bIns="4454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50100"/>
      </p:ext>
    </p:extLst>
  </p:cSld>
  <p:clrMapOvr>
    <a:masterClrMapping/>
  </p:clrMapOvr>
</p:sldLayout>
</file>

<file path=ppt/slideLayouts/slideLayout2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29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1719">
              <a:defRPr/>
            </a:pPr>
            <a:fld id="{8AF2105F-1B87-4015-8E4B-5DAE931EDE0C}" type="slidenum">
              <a:rPr lang="en-US" smtClean="0"/>
              <a:pPr defTabSz="101171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7048"/>
      </p:ext>
    </p:extLst>
  </p:cSld>
  <p:clrMapOvr>
    <a:masterClrMapping/>
  </p:clrMapOvr>
</p:sldLayout>
</file>

<file path=ppt/slideLayouts/slideLayout2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9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970" tIns="44543" rIns="88970" bIns="4454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970" tIns="44543" rIns="88970" bIns="4454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2086235"/>
      </p:ext>
    </p:extLst>
  </p:cSld>
  <p:clrMapOvr>
    <a:masterClrMapping/>
  </p:clrMapOvr>
</p:sldLayout>
</file>

<file path=ppt/slideLayouts/slideLayout2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95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6007" tIns="35009" rIns="35009" bIns="35009" rtlCol="0" anchor="ctr"/>
          <a:lstStyle/>
          <a:p>
            <a:pPr defTabSz="89024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73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009" tIns="35009" rIns="35009" bIns="350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015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03" y="6449599"/>
            <a:ext cx="486055" cy="365125"/>
          </a:xfrm>
        </p:spPr>
        <p:txBody>
          <a:bodyPr lIns="88970" tIns="44543" rIns="88970" bIns="445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0248">
              <a:defRPr/>
            </a:pPr>
            <a:fld id="{9D58C95B-E41E-4E89-B2A5-250D18CD870C}" type="slidenum">
              <a:rPr lang="ru-RU" altLang="ru-RU" smtClean="0"/>
              <a:pPr defTabSz="89024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19447551"/>
      </p:ext>
    </p:extLst>
  </p:cSld>
  <p:clrMapOvr>
    <a:masterClrMapping/>
  </p:clrMapOvr>
  <p:transition spd="slow">
    <p:wipe dir="r"/>
  </p:transition>
</p:sldLayout>
</file>

<file path=ppt/slideLayouts/slideLayout2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7429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520">
              <a:defRPr/>
            </a:pPr>
            <a:fld id="{8AF2105F-1B87-4015-8E4B-5DAE931EDE0C}" type="slidenum">
              <a:rPr lang="en-US" smtClean="0"/>
              <a:pPr defTabSz="99552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062"/>
      </p:ext>
    </p:extLst>
  </p:cSld>
  <p:clrMapOvr>
    <a:masterClrMapping/>
  </p:clrMapOvr>
</p:sldLayout>
</file>

<file path=ppt/slideLayouts/slideLayout2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2915">
              <a:defRPr/>
            </a:pPr>
            <a:fld id="{8AF2105F-1B87-4015-8E4B-5DAE931EDE0C}" type="slidenum">
              <a:rPr lang="en-US" smtClean="0"/>
              <a:pPr defTabSz="10329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582" y="228108"/>
            <a:ext cx="10844585" cy="393584"/>
          </a:xfrm>
          <a:prstGeom prst="rect">
            <a:avLst/>
          </a:prstGeom>
        </p:spPr>
        <p:txBody>
          <a:bodyPr lIns="90889" tIns="45460" rIns="90889" bIns="454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08667"/>
      </p:ext>
    </p:extLst>
  </p:cSld>
  <p:clrMapOvr>
    <a:masterClrMapping/>
  </p:clrMapOvr>
</p:sldLayout>
</file>

<file path=ppt/slideLayouts/slideLayout2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75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2915">
              <a:defRPr/>
            </a:pPr>
            <a:fld id="{8AF2105F-1B87-4015-8E4B-5DAE931EDE0C}" type="slidenum">
              <a:rPr lang="en-US" smtClean="0"/>
              <a:pPr defTabSz="10329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45299"/>
      </p:ext>
    </p:extLst>
  </p:cSld>
  <p:clrMapOvr>
    <a:masterClrMapping/>
  </p:clrMapOvr>
</p:sldLayout>
</file>

<file path=ppt/slideLayouts/slideLayout2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4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889" tIns="45460" rIns="90889" bIns="4546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889" tIns="45460" rIns="90889" bIns="4546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3704894"/>
      </p:ext>
    </p:extLst>
  </p:cSld>
  <p:clrMapOvr>
    <a:masterClrMapping/>
  </p:clrMapOvr>
</p:sldLayout>
</file>

<file path=ppt/slideLayouts/slideLayout2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3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8367" tIns="35781" rIns="35781" bIns="35781" rtlCol="0" anchor="ctr"/>
          <a:lstStyle/>
          <a:p>
            <a:pPr defTabSz="90896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09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781" tIns="35781" rIns="35781" bIns="357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887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54" y="6449062"/>
            <a:ext cx="486055" cy="365125"/>
          </a:xfrm>
        </p:spPr>
        <p:txBody>
          <a:bodyPr lIns="90889" tIns="45460" rIns="90889" bIns="4546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8964">
              <a:defRPr/>
            </a:pPr>
            <a:fld id="{9D58C95B-E41E-4E89-B2A5-250D18CD870C}" type="slidenum">
              <a:rPr lang="ru-RU" altLang="ru-RU" smtClean="0"/>
              <a:pPr defTabSz="90896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3754413"/>
      </p:ext>
    </p:extLst>
  </p:cSld>
  <p:clrMapOvr>
    <a:masterClrMapping/>
  </p:clrMapOvr>
  <p:transition spd="slow">
    <p:wipe dir="r"/>
  </p:transition>
</p:sldLayout>
</file>

<file path=ppt/slideLayouts/slideLayout2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673335"/>
      </p:ext>
    </p:extLst>
  </p:cSld>
  <p:clrMapOvr>
    <a:masterClrMapping/>
  </p:clrMapOvr>
</p:sldLayout>
</file>

<file path=ppt/slideLayouts/slideLayout2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807">
              <a:defRPr/>
            </a:pPr>
            <a:fld id="{8AF2105F-1B87-4015-8E4B-5DAE931EDE0C}" type="slidenum">
              <a:rPr lang="en-US" smtClean="0"/>
              <a:pPr defTabSz="100580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44" y="228108"/>
            <a:ext cx="10844585" cy="393584"/>
          </a:xfrm>
          <a:prstGeom prst="rect">
            <a:avLst/>
          </a:prstGeom>
        </p:spPr>
        <p:txBody>
          <a:bodyPr lIns="88429" tIns="44292" rIns="88429" bIns="442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62957"/>
      </p:ext>
    </p:extLst>
  </p:cSld>
  <p:clrMapOvr>
    <a:masterClrMapping/>
  </p:clrMapOvr>
</p:sldLayout>
</file>

<file path=ppt/slideLayouts/slideLayout2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5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5807">
              <a:defRPr/>
            </a:pPr>
            <a:fld id="{8AF2105F-1B87-4015-8E4B-5DAE931EDE0C}" type="slidenum">
              <a:rPr lang="en-US" smtClean="0"/>
              <a:pPr defTabSz="100580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5012"/>
      </p:ext>
    </p:extLst>
  </p:cSld>
  <p:clrMapOvr>
    <a:masterClrMapping/>
  </p:clrMapOvr>
</p:sldLayout>
</file>

<file path=ppt/slideLayouts/slideLayout2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9" tIns="44292" rIns="88429" bIns="442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29" tIns="44292" rIns="88429" bIns="442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009373"/>
      </p:ext>
    </p:extLst>
  </p:cSld>
  <p:clrMapOvr>
    <a:masterClrMapping/>
  </p:clrMapOvr>
</p:sldLayout>
</file>

<file path=ppt/slideLayouts/slideLayout2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3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566" tIns="34790" rIns="34790" bIns="34790" rtlCol="0" anchor="ctr"/>
          <a:lstStyle/>
          <a:p>
            <a:pPr marL="0" marR="0" lvl="0" indent="0" algn="l" defTabSz="88505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2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90" tIns="34790" rIns="34790" bIns="347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497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61"/>
            <a:ext cx="486055" cy="365125"/>
          </a:xfrm>
        </p:spPr>
        <p:txBody>
          <a:bodyPr lIns="88429" tIns="44292" rIns="88429" bIns="442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059">
              <a:defRPr/>
            </a:pPr>
            <a:fld id="{9D58C95B-E41E-4E89-B2A5-250D18CD870C}" type="slidenum">
              <a:rPr lang="ru-RU" altLang="ru-RU" smtClean="0"/>
              <a:pPr defTabSz="88505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0935749"/>
      </p:ext>
    </p:extLst>
  </p:cSld>
  <p:clrMapOvr>
    <a:masterClrMapping/>
  </p:clrMapOvr>
  <p:transition spd="slow">
    <p:wipe dir="r"/>
  </p:transition>
</p:sldLayout>
</file>

<file path=ppt/slideLayouts/slideLayout2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88956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83" tIns="43844" rIns="87483" bIns="4384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83" tIns="43844" rIns="87483" bIns="4384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602976"/>
      </p:ext>
    </p:extLst>
  </p:cSld>
  <p:clrMapOvr>
    <a:masterClrMapping/>
  </p:clrMapOvr>
</p:sldLayout>
</file>

<file path=ppt/slideLayouts/slideLayout2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8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775">
              <a:defRPr/>
            </a:pPr>
            <a:fld id="{8AF2105F-1B87-4015-8E4B-5DAE931EDE0C}" type="slidenum">
              <a:rPr lang="en-US" smtClean="0"/>
              <a:pPr defTabSz="101677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999" y="228108"/>
            <a:ext cx="10844585" cy="393584"/>
          </a:xfrm>
          <a:prstGeom prst="rect">
            <a:avLst/>
          </a:prstGeom>
        </p:spPr>
        <p:txBody>
          <a:bodyPr lIns="89434" tIns="44764" rIns="89434" bIns="4476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33865"/>
      </p:ext>
    </p:extLst>
  </p:cSld>
  <p:clrMapOvr>
    <a:masterClrMapping/>
  </p:clrMapOvr>
</p:sldLayout>
</file>

<file path=ppt/slideLayouts/slideLayout2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15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6775">
              <a:defRPr/>
            </a:pPr>
            <a:fld id="{8AF2105F-1B87-4015-8E4B-5DAE931EDE0C}" type="slidenum">
              <a:rPr lang="en-US" smtClean="0"/>
              <a:pPr defTabSz="101677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1697"/>
      </p:ext>
    </p:extLst>
  </p:cSld>
  <p:clrMapOvr>
    <a:masterClrMapping/>
  </p:clrMapOvr>
</p:sldLayout>
</file>

<file path=ppt/slideLayouts/slideLayout2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34" tIns="44764" rIns="89434" bIns="4476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9434" tIns="44764" rIns="89434" bIns="4476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4651845"/>
      </p:ext>
    </p:extLst>
  </p:cSld>
  <p:clrMapOvr>
    <a:masterClrMapping/>
  </p:clrMapOvr>
</p:sldLayout>
</file>

<file path=ppt/slideLayouts/slideLayout2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7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8958" tIns="35194" rIns="35194" bIns="35194" rtlCol="0" anchor="ctr"/>
          <a:lstStyle/>
          <a:p>
            <a:pPr defTabSz="89475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5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194" tIns="35194" rIns="35194" bIns="35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9465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68" y="6449460"/>
            <a:ext cx="486055" cy="365125"/>
          </a:xfrm>
        </p:spPr>
        <p:txBody>
          <a:bodyPr lIns="89434" tIns="44764" rIns="89434" bIns="447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94758">
              <a:defRPr/>
            </a:pPr>
            <a:fld id="{9D58C95B-E41E-4E89-B2A5-250D18CD870C}" type="slidenum">
              <a:rPr lang="ru-RU" altLang="ru-RU" smtClean="0"/>
              <a:pPr defTabSz="89475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71109288"/>
      </p:ext>
    </p:extLst>
  </p:cSld>
  <p:clrMapOvr>
    <a:masterClrMapping/>
  </p:clrMapOvr>
  <p:transition spd="slow">
    <p:wipe dir="r"/>
  </p:transition>
</p:sldLayout>
</file>

<file path=ppt/slideLayouts/slideLayout2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52047"/>
      </p:ext>
    </p:extLst>
  </p:cSld>
  <p:clrMapOvr>
    <a:masterClrMapping/>
  </p:clrMapOvr>
</p:sldLayout>
</file>

<file path=ppt/slideLayouts/slideLayout2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0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172">
              <a:defRPr/>
            </a:pPr>
            <a:fld id="{8AF2105F-1B87-4015-8E4B-5DAE931EDE0C}" type="slidenum">
              <a:rPr lang="en-US" smtClean="0"/>
              <a:pPr defTabSz="100617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31" y="228108"/>
            <a:ext cx="10844585" cy="393584"/>
          </a:xfrm>
          <a:prstGeom prst="rect">
            <a:avLst/>
          </a:prstGeom>
        </p:spPr>
        <p:txBody>
          <a:bodyPr lIns="88468" tIns="44308" rIns="88468" bIns="4430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01119"/>
      </p:ext>
    </p:extLst>
  </p:cSld>
  <p:clrMapOvr>
    <a:masterClrMapping/>
  </p:clrMapOvr>
</p:sldLayout>
</file>

<file path=ppt/slideLayouts/slideLayout2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172">
              <a:defRPr/>
            </a:pPr>
            <a:fld id="{8AF2105F-1B87-4015-8E4B-5DAE931EDE0C}" type="slidenum">
              <a:rPr lang="en-US" smtClean="0"/>
              <a:pPr defTabSz="100617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3818"/>
      </p:ext>
    </p:extLst>
  </p:cSld>
  <p:clrMapOvr>
    <a:masterClrMapping/>
  </p:clrMapOvr>
</p:sldLayout>
</file>

<file path=ppt/slideLayouts/slideLayout2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68" tIns="44308" rIns="88468" bIns="4430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68" tIns="44308" rIns="88468" bIns="4430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0499049"/>
      </p:ext>
    </p:extLst>
  </p:cSld>
  <p:clrMapOvr>
    <a:masterClrMapping/>
  </p:clrMapOvr>
</p:sldLayout>
</file>

<file path=ppt/slideLayouts/slideLayout2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780" tIns="34805" rIns="34805" bIns="34805" rtlCol="0" anchor="ctr"/>
          <a:lstStyle/>
          <a:p>
            <a:pPr marL="0" marR="0" lvl="0" indent="0" algn="l" defTabSz="8853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05" tIns="34805" rIns="34805" bIns="3480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29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49"/>
            <a:ext cx="486055" cy="365125"/>
          </a:xfrm>
        </p:spPr>
        <p:txBody>
          <a:bodyPr lIns="88468" tIns="44308" rIns="88468" bIns="4430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385">
              <a:defRPr/>
            </a:pPr>
            <a:fld id="{9D58C95B-E41E-4E89-B2A5-250D18CD870C}" type="slidenum">
              <a:rPr lang="ru-RU" altLang="ru-RU" smtClean="0"/>
              <a:pPr defTabSz="88538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5663992"/>
      </p:ext>
    </p:extLst>
  </p:cSld>
  <p:clrMapOvr>
    <a:masterClrMapping/>
  </p:clrMapOvr>
  <p:transition spd="slow">
    <p:wipe dir="r"/>
  </p:transition>
</p:sldLayout>
</file>

<file path=ppt/slideLayouts/slideLayout2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38164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0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507" tIns="34455" rIns="34455" bIns="34455" rtlCol="0" anchor="ctr"/>
          <a:lstStyle/>
          <a:p>
            <a:pPr defTabSz="87598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55" tIns="34455" rIns="34455" bIns="3445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591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96"/>
            <a:ext cx="486055" cy="365125"/>
          </a:xfrm>
        </p:spPr>
        <p:txBody>
          <a:bodyPr lIns="87483" tIns="43844" rIns="87483" bIns="438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5988">
              <a:defRPr/>
            </a:pPr>
            <a:fld id="{9D58C95B-E41E-4E89-B2A5-250D18CD870C}" type="slidenum">
              <a:rPr lang="ru-RU" altLang="ru-RU" smtClean="0"/>
              <a:pPr defTabSz="87598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644116"/>
      </p:ext>
    </p:extLst>
  </p:cSld>
  <p:clrMapOvr>
    <a:masterClrMapping/>
  </p:clrMapOvr>
  <p:transition spd="slow">
    <p:wipe dir="r"/>
  </p:transition>
</p:sldLayout>
</file>

<file path=ppt/slideLayouts/slideLayout2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9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3658">
              <a:defRPr/>
            </a:pPr>
            <a:fld id="{8AF2105F-1B87-4015-8E4B-5DAE931EDE0C}" type="slidenum">
              <a:rPr lang="en-US" smtClean="0"/>
              <a:pPr defTabSz="103365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556" y="228108"/>
            <a:ext cx="10844585" cy="393584"/>
          </a:xfrm>
          <a:prstGeom prst="rect">
            <a:avLst/>
          </a:prstGeom>
        </p:spPr>
        <p:txBody>
          <a:bodyPr lIns="90954" tIns="45484" rIns="90954" bIns="4548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4069"/>
      </p:ext>
    </p:extLst>
  </p:cSld>
  <p:clrMapOvr>
    <a:masterClrMapping/>
  </p:clrMapOvr>
</p:sldLayout>
</file>

<file path=ppt/slideLayouts/slideLayout2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72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3658">
              <a:defRPr/>
            </a:pPr>
            <a:fld id="{8AF2105F-1B87-4015-8E4B-5DAE931EDE0C}" type="slidenum">
              <a:rPr lang="en-US" smtClean="0"/>
              <a:pPr defTabSz="103365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16326"/>
      </p:ext>
    </p:extLst>
  </p:cSld>
  <p:clrMapOvr>
    <a:masterClrMapping/>
  </p:clrMapOvr>
</p:sldLayout>
</file>

<file path=ppt/slideLayouts/slideLayout2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48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954" tIns="45484" rIns="90954" bIns="4548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954" tIns="45484" rIns="90954" bIns="4548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6916991"/>
      </p:ext>
    </p:extLst>
  </p:cSld>
  <p:clrMapOvr>
    <a:masterClrMapping/>
  </p:clrMapOvr>
</p:sldLayout>
</file>

<file path=ppt/slideLayouts/slideLayout2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27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8811" tIns="35805" rIns="35805" bIns="35805" rtlCol="0" anchor="ctr"/>
          <a:lstStyle/>
          <a:p>
            <a:pPr defTabSz="90961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07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805" tIns="35805" rIns="35805" bIns="3580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953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50" y="6449039"/>
            <a:ext cx="486055" cy="365125"/>
          </a:xfrm>
        </p:spPr>
        <p:txBody>
          <a:bodyPr lIns="90954" tIns="45484" rIns="90954" bIns="454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09618">
              <a:defRPr/>
            </a:pPr>
            <a:fld id="{9D58C95B-E41E-4E89-B2A5-250D18CD870C}" type="slidenum">
              <a:rPr lang="ru-RU" altLang="ru-RU" smtClean="0"/>
              <a:pPr defTabSz="9096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7136290"/>
      </p:ext>
    </p:extLst>
  </p:cSld>
  <p:clrMapOvr>
    <a:masterClrMapping/>
  </p:clrMapOvr>
  <p:transition spd="slow">
    <p:wipe dir="r"/>
  </p:transition>
</p:sldLayout>
</file>

<file path=ppt/slideLayouts/slideLayout2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663026"/>
      </p:ext>
    </p:extLst>
  </p:cSld>
  <p:clrMapOvr>
    <a:masterClrMapping/>
  </p:clrMapOvr>
</p:sldLayout>
</file>

<file path=ppt/slideLayouts/slideLayout2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535">
              <a:defRPr/>
            </a:pPr>
            <a:fld id="{8AF2105F-1B87-4015-8E4B-5DAE931EDE0C}" type="slidenum">
              <a:rPr lang="en-US" smtClean="0"/>
              <a:pPr defTabSz="10065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19" y="228108"/>
            <a:ext cx="10844585" cy="393584"/>
          </a:xfrm>
          <a:prstGeom prst="rect">
            <a:avLst/>
          </a:prstGeom>
        </p:spPr>
        <p:txBody>
          <a:bodyPr lIns="88498" tIns="44325" rIns="88498" bIns="4432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39603"/>
      </p:ext>
    </p:extLst>
  </p:cSld>
  <p:clrMapOvr>
    <a:masterClrMapping/>
  </p:clrMapOvr>
</p:sldLayout>
</file>

<file path=ppt/slideLayouts/slideLayout2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535">
              <a:defRPr/>
            </a:pPr>
            <a:fld id="{8AF2105F-1B87-4015-8E4B-5DAE931EDE0C}" type="slidenum">
              <a:rPr lang="en-US" smtClean="0"/>
              <a:pPr defTabSz="10065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4420"/>
      </p:ext>
    </p:extLst>
  </p:cSld>
  <p:clrMapOvr>
    <a:masterClrMapping/>
  </p:clrMapOvr>
</p:sldLayout>
</file>

<file path=ppt/slideLayouts/slideLayout2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98" tIns="44325" rIns="88498" bIns="4432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98" tIns="44325" rIns="88498" bIns="4432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116511"/>
      </p:ext>
    </p:extLst>
  </p:cSld>
  <p:clrMapOvr>
    <a:masterClrMapping/>
  </p:clrMapOvr>
</p:sldLayout>
</file>

<file path=ppt/slideLayouts/slideLayout2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1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988" tIns="34819" rIns="34819" bIns="34819" rtlCol="0" anchor="ctr"/>
          <a:lstStyle/>
          <a:p>
            <a:pPr marL="0" marR="0" lvl="0" indent="0" algn="l" defTabSz="8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19" tIns="34819" rIns="34819" bIns="34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61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8" y="6449738"/>
            <a:ext cx="486055" cy="365125"/>
          </a:xfrm>
        </p:spPr>
        <p:txBody>
          <a:bodyPr lIns="88498" tIns="44325" rIns="88498" bIns="4432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697">
              <a:defRPr/>
            </a:pPr>
            <a:fld id="{9D58C95B-E41E-4E89-B2A5-250D18CD870C}" type="slidenum">
              <a:rPr lang="ru-RU" altLang="ru-RU" smtClean="0"/>
              <a:pPr defTabSz="8856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41504513"/>
      </p:ext>
    </p:extLst>
  </p:cSld>
  <p:clrMapOvr>
    <a:masterClrMapping/>
  </p:clrMapOvr>
  <p:transition spd="slow">
    <p:wipe dir="r"/>
  </p:transition>
</p:sldLayout>
</file>

<file path=ppt/slideLayouts/slideLayout2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49694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346823"/>
      </p:ext>
    </p:extLst>
  </p:cSld>
  <p:clrMapOvr>
    <a:masterClrMapping/>
  </p:clrMapOvr>
</p:sldLayout>
</file>

<file path=ppt/slideLayouts/slideLayout2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535">
              <a:defRPr/>
            </a:pPr>
            <a:fld id="{8AF2105F-1B87-4015-8E4B-5DAE931EDE0C}" type="slidenum">
              <a:rPr lang="en-US" smtClean="0"/>
              <a:pPr defTabSz="10065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19" y="228108"/>
            <a:ext cx="10844585" cy="393584"/>
          </a:xfrm>
          <a:prstGeom prst="rect">
            <a:avLst/>
          </a:prstGeom>
        </p:spPr>
        <p:txBody>
          <a:bodyPr lIns="88498" tIns="44325" rIns="88498" bIns="4432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43738"/>
      </p:ext>
    </p:extLst>
  </p:cSld>
  <p:clrMapOvr>
    <a:masterClrMapping/>
  </p:clrMapOvr>
</p:sldLayout>
</file>

<file path=ppt/slideLayouts/slideLayout2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3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535">
              <a:defRPr/>
            </a:pPr>
            <a:fld id="{8AF2105F-1B87-4015-8E4B-5DAE931EDE0C}" type="slidenum">
              <a:rPr lang="en-US" smtClean="0"/>
              <a:pPr defTabSz="10065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11464"/>
      </p:ext>
    </p:extLst>
  </p:cSld>
  <p:clrMapOvr>
    <a:masterClrMapping/>
  </p:clrMapOvr>
</p:sldLayout>
</file>

<file path=ppt/slideLayouts/slideLayout2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98" tIns="44325" rIns="88498" bIns="4432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98" tIns="44325" rIns="88498" bIns="4432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8884504"/>
      </p:ext>
    </p:extLst>
  </p:cSld>
  <p:clrMapOvr>
    <a:masterClrMapping/>
  </p:clrMapOvr>
</p:sldLayout>
</file>

<file path=ppt/slideLayouts/slideLayout2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1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988" tIns="34819" rIns="34819" bIns="34819" rtlCol="0" anchor="ctr"/>
          <a:lstStyle/>
          <a:p>
            <a:pPr marL="0" marR="0" lvl="0" indent="0" algn="l" defTabSz="8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19" tIns="34819" rIns="34819" bIns="34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61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8" y="6449738"/>
            <a:ext cx="486055" cy="365125"/>
          </a:xfrm>
        </p:spPr>
        <p:txBody>
          <a:bodyPr lIns="88498" tIns="44325" rIns="88498" bIns="4432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697">
              <a:defRPr/>
            </a:pPr>
            <a:fld id="{9D58C95B-E41E-4E89-B2A5-250D18CD870C}" type="slidenum">
              <a:rPr lang="ru-RU" altLang="ru-RU" smtClean="0"/>
              <a:pPr defTabSz="8856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7394797"/>
      </p:ext>
    </p:extLst>
  </p:cSld>
  <p:clrMapOvr>
    <a:masterClrMapping/>
  </p:clrMapOvr>
  <p:transition spd="slow">
    <p:wipe dir="r"/>
  </p:transition>
</p:sldLayout>
</file>

<file path=ppt/slideLayouts/slideLayout2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319870"/>
      </p:ext>
    </p:extLst>
  </p:cSld>
  <p:clrMapOvr>
    <a:masterClrMapping/>
  </p:clrMapOvr>
</p:sldLayout>
</file>

<file path=ppt/slideLayouts/slideLayout2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4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401">
              <a:defRPr/>
            </a:pPr>
            <a:fld id="{8AF2105F-1B87-4015-8E4B-5DAE931EDE0C}" type="slidenum">
              <a:rPr lang="en-US" smtClean="0"/>
              <a:pPr defTabSz="102540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73" y="228108"/>
            <a:ext cx="10844585" cy="393584"/>
          </a:xfrm>
          <a:prstGeom prst="rect">
            <a:avLst/>
          </a:prstGeom>
        </p:spPr>
        <p:txBody>
          <a:bodyPr lIns="90233" tIns="45135" rIns="90233" bIns="4513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68236"/>
      </p:ext>
    </p:extLst>
  </p:cSld>
  <p:clrMapOvr>
    <a:masterClrMapping/>
  </p:clrMapOvr>
</p:sldLayout>
</file>

<file path=ppt/slideLayouts/slideLayout2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7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401">
              <a:defRPr/>
            </a:pPr>
            <a:fld id="{8AF2105F-1B87-4015-8E4B-5DAE931EDE0C}" type="slidenum">
              <a:rPr lang="en-US" smtClean="0"/>
              <a:pPr defTabSz="102540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21528"/>
      </p:ext>
    </p:extLst>
  </p:cSld>
  <p:clrMapOvr>
    <a:masterClrMapping/>
  </p:clrMapOvr>
</p:sldLayout>
</file>

<file path=ppt/slideLayouts/slideLayout2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233" tIns="45135" rIns="90233" bIns="4513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233" tIns="45135" rIns="90233" bIns="4513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389645"/>
      </p:ext>
    </p:extLst>
  </p:cSld>
  <p:clrMapOvr>
    <a:masterClrMapping/>
  </p:clrMapOvr>
</p:sldLayout>
</file>

<file path=ppt/slideLayouts/slideLayout2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9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970" tIns="35512" rIns="35512" bIns="35512" rtlCol="0" anchor="ctr"/>
          <a:lstStyle/>
          <a:p>
            <a:pPr defTabSz="38059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8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12" tIns="35512" rIns="35512" bIns="355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229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32" y="6449178"/>
            <a:ext cx="486055" cy="365125"/>
          </a:xfrm>
        </p:spPr>
        <p:txBody>
          <a:bodyPr lIns="90233" tIns="45135" rIns="90233" bIns="4513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0595">
              <a:defRPr/>
            </a:pPr>
            <a:fld id="{9D58C95B-E41E-4E89-B2A5-250D18CD870C}" type="slidenum">
              <a:rPr lang="ru-RU" altLang="ru-RU" smtClean="0"/>
              <a:pPr defTabSz="38059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01663984"/>
      </p:ext>
    </p:extLst>
  </p:cSld>
  <p:clrMapOvr>
    <a:masterClrMapping/>
  </p:clrMapOvr>
  <p:transition spd="slow">
    <p:wipe dir="r"/>
  </p:transition>
</p:sldLayout>
</file>

<file path=ppt/slideLayouts/slideLayout2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485"/>
            <a:ext cx="9144000" cy="2387599"/>
          </a:xfrm>
          <a:prstGeom prst="rect">
            <a:avLst/>
          </a:prstGeom>
        </p:spPr>
        <p:txBody>
          <a:bodyPr lIns="90233" tIns="45135" rIns="90233" bIns="4513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233" tIns="45135" rIns="90233" bIns="45135"/>
          <a:lstStyle>
            <a:lvl1pPr marL="0" indent="0" algn="ctr">
              <a:buNone/>
              <a:defRPr sz="2400"/>
            </a:lvl1pPr>
            <a:lvl2pPr marL="451159" indent="0" algn="ctr">
              <a:buNone/>
              <a:defRPr sz="2100"/>
            </a:lvl2pPr>
            <a:lvl3pPr marL="902378" indent="0" algn="ctr">
              <a:buNone/>
              <a:defRPr sz="1800"/>
            </a:lvl3pPr>
            <a:lvl4pPr marL="1353588" indent="0" algn="ctr">
              <a:buNone/>
              <a:defRPr sz="1600"/>
            </a:lvl4pPr>
            <a:lvl5pPr marL="1804763" indent="0" algn="ctr">
              <a:buNone/>
              <a:defRPr sz="1600"/>
            </a:lvl5pPr>
            <a:lvl6pPr marL="2255890" indent="0" algn="ctr">
              <a:buNone/>
              <a:defRPr sz="1600"/>
            </a:lvl6pPr>
            <a:lvl7pPr marL="2707157" indent="0" algn="ctr">
              <a:buNone/>
              <a:defRPr sz="1600"/>
            </a:lvl7pPr>
            <a:lvl8pPr marL="3158301" indent="0" algn="ctr">
              <a:buNone/>
              <a:defRPr sz="1600"/>
            </a:lvl8pPr>
            <a:lvl9pPr marL="360948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7518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052">
              <a:defRPr/>
            </a:pPr>
            <a:fld id="{8AF2105F-1B87-4015-8E4B-5DAE931EDE0C}" type="slidenum">
              <a:rPr lang="en-US" smtClean="0"/>
              <a:pPr defTabSz="9940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06" y="228108"/>
            <a:ext cx="10844585" cy="393584"/>
          </a:xfrm>
          <a:prstGeom prst="rect">
            <a:avLst/>
          </a:prstGeom>
        </p:spPr>
        <p:txBody>
          <a:bodyPr lIns="87351" tIns="43783" rIns="87351" bIns="437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39218"/>
      </p:ext>
    </p:extLst>
  </p:cSld>
  <p:clrMapOvr>
    <a:masterClrMapping/>
  </p:clrMapOvr>
</p:sldLayout>
</file>

<file path=ppt/slideLayouts/slideLayout2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5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107">
              <a:defRPr/>
            </a:pPr>
            <a:fld id="{8AF2105F-1B87-4015-8E4B-5DAE931EDE0C}" type="slidenum">
              <a:rPr lang="en-US" smtClean="0"/>
              <a:pPr defTabSz="102510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4" y="228108"/>
            <a:ext cx="10844585" cy="393584"/>
          </a:xfrm>
          <a:prstGeom prst="rect">
            <a:avLst/>
          </a:prstGeom>
        </p:spPr>
        <p:txBody>
          <a:bodyPr lIns="90208" tIns="45126" rIns="90208" bIns="4512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25417"/>
      </p:ext>
    </p:extLst>
  </p:cSld>
  <p:clrMapOvr>
    <a:masterClrMapping/>
  </p:clrMapOvr>
</p:sldLayout>
</file>

<file path=ppt/slideLayouts/slideLayout2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143" tIns="45577" rIns="91143" bIns="45577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143" tIns="45577" rIns="91143" bIns="45577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143" tIns="45577" rIns="91143" bIns="45577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342038"/>
      </p:ext>
    </p:extLst>
  </p:cSld>
  <p:clrMapOvr>
    <a:masterClrMapping/>
  </p:clrMapOvr>
</p:sldLayout>
</file>

<file path=ppt/slideLayouts/slideLayout2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032060"/>
      </p:ext>
    </p:extLst>
  </p:cSld>
  <p:clrMapOvr>
    <a:masterClrMapping/>
  </p:clrMapOvr>
</p:sldLayout>
</file>

<file path=ppt/slideLayouts/slideLayout2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68">
              <a:defRPr/>
            </a:pPr>
            <a:fld id="{8AF2105F-1B87-4015-8E4B-5DAE931EDE0C}" type="slidenum">
              <a:rPr lang="en-US" smtClean="0"/>
              <a:pPr defTabSz="100256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40" tIns="44159" rIns="88140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25314"/>
      </p:ext>
    </p:extLst>
  </p:cSld>
  <p:clrMapOvr>
    <a:masterClrMapping/>
  </p:clrMapOvr>
</p:sldLayout>
</file>

<file path=ppt/slideLayouts/slideLayout2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568">
              <a:defRPr/>
            </a:pPr>
            <a:fld id="{8AF2105F-1B87-4015-8E4B-5DAE931EDE0C}" type="slidenum">
              <a:rPr lang="en-US" smtClean="0"/>
              <a:pPr defTabSz="100256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89542"/>
      </p:ext>
    </p:extLst>
  </p:cSld>
  <p:clrMapOvr>
    <a:masterClrMapping/>
  </p:clrMapOvr>
</p:sldLayout>
</file>

<file path=ppt/slideLayouts/slideLayout2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2844498"/>
      </p:ext>
    </p:extLst>
  </p:cSld>
  <p:clrMapOvr>
    <a:masterClrMapping/>
  </p:clrMapOvr>
</p:sldLayout>
</file>

<file path=ppt/slideLayouts/slideLayout2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78" tIns="34681" rIns="34681" bIns="34681" rtlCol="0" anchor="ctr"/>
          <a:lstStyle/>
          <a:p>
            <a:pPr defTabSz="88222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13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2" y="6449830"/>
            <a:ext cx="486055" cy="365125"/>
          </a:xfrm>
        </p:spPr>
        <p:txBody>
          <a:bodyPr lIns="88140" tIns="44159" rIns="88140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23">
              <a:defRPr/>
            </a:pPr>
            <a:fld id="{9D58C95B-E41E-4E89-B2A5-250D18CD870C}" type="slidenum">
              <a:rPr lang="ru-RU" altLang="ru-RU" smtClean="0"/>
              <a:pPr defTabSz="88222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42849480"/>
      </p:ext>
    </p:extLst>
  </p:cSld>
  <p:clrMapOvr>
    <a:masterClrMapping/>
  </p:clrMapOvr>
  <p:transition spd="slow">
    <p:wipe dir="r"/>
  </p:transition>
</p:sldLayout>
</file>

<file path=ppt/slideLayouts/slideLayout2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8" y="274639"/>
            <a:ext cx="10972801" cy="1143000"/>
          </a:xfrm>
          <a:prstGeom prst="rect">
            <a:avLst/>
          </a:prstGeom>
        </p:spPr>
        <p:txBody>
          <a:bodyPr lIns="86524" tIns="43394" rIns="86524" bIns="4339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8" y="1600558"/>
            <a:ext cx="10972801" cy="4525963"/>
          </a:xfrm>
          <a:prstGeom prst="rect">
            <a:avLst/>
          </a:prstGeom>
        </p:spPr>
        <p:txBody>
          <a:bodyPr lIns="86524" tIns="43394" rIns="86524" bIns="4339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0" y="6356354"/>
            <a:ext cx="2844801" cy="365126"/>
          </a:xfrm>
          <a:prstGeom prst="rect">
            <a:avLst/>
          </a:prstGeom>
        </p:spPr>
        <p:txBody>
          <a:bodyPr lIns="86524" tIns="43394" rIns="86524" bIns="43394"/>
          <a:lstStyle/>
          <a:p>
            <a:pPr defTabSz="866622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622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79" y="6356354"/>
            <a:ext cx="3860799" cy="365126"/>
          </a:xfrm>
          <a:prstGeom prst="rect">
            <a:avLst/>
          </a:prstGeom>
        </p:spPr>
        <p:txBody>
          <a:bodyPr lIns="86524" tIns="43394" rIns="86524" bIns="43394"/>
          <a:lstStyle/>
          <a:p>
            <a:pPr defTabSz="86662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4" y="6356354"/>
            <a:ext cx="2844801" cy="365126"/>
          </a:xfrm>
          <a:prstGeom prst="rect">
            <a:avLst/>
          </a:prstGeom>
        </p:spPr>
        <p:txBody>
          <a:bodyPr lIns="86524" tIns="43394" rIns="86524" bIns="43394"/>
          <a:lstStyle/>
          <a:p>
            <a:pPr defTabSz="866622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622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27109"/>
      </p:ext>
    </p:extLst>
  </p:cSld>
  <p:clrMapOvr>
    <a:masterClrMapping/>
  </p:clrMapOvr>
</p:sldLayout>
</file>

<file path=ppt/slideLayouts/slideLayout2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919986"/>
      </p:ext>
    </p:extLst>
  </p:cSld>
  <p:clrMapOvr>
    <a:masterClrMapping/>
  </p:clrMapOvr>
</p:sldLayout>
</file>

<file path=ppt/slideLayouts/slideLayout2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0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246">
              <a:defRPr/>
            </a:pPr>
            <a:fld id="{8AF2105F-1B87-4015-8E4B-5DAE931EDE0C}" type="slidenum">
              <a:rPr lang="en-US" smtClean="0"/>
              <a:pPr defTabSz="100624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27" y="228108"/>
            <a:ext cx="10844585" cy="393584"/>
          </a:xfrm>
          <a:prstGeom prst="rect">
            <a:avLst/>
          </a:prstGeom>
        </p:spPr>
        <p:txBody>
          <a:bodyPr lIns="88475" tIns="44312" rIns="88475" bIns="4431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7426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0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052">
              <a:defRPr/>
            </a:pPr>
            <a:fld id="{8AF2105F-1B87-4015-8E4B-5DAE931EDE0C}" type="slidenum">
              <a:rPr lang="en-US" smtClean="0"/>
              <a:pPr defTabSz="9940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46202"/>
      </p:ext>
    </p:extLst>
  </p:cSld>
  <p:clrMapOvr>
    <a:masterClrMapping/>
  </p:clrMapOvr>
</p:sldLayout>
</file>

<file path=ppt/slideLayouts/slideLayout2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246">
              <a:defRPr/>
            </a:pPr>
            <a:fld id="{8AF2105F-1B87-4015-8E4B-5DAE931EDE0C}" type="slidenum">
              <a:rPr lang="en-US" smtClean="0"/>
              <a:pPr defTabSz="100624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2207"/>
      </p:ext>
    </p:extLst>
  </p:cSld>
  <p:clrMapOvr>
    <a:masterClrMapping/>
  </p:clrMapOvr>
</p:sldLayout>
</file>

<file path=ppt/slideLayouts/slideLayout2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75" tIns="44312" rIns="88475" bIns="4431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475" tIns="44312" rIns="88475" bIns="4431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1653968"/>
      </p:ext>
    </p:extLst>
  </p:cSld>
  <p:clrMapOvr>
    <a:masterClrMapping/>
  </p:clrMapOvr>
</p:sldLayout>
</file>

<file path=ppt/slideLayouts/slideLayout2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2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2826" tIns="34807" rIns="34807" bIns="34807" rtlCol="0" anchor="ctr"/>
          <a:lstStyle/>
          <a:p>
            <a:pPr defTabSz="88545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1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07" tIns="34807" rIns="34807" bIns="3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37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32" y="6449749"/>
            <a:ext cx="486055" cy="365125"/>
          </a:xfrm>
        </p:spPr>
        <p:txBody>
          <a:bodyPr lIns="88475" tIns="44312" rIns="88475" bIns="443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451">
              <a:defRPr/>
            </a:pPr>
            <a:fld id="{9D58C95B-E41E-4E89-B2A5-250D18CD870C}" type="slidenum">
              <a:rPr lang="ru-RU" altLang="ru-RU" smtClean="0"/>
              <a:pPr defTabSz="8854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45950411"/>
      </p:ext>
    </p:extLst>
  </p:cSld>
  <p:clrMapOvr>
    <a:masterClrMapping/>
  </p:clrMapOvr>
  <p:transition spd="slow">
    <p:wipe dir="r"/>
  </p:transition>
</p:sldLayout>
</file>

<file path=ppt/slideLayouts/slideLayout2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974186"/>
      </p:ext>
    </p:extLst>
  </p:cSld>
  <p:clrMapOvr>
    <a:masterClrMapping/>
  </p:clrMapOvr>
</p:sldLayout>
</file>

<file path=ppt/slideLayouts/slideLayout2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7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4270">
              <a:defRPr/>
            </a:pPr>
            <a:fld id="{8AF2105F-1B87-4015-8E4B-5DAE931EDE0C}" type="slidenum">
              <a:rPr lang="en-US" smtClean="0"/>
              <a:pPr defTabSz="103427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534" y="228108"/>
            <a:ext cx="10844585" cy="393584"/>
          </a:xfrm>
          <a:prstGeom prst="rect">
            <a:avLst/>
          </a:prstGeom>
        </p:spPr>
        <p:txBody>
          <a:bodyPr lIns="91010" tIns="45513" rIns="91010" bIns="4551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40392"/>
      </p:ext>
    </p:extLst>
  </p:cSld>
  <p:clrMapOvr>
    <a:masterClrMapping/>
  </p:clrMapOvr>
</p:sldLayout>
</file>

<file path=ppt/slideLayouts/slideLayout2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70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4270">
              <a:defRPr/>
            </a:pPr>
            <a:fld id="{8AF2105F-1B87-4015-8E4B-5DAE931EDE0C}" type="slidenum">
              <a:rPr lang="en-US" smtClean="0"/>
              <a:pPr defTabSz="10342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19422"/>
      </p:ext>
    </p:extLst>
  </p:cSld>
  <p:clrMapOvr>
    <a:masterClrMapping/>
  </p:clrMapOvr>
</p:sldLayout>
</file>

<file path=ppt/slideLayouts/slideLayout2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4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010" tIns="45513" rIns="91010" bIns="4551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010" tIns="45513" rIns="91010" bIns="4551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06271666"/>
      </p:ext>
    </p:extLst>
  </p:cSld>
  <p:clrMapOvr>
    <a:masterClrMapping/>
  </p:clrMapOvr>
</p:sldLayout>
</file>

<file path=ppt/slideLayouts/slideLayout2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25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169" tIns="35828" rIns="35828" bIns="35828" rtlCol="0" anchor="ctr"/>
          <a:lstStyle/>
          <a:p>
            <a:pPr defTabSz="91015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04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828" tIns="35828" rIns="35828" bIns="3582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007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49" y="6449016"/>
            <a:ext cx="486055" cy="365125"/>
          </a:xfrm>
        </p:spPr>
        <p:txBody>
          <a:bodyPr lIns="91010" tIns="45513" rIns="91010" bIns="455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0155">
              <a:defRPr/>
            </a:pPr>
            <a:fld id="{9D58C95B-E41E-4E89-B2A5-250D18CD870C}" type="slidenum">
              <a:rPr lang="ru-RU" altLang="ru-RU" smtClean="0"/>
              <a:pPr defTabSz="9101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0847765"/>
      </p:ext>
    </p:extLst>
  </p:cSld>
  <p:clrMapOvr>
    <a:masterClrMapping/>
  </p:clrMapOvr>
  <p:transition spd="slow">
    <p:wipe dir="r"/>
  </p:transition>
</p:sldLayout>
</file>

<file path=ppt/slideLayouts/slideLayout2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196276"/>
      </p:ext>
    </p:extLst>
  </p:cSld>
  <p:clrMapOvr>
    <a:masterClrMapping/>
  </p:clrMapOvr>
</p:sldLayout>
</file>

<file path=ppt/slideLayouts/slideLayout2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2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823">
              <a:defRPr/>
            </a:pPr>
            <a:fld id="{8AF2105F-1B87-4015-8E4B-5DAE931EDE0C}" type="slidenum">
              <a:rPr lang="en-US" smtClean="0"/>
              <a:pPr defTabSz="10258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61" y="228108"/>
            <a:ext cx="10844585" cy="393584"/>
          </a:xfrm>
          <a:prstGeom prst="rect">
            <a:avLst/>
          </a:prstGeom>
        </p:spPr>
        <p:txBody>
          <a:bodyPr lIns="90271" tIns="45152" rIns="90271" bIns="4515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0161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51" tIns="43783" rIns="87351" bIns="4378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51" tIns="43783" rIns="87351" bIns="4378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3336416"/>
      </p:ext>
    </p:extLst>
  </p:cSld>
  <p:clrMapOvr>
    <a:masterClrMapping/>
  </p:clrMapOvr>
</p:sldLayout>
</file>

<file path=ppt/slideLayouts/slideLayout2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5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823">
              <a:defRPr/>
            </a:pPr>
            <a:fld id="{8AF2105F-1B87-4015-8E4B-5DAE931EDE0C}" type="slidenum">
              <a:rPr lang="en-US" smtClean="0"/>
              <a:pPr defTabSz="102582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070"/>
      </p:ext>
    </p:extLst>
  </p:cSld>
  <p:clrMapOvr>
    <a:masterClrMapping/>
  </p:clrMapOvr>
</p:sldLayout>
</file>

<file path=ppt/slideLayouts/slideLayout2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271" tIns="45152" rIns="90271" bIns="4515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271" tIns="45152" rIns="90271" bIns="4515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5127"/>
      </p:ext>
    </p:extLst>
  </p:cSld>
  <p:clrMapOvr>
    <a:masterClrMapping/>
  </p:clrMapOvr>
</p:sldLayout>
</file>

<file path=ppt/slideLayouts/slideLayout2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8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222" tIns="35529" rIns="35529" bIns="35529" rtlCol="0" anchor="ctr"/>
          <a:lstStyle/>
          <a:p>
            <a:pPr defTabSz="38075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7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29" tIns="35529" rIns="35529" bIns="3552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266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30" y="6449166"/>
            <a:ext cx="486055" cy="365125"/>
          </a:xfrm>
        </p:spPr>
        <p:txBody>
          <a:bodyPr lIns="90271" tIns="45152" rIns="90271" bIns="4515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0751">
              <a:defRPr/>
            </a:pPr>
            <a:fld id="{9D58C95B-E41E-4E89-B2A5-250D18CD870C}" type="slidenum">
              <a:rPr lang="ru-RU" altLang="ru-RU" smtClean="0"/>
              <a:pPr defTabSz="3807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6113517"/>
      </p:ext>
    </p:extLst>
  </p:cSld>
  <p:clrMapOvr>
    <a:masterClrMapping/>
  </p:clrMapOvr>
  <p:transition spd="slow">
    <p:wipe dir="r"/>
  </p:transition>
</p:sldLayout>
</file>

<file path=ppt/slideLayouts/slideLayout2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3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528">
              <a:defRPr/>
            </a:pPr>
            <a:fld id="{8AF2105F-1B87-4015-8E4B-5DAE931EDE0C}" type="slidenum">
              <a:rPr lang="en-US" smtClean="0"/>
              <a:pPr defTabSz="10255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71" y="228108"/>
            <a:ext cx="10844585" cy="393584"/>
          </a:xfrm>
          <a:prstGeom prst="rect">
            <a:avLst/>
          </a:prstGeom>
        </p:spPr>
        <p:txBody>
          <a:bodyPr lIns="90243" tIns="45140" rIns="90243" bIns="4514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5930"/>
      </p:ext>
    </p:extLst>
  </p:cSld>
  <p:clrMapOvr>
    <a:masterClrMapping/>
  </p:clrMapOvr>
</p:sldLayout>
</file>

<file path=ppt/slideLayouts/slideLayout2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183" tIns="45596" rIns="91183" bIns="45596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183" tIns="45596" rIns="91183" bIns="45596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183" tIns="45596" rIns="91183" bIns="45596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797698"/>
      </p:ext>
    </p:extLst>
  </p:cSld>
  <p:clrMapOvr>
    <a:masterClrMapping/>
  </p:clrMapOvr>
</p:sldLayout>
</file>

<file path=ppt/slideLayouts/slideLayout2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430875"/>
      </p:ext>
    </p:extLst>
  </p:cSld>
  <p:clrMapOvr>
    <a:masterClrMapping/>
  </p:clrMapOvr>
</p:sldLayout>
</file>

<file path=ppt/slideLayouts/slideLayout2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76">
              <a:defRPr/>
            </a:pPr>
            <a:fld id="{8AF2105F-1B87-4015-8E4B-5DAE931EDE0C}" type="slidenum">
              <a:rPr lang="en-US" smtClean="0"/>
              <a:pPr defTabSz="10026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47" tIns="44162" rIns="88147" bIns="4416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02877"/>
      </p:ext>
    </p:extLst>
  </p:cSld>
  <p:clrMapOvr>
    <a:masterClrMapping/>
  </p:clrMapOvr>
</p:sldLayout>
</file>

<file path=ppt/slideLayouts/slideLayout2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76">
              <a:defRPr/>
            </a:pPr>
            <a:fld id="{8AF2105F-1B87-4015-8E4B-5DAE931EDE0C}" type="slidenum">
              <a:rPr lang="en-US" smtClean="0"/>
              <a:pPr defTabSz="10026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69042"/>
      </p:ext>
    </p:extLst>
  </p:cSld>
  <p:clrMapOvr>
    <a:masterClrMapping/>
  </p:clrMapOvr>
</p:sldLayout>
</file>

<file path=ppt/slideLayouts/slideLayout2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7" tIns="44162" rIns="88147" bIns="4416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7" tIns="44162" rIns="88147" bIns="4416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289215"/>
      </p:ext>
    </p:extLst>
  </p:cSld>
  <p:clrMapOvr>
    <a:masterClrMapping/>
  </p:clrMapOvr>
</p:sldLayout>
</file>

<file path=ppt/slideLayouts/slideLayout2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36" tIns="34681" rIns="34681" bIns="34681" rtlCol="0" anchor="ctr"/>
          <a:lstStyle/>
          <a:p>
            <a:pPr defTabSz="88231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3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2" y="6449825"/>
            <a:ext cx="486055" cy="365125"/>
          </a:xfrm>
        </p:spPr>
        <p:txBody>
          <a:bodyPr lIns="88147" tIns="44162" rIns="88147" bIns="4416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15">
              <a:defRPr/>
            </a:pPr>
            <a:fld id="{9D58C95B-E41E-4E89-B2A5-250D18CD870C}" type="slidenum">
              <a:rPr lang="ru-RU" altLang="ru-RU" smtClean="0"/>
              <a:pPr defTabSz="88231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5767440"/>
      </p:ext>
    </p:extLst>
  </p:cSld>
  <p:clrMapOvr>
    <a:masterClrMapping/>
  </p:clrMapOvr>
  <p:transition spd="slow"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656" tIns="34412" rIns="34412" bIns="34412" rtlCol="0" anchor="ctr"/>
          <a:lstStyle/>
          <a:p>
            <a:pPr defTabSz="87473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64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107"/>
            <a:ext cx="486055" cy="365125"/>
          </a:xfrm>
        </p:spPr>
        <p:txBody>
          <a:bodyPr lIns="87351" tIns="43783" rIns="87351" bIns="4378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737">
              <a:defRPr/>
            </a:pPr>
            <a:fld id="{9D58C95B-E41E-4E89-B2A5-250D18CD870C}" type="slidenum">
              <a:rPr lang="ru-RU" altLang="ru-RU" smtClean="0"/>
              <a:pPr defTabSz="87473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9804291"/>
      </p:ext>
    </p:extLst>
  </p:cSld>
  <p:clrMapOvr>
    <a:masterClrMapping/>
  </p:clrMapOvr>
  <p:transition spd="slow">
    <p:wipe dir="r"/>
  </p:transition>
</p:sldLayout>
</file>

<file path=ppt/slideLayouts/slideLayout2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47692"/>
      </p:ext>
    </p:extLst>
  </p:cSld>
  <p:clrMapOvr>
    <a:masterClrMapping/>
  </p:clrMapOvr>
</p:sldLayout>
</file>

<file path=ppt/slideLayouts/slideLayout2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44">
              <a:defRPr/>
            </a:pPr>
            <a:fld id="{8AF2105F-1B87-4015-8E4B-5DAE931EDE0C}" type="slidenum">
              <a:rPr lang="en-US" smtClean="0"/>
              <a:pPr defTabSz="100274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53" tIns="44165" rIns="88153" bIns="4416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31247"/>
      </p:ext>
    </p:extLst>
  </p:cSld>
  <p:clrMapOvr>
    <a:masterClrMapping/>
  </p:clrMapOvr>
</p:sldLayout>
</file>

<file path=ppt/slideLayouts/slideLayout2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44">
              <a:defRPr/>
            </a:pPr>
            <a:fld id="{8AF2105F-1B87-4015-8E4B-5DAE931EDE0C}" type="slidenum">
              <a:rPr lang="en-US" smtClean="0"/>
              <a:pPr defTabSz="100274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65284"/>
      </p:ext>
    </p:extLst>
  </p:cSld>
  <p:clrMapOvr>
    <a:masterClrMapping/>
  </p:clrMapOvr>
</p:sldLayout>
</file>

<file path=ppt/slideLayouts/slideLayout2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3" tIns="44165" rIns="88153" bIns="4416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3" tIns="44165" rIns="88153" bIns="4416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4784049"/>
      </p:ext>
    </p:extLst>
  </p:cSld>
  <p:clrMapOvr>
    <a:masterClrMapping/>
  </p:clrMapOvr>
</p:sldLayout>
</file>

<file path=ppt/slideLayouts/slideLayout2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76" tIns="34681" rIns="34681" bIns="34681" rtlCol="0" anchor="ctr"/>
          <a:lstStyle/>
          <a:p>
            <a:pPr defTabSz="88237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9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24"/>
            <a:ext cx="486055" cy="365125"/>
          </a:xfrm>
        </p:spPr>
        <p:txBody>
          <a:bodyPr lIns="88153" tIns="44165" rIns="88153" bIns="4416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73">
              <a:defRPr/>
            </a:pPr>
            <a:fld id="{9D58C95B-E41E-4E89-B2A5-250D18CD870C}" type="slidenum">
              <a:rPr lang="ru-RU" altLang="ru-RU" smtClean="0"/>
              <a:pPr defTabSz="88237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9429943"/>
      </p:ext>
    </p:extLst>
  </p:cSld>
  <p:clrMapOvr>
    <a:masterClrMapping/>
  </p:clrMapOvr>
  <p:transition spd="slow">
    <p:wipe dir="r"/>
  </p:transition>
</p:sldLayout>
</file>

<file path=ppt/slideLayouts/slideLayout2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4" y="274639"/>
            <a:ext cx="10972801" cy="1143000"/>
          </a:xfrm>
          <a:prstGeom prst="rect">
            <a:avLst/>
          </a:prstGeom>
        </p:spPr>
        <p:txBody>
          <a:bodyPr lIns="86539" tIns="43399" rIns="86539" bIns="4339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4" y="1600557"/>
            <a:ext cx="10972801" cy="4525963"/>
          </a:xfrm>
          <a:prstGeom prst="rect">
            <a:avLst/>
          </a:prstGeom>
        </p:spPr>
        <p:txBody>
          <a:bodyPr lIns="86539" tIns="43399" rIns="86539" bIns="4339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75" y="6356354"/>
            <a:ext cx="2844801" cy="365126"/>
          </a:xfrm>
          <a:prstGeom prst="rect">
            <a:avLst/>
          </a:prstGeom>
        </p:spPr>
        <p:txBody>
          <a:bodyPr lIns="86539" tIns="43399" rIns="86539" bIns="43399"/>
          <a:lstStyle/>
          <a:p>
            <a:pPr defTabSz="866772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772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73" y="6356354"/>
            <a:ext cx="3860799" cy="365126"/>
          </a:xfrm>
          <a:prstGeom prst="rect">
            <a:avLst/>
          </a:prstGeom>
        </p:spPr>
        <p:txBody>
          <a:bodyPr lIns="86539" tIns="43399" rIns="86539" bIns="43399"/>
          <a:lstStyle/>
          <a:p>
            <a:pPr defTabSz="86677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1" y="6356354"/>
            <a:ext cx="2844801" cy="365126"/>
          </a:xfrm>
          <a:prstGeom prst="rect">
            <a:avLst/>
          </a:prstGeom>
        </p:spPr>
        <p:txBody>
          <a:bodyPr lIns="86539" tIns="43399" rIns="86539" bIns="43399"/>
          <a:lstStyle/>
          <a:p>
            <a:pPr defTabSz="866772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772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32276"/>
      </p:ext>
    </p:extLst>
  </p:cSld>
  <p:clrMapOvr>
    <a:masterClrMapping/>
  </p:clrMapOvr>
</p:sldLayout>
</file>

<file path=ppt/slideLayouts/slideLayout2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540052"/>
      </p:ext>
    </p:extLst>
  </p:cSld>
  <p:clrMapOvr>
    <a:masterClrMapping/>
  </p:clrMapOvr>
</p:sldLayout>
</file>

<file path=ppt/slideLayouts/slideLayout2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76">
              <a:defRPr/>
            </a:pPr>
            <a:fld id="{8AF2105F-1B87-4015-8E4B-5DAE931EDE0C}" type="slidenum">
              <a:rPr lang="en-US" smtClean="0"/>
              <a:pPr defTabSz="10026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47" tIns="44162" rIns="88147" bIns="4416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82038"/>
      </p:ext>
    </p:extLst>
  </p:cSld>
  <p:clrMapOvr>
    <a:masterClrMapping/>
  </p:clrMapOvr>
</p:sldLayout>
</file>

<file path=ppt/slideLayouts/slideLayout2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76">
              <a:defRPr/>
            </a:pPr>
            <a:fld id="{8AF2105F-1B87-4015-8E4B-5DAE931EDE0C}" type="slidenum">
              <a:rPr lang="en-US" smtClean="0"/>
              <a:pPr defTabSz="10026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70804"/>
      </p:ext>
    </p:extLst>
  </p:cSld>
  <p:clrMapOvr>
    <a:masterClrMapping/>
  </p:clrMapOvr>
</p:sldLayout>
</file>

<file path=ppt/slideLayouts/slideLayout2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7" tIns="44162" rIns="88147" bIns="4416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7" tIns="44162" rIns="88147" bIns="4416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2530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250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417569"/>
      </p:ext>
    </p:extLst>
  </p:cSld>
  <p:clrMapOvr>
    <a:masterClrMapping/>
  </p:clrMapOvr>
</p:sldLayout>
</file>

<file path=ppt/slideLayouts/slideLayout2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36" tIns="34681" rIns="34681" bIns="34681" rtlCol="0" anchor="ctr"/>
          <a:lstStyle/>
          <a:p>
            <a:pPr defTabSz="88231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3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2" y="6449825"/>
            <a:ext cx="486055" cy="365125"/>
          </a:xfrm>
        </p:spPr>
        <p:txBody>
          <a:bodyPr lIns="88147" tIns="44162" rIns="88147" bIns="4416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15">
              <a:defRPr/>
            </a:pPr>
            <a:fld id="{9D58C95B-E41E-4E89-B2A5-250D18CD870C}" type="slidenum">
              <a:rPr lang="ru-RU" altLang="ru-RU" smtClean="0"/>
              <a:pPr defTabSz="88231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7010082"/>
      </p:ext>
    </p:extLst>
  </p:cSld>
  <p:clrMapOvr>
    <a:masterClrMapping/>
  </p:clrMapOvr>
  <p:transition spd="slow">
    <p:wipe dir="r"/>
  </p:transition>
</p:sldLayout>
</file>

<file path=ppt/slideLayouts/slideLayout2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94926"/>
      </p:ext>
    </p:extLst>
  </p:cSld>
  <p:clrMapOvr>
    <a:masterClrMapping/>
  </p:clrMapOvr>
</p:sldLayout>
</file>

<file path=ppt/slideLayouts/slideLayout2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2" y="228108"/>
            <a:ext cx="10844585" cy="393584"/>
          </a:xfrm>
          <a:prstGeom prst="rect">
            <a:avLst/>
          </a:prstGeom>
        </p:spPr>
        <p:txBody>
          <a:bodyPr lIns="88140" tIns="44159" rIns="88140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21430"/>
      </p:ext>
    </p:extLst>
  </p:cSld>
  <p:clrMapOvr>
    <a:masterClrMapping/>
  </p:clrMapOvr>
</p:sldLayout>
</file>

<file path=ppt/slideLayouts/slideLayout2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5111"/>
      </p:ext>
    </p:extLst>
  </p:cSld>
  <p:clrMapOvr>
    <a:masterClrMapping/>
  </p:clrMapOvr>
</p:sldLayout>
</file>

<file path=ppt/slideLayouts/slideLayout2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8397691"/>
      </p:ext>
    </p:extLst>
  </p:cSld>
  <p:clrMapOvr>
    <a:masterClrMapping/>
  </p:clrMapOvr>
</p:sldLayout>
</file>

<file path=ppt/slideLayouts/slideLayout2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96" tIns="34681" rIns="34681" bIns="34681" rtlCol="0" anchor="ctr"/>
          <a:lstStyle/>
          <a:p>
            <a:pPr marL="0" marR="0" lvl="0" indent="0" algn="l" defTabSz="88225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17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5"/>
            <a:ext cx="486055" cy="365125"/>
          </a:xfrm>
        </p:spPr>
        <p:txBody>
          <a:bodyPr lIns="88140" tIns="44159" rIns="88140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55">
              <a:defRPr/>
            </a:pPr>
            <a:fld id="{9D58C95B-E41E-4E89-B2A5-250D18CD870C}" type="slidenum">
              <a:rPr lang="ru-RU" altLang="ru-RU" smtClean="0"/>
              <a:pPr defTabSz="8822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60293282"/>
      </p:ext>
    </p:extLst>
  </p:cSld>
  <p:clrMapOvr>
    <a:masterClrMapping/>
  </p:clrMapOvr>
  <p:transition spd="slow">
    <p:wipe dir="r"/>
  </p:transition>
</p:sldLayout>
</file>

<file path=ppt/slideLayouts/slideLayout2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55595"/>
      </p:ext>
    </p:extLst>
  </p:cSld>
  <p:clrMapOvr>
    <a:masterClrMapping/>
  </p:clrMapOvr>
</p:sldLayout>
</file>

<file path=ppt/slideLayouts/slideLayout2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2" y="228108"/>
            <a:ext cx="10844585" cy="393584"/>
          </a:xfrm>
          <a:prstGeom prst="rect">
            <a:avLst/>
          </a:prstGeom>
        </p:spPr>
        <p:txBody>
          <a:bodyPr lIns="88140" tIns="44159" rIns="88140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33208"/>
      </p:ext>
    </p:extLst>
  </p:cSld>
  <p:clrMapOvr>
    <a:masterClrMapping/>
  </p:clrMapOvr>
</p:sldLayout>
</file>

<file path=ppt/slideLayouts/slideLayout2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45470"/>
      </p:ext>
    </p:extLst>
  </p:cSld>
  <p:clrMapOvr>
    <a:masterClrMapping/>
  </p:clrMapOvr>
</p:sldLayout>
</file>

<file path=ppt/slideLayouts/slideLayout2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512304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673">
              <a:defRPr/>
            </a:pPr>
            <a:fld id="{8AF2105F-1B87-4015-8E4B-5DAE931EDE0C}" type="slidenum">
              <a:rPr lang="en-US" smtClean="0"/>
              <a:pPr defTabSz="9896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81" y="228108"/>
            <a:ext cx="10844585" cy="393584"/>
          </a:xfrm>
          <a:prstGeom prst="rect">
            <a:avLst/>
          </a:prstGeom>
        </p:spPr>
        <p:txBody>
          <a:bodyPr lIns="86959" tIns="43595" rIns="86959" bIns="4359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5700"/>
      </p:ext>
    </p:extLst>
  </p:cSld>
  <p:clrMapOvr>
    <a:masterClrMapping/>
  </p:clrMapOvr>
</p:sldLayout>
</file>

<file path=ppt/slideLayouts/slideLayout2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96" tIns="34681" rIns="34681" bIns="34681" rtlCol="0" anchor="ctr"/>
          <a:lstStyle/>
          <a:p>
            <a:pPr marL="0" marR="0" lvl="0" indent="0" algn="l" defTabSz="88225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17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5"/>
            <a:ext cx="486055" cy="365125"/>
          </a:xfrm>
        </p:spPr>
        <p:txBody>
          <a:bodyPr lIns="88140" tIns="44159" rIns="88140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55">
              <a:defRPr/>
            </a:pPr>
            <a:fld id="{9D58C95B-E41E-4E89-B2A5-250D18CD870C}" type="slidenum">
              <a:rPr lang="ru-RU" altLang="ru-RU" smtClean="0"/>
              <a:pPr defTabSz="8822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8600925"/>
      </p:ext>
    </p:extLst>
  </p:cSld>
  <p:clrMapOvr>
    <a:masterClrMapping/>
  </p:clrMapOvr>
  <p:transition spd="slow">
    <p:wipe dir="r"/>
  </p:transition>
</p:sldLayout>
</file>

<file path=ppt/slideLayouts/slideLayout2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29" tIns="43394" rIns="86529" bIns="4339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29" tIns="43394" rIns="86529" bIns="43394"/>
          <a:lstStyle>
            <a:lvl1pPr marL="0" indent="0" algn="ctr">
              <a:buNone/>
              <a:defRPr sz="2400"/>
            </a:lvl1pPr>
            <a:lvl2pPr marL="433401" indent="0" algn="ctr">
              <a:buNone/>
              <a:defRPr sz="2100"/>
            </a:lvl2pPr>
            <a:lvl3pPr marL="866680" indent="0" algn="ctr">
              <a:buNone/>
              <a:defRPr sz="1800"/>
            </a:lvl3pPr>
            <a:lvl4pPr marL="1299974" indent="0" algn="ctr">
              <a:buNone/>
              <a:defRPr sz="1600"/>
            </a:lvl4pPr>
            <a:lvl5pPr marL="1733438" indent="0" algn="ctr">
              <a:buNone/>
              <a:defRPr sz="1600"/>
            </a:lvl5pPr>
            <a:lvl6pPr marL="2166707" indent="0" algn="ctr">
              <a:buNone/>
              <a:defRPr sz="1600"/>
            </a:lvl6pPr>
            <a:lvl7pPr marL="2600012" indent="0" algn="ctr">
              <a:buNone/>
              <a:defRPr sz="1600"/>
            </a:lvl7pPr>
            <a:lvl8pPr marL="3033453" indent="0" algn="ctr">
              <a:buNone/>
              <a:defRPr sz="1600"/>
            </a:lvl8pPr>
            <a:lvl9pPr marL="346682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20659"/>
      </p:ext>
    </p:extLst>
  </p:cSld>
  <p:clrMapOvr>
    <a:masterClrMapping/>
  </p:clrMapOvr>
</p:sldLayout>
</file>

<file path=ppt/slideLayouts/slideLayout2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529" tIns="43394" rIns="86529" bIns="4339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529" tIns="43394" rIns="86529" bIns="4339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529" tIns="43394" rIns="86529" bIns="43394"/>
          <a:lstStyle/>
          <a:p>
            <a:pPr defTabSz="86665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658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74" y="6356354"/>
            <a:ext cx="3860799" cy="365126"/>
          </a:xfrm>
          <a:prstGeom prst="rect">
            <a:avLst/>
          </a:prstGeom>
        </p:spPr>
        <p:txBody>
          <a:bodyPr lIns="86529" tIns="43394" rIns="86529" bIns="43394"/>
          <a:lstStyle/>
          <a:p>
            <a:pPr defTabSz="86665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529" tIns="43394" rIns="86529" bIns="43394"/>
          <a:lstStyle/>
          <a:p>
            <a:pPr defTabSz="86665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65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53958"/>
      </p:ext>
    </p:extLst>
  </p:cSld>
  <p:clrMapOvr>
    <a:masterClrMapping/>
  </p:clrMapOvr>
</p:sldLayout>
</file>

<file path=ppt/slideLayouts/slideLayout2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72439"/>
      </p:ext>
    </p:extLst>
  </p:cSld>
  <p:clrMapOvr>
    <a:masterClrMapping/>
  </p:clrMapOvr>
</p:sldLayout>
</file>

<file path=ppt/slideLayouts/slideLayout2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4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295">
              <a:defRPr/>
            </a:pPr>
            <a:fld id="{8AF2105F-1B87-4015-8E4B-5DAE931EDE0C}" type="slidenum">
              <a:rPr lang="en-US" smtClean="0"/>
              <a:pPr defTabSz="103629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85" y="228108"/>
            <a:ext cx="10844585" cy="393584"/>
          </a:xfrm>
          <a:prstGeom prst="rect">
            <a:avLst/>
          </a:prstGeom>
        </p:spPr>
        <p:txBody>
          <a:bodyPr lIns="91191" tIns="45602" rIns="91191" bIns="4560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75997"/>
      </p:ext>
    </p:extLst>
  </p:cSld>
  <p:clrMapOvr>
    <a:masterClrMapping/>
  </p:clrMapOvr>
</p:sldLayout>
</file>

<file path=ppt/slideLayouts/slideLayout2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8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295">
              <a:defRPr/>
            </a:pPr>
            <a:fld id="{8AF2105F-1B87-4015-8E4B-5DAE931EDE0C}" type="slidenum">
              <a:rPr lang="en-US" smtClean="0"/>
              <a:pPr defTabSz="10362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1026"/>
      </p:ext>
    </p:extLst>
  </p:cSld>
  <p:clrMapOvr>
    <a:masterClrMapping/>
  </p:clrMapOvr>
</p:sldLayout>
</file>

<file path=ppt/slideLayouts/slideLayout2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191" tIns="45602" rIns="91191" bIns="4560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191" tIns="45602" rIns="91191" bIns="4560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1096111"/>
      </p:ext>
    </p:extLst>
  </p:cSld>
  <p:clrMapOvr>
    <a:masterClrMapping/>
  </p:clrMapOvr>
</p:sldLayout>
</file>

<file path=ppt/slideLayouts/slideLayout2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20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0364" tIns="35899" rIns="35899" bIns="35899" rtlCol="0" anchor="ctr"/>
          <a:lstStyle/>
          <a:p>
            <a:pPr defTabSz="91194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9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899" tIns="35899" rIns="35899" bIns="358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185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29" y="6448987"/>
            <a:ext cx="486055" cy="365125"/>
          </a:xfrm>
        </p:spPr>
        <p:txBody>
          <a:bodyPr lIns="91191" tIns="45602" rIns="91191" bIns="4560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1943">
              <a:defRPr/>
            </a:pPr>
            <a:fld id="{9D58C95B-E41E-4E89-B2A5-250D18CD870C}" type="slidenum">
              <a:rPr lang="ru-RU" altLang="ru-RU" smtClean="0"/>
              <a:pPr defTabSz="9119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0232939"/>
      </p:ext>
    </p:extLst>
  </p:cSld>
  <p:clrMapOvr>
    <a:masterClrMapping/>
  </p:clrMapOvr>
  <p:transition spd="slow">
    <p:wipe dir="r"/>
  </p:transition>
</p:sldLayout>
</file>

<file path=ppt/slideLayouts/slideLayout2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586296"/>
      </p:ext>
    </p:extLst>
  </p:cSld>
  <p:clrMapOvr>
    <a:masterClrMapping/>
  </p:clrMapOvr>
</p:sldLayout>
</file>

<file path=ppt/slideLayouts/slideLayout2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8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690">
              <a:defRPr/>
            </a:pPr>
            <a:fld id="{8AF2105F-1B87-4015-8E4B-5DAE931EDE0C}" type="slidenum">
              <a:rPr lang="en-US" smtClean="0"/>
              <a:pPr defTabSz="100669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12" y="228108"/>
            <a:ext cx="10844585" cy="393584"/>
          </a:xfrm>
          <a:prstGeom prst="rect">
            <a:avLst/>
          </a:prstGeom>
        </p:spPr>
        <p:txBody>
          <a:bodyPr lIns="88512" tIns="44329" rIns="88512" bIns="4432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86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0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673">
              <a:defRPr/>
            </a:pPr>
            <a:fld id="{8AF2105F-1B87-4015-8E4B-5DAE931EDE0C}" type="slidenum">
              <a:rPr lang="en-US" smtClean="0"/>
              <a:pPr defTabSz="9896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57917"/>
      </p:ext>
    </p:extLst>
  </p:cSld>
  <p:clrMapOvr>
    <a:masterClrMapping/>
  </p:clrMapOvr>
</p:sldLayout>
</file>

<file path=ppt/slideLayouts/slideLayout2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2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6690">
              <a:defRPr/>
            </a:pPr>
            <a:fld id="{8AF2105F-1B87-4015-8E4B-5DAE931EDE0C}" type="slidenum">
              <a:rPr lang="en-US" smtClean="0"/>
              <a:pPr defTabSz="100669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10718"/>
      </p:ext>
    </p:extLst>
  </p:cSld>
  <p:clrMapOvr>
    <a:masterClrMapping/>
  </p:clrMapOvr>
</p:sldLayout>
</file>

<file path=ppt/slideLayouts/slideLayout24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12" tIns="44329" rIns="88512" bIns="4432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12" tIns="44329" rIns="88512" bIns="4432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2623117"/>
      </p:ext>
    </p:extLst>
  </p:cSld>
  <p:clrMapOvr>
    <a:masterClrMapping/>
  </p:clrMapOvr>
</p:sldLayout>
</file>

<file path=ppt/slideLayouts/slideLayout24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0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080" tIns="34825" rIns="34825" bIns="34825" rtlCol="0" anchor="ctr"/>
          <a:lstStyle/>
          <a:p>
            <a:pPr defTabSz="88583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9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25" tIns="34825" rIns="34825" bIns="3482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575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8" y="6449732"/>
            <a:ext cx="486055" cy="365125"/>
          </a:xfrm>
        </p:spPr>
        <p:txBody>
          <a:bodyPr lIns="88512" tIns="44329" rIns="88512" bIns="443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5838">
              <a:defRPr/>
            </a:pPr>
            <a:fld id="{9D58C95B-E41E-4E89-B2A5-250D18CD870C}" type="slidenum">
              <a:rPr lang="ru-RU" altLang="ru-RU" smtClean="0"/>
              <a:pPr defTabSz="88583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1961500"/>
      </p:ext>
    </p:extLst>
  </p:cSld>
  <p:clrMapOvr>
    <a:masterClrMapping/>
  </p:clrMapOvr>
  <p:transition spd="slow">
    <p:wipe dir="r"/>
  </p:transition>
</p:sldLayout>
</file>

<file path=ppt/slideLayouts/slideLayout2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632641"/>
      </p:ext>
    </p:extLst>
  </p:cSld>
  <p:clrMapOvr>
    <a:masterClrMapping/>
  </p:clrMapOvr>
</p:sldLayout>
</file>

<file path=ppt/slideLayouts/slideLayout2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98">
              <a:defRPr/>
            </a:pPr>
            <a:fld id="{8AF2105F-1B87-4015-8E4B-5DAE931EDE0C}" type="slidenum">
              <a:rPr lang="en-US" smtClean="0"/>
              <a:pPr defTabSz="10026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1" y="228108"/>
            <a:ext cx="10844585" cy="393584"/>
          </a:xfrm>
          <a:prstGeom prst="rect">
            <a:avLst/>
          </a:prstGeom>
        </p:spPr>
        <p:txBody>
          <a:bodyPr lIns="88150" tIns="44164" rIns="88150" bIns="4416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41602"/>
      </p:ext>
    </p:extLst>
  </p:cSld>
  <p:clrMapOvr>
    <a:masterClrMapping/>
  </p:clrMapOvr>
</p:sldLayout>
</file>

<file path=ppt/slideLayouts/slideLayout2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98">
              <a:defRPr/>
            </a:pPr>
            <a:fld id="{8AF2105F-1B87-4015-8E4B-5DAE931EDE0C}" type="slidenum">
              <a:rPr lang="en-US" smtClean="0"/>
              <a:pPr defTabSz="100269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42105"/>
      </p:ext>
    </p:extLst>
  </p:cSld>
  <p:clrMapOvr>
    <a:masterClrMapping/>
  </p:clrMapOvr>
</p:sldLayout>
</file>

<file path=ppt/slideLayouts/slideLayout24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2429649"/>
      </p:ext>
    </p:extLst>
  </p:cSld>
  <p:clrMapOvr>
    <a:masterClrMapping/>
  </p:clrMapOvr>
</p:sldLayout>
</file>

<file path=ppt/slideLayouts/slideLayout2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3" tIns="34681" rIns="34681" bIns="34681" rtlCol="0" anchor="ctr"/>
          <a:lstStyle/>
          <a:p>
            <a:pPr defTabSz="88233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5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2" y="6449824"/>
            <a:ext cx="486055" cy="365125"/>
          </a:xfrm>
        </p:spPr>
        <p:txBody>
          <a:bodyPr lIns="88150" tIns="44164" rIns="88150" bIns="441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38">
              <a:defRPr/>
            </a:pPr>
            <a:fld id="{9D58C95B-E41E-4E89-B2A5-250D18CD870C}" type="slidenum">
              <a:rPr lang="ru-RU" altLang="ru-RU" smtClean="0"/>
              <a:pPr defTabSz="88233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3529047"/>
      </p:ext>
    </p:extLst>
  </p:cSld>
  <p:clrMapOvr>
    <a:masterClrMapping/>
  </p:clrMapOvr>
  <p:transition spd="slow">
    <p:wipe dir="r"/>
  </p:transition>
</p:sldLayout>
</file>

<file path=ppt/slideLayouts/slideLayout2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007603"/>
      </p:ext>
    </p:extLst>
  </p:cSld>
  <p:clrMapOvr>
    <a:masterClrMapping/>
  </p:clrMapOvr>
</p:sldLayout>
</file>

<file path=ppt/slideLayouts/slideLayout2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9" y="228108"/>
            <a:ext cx="10844585" cy="393584"/>
          </a:xfrm>
          <a:prstGeom prst="rect">
            <a:avLst/>
          </a:prstGeom>
        </p:spPr>
        <p:txBody>
          <a:bodyPr lIns="88150" tIns="44164" rIns="88150" bIns="4416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6412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59" tIns="43595" rIns="86959" bIns="4359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59" tIns="43595" rIns="86959" bIns="4359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279275"/>
      </p:ext>
    </p:extLst>
  </p:cSld>
  <p:clrMapOvr>
    <a:masterClrMapping/>
  </p:clrMapOvr>
</p:sldLayout>
</file>

<file path=ppt/slideLayouts/slideLayout2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7268"/>
      </p:ext>
    </p:extLst>
  </p:cSld>
  <p:clrMapOvr>
    <a:masterClrMapping/>
  </p:clrMapOvr>
</p:sldLayout>
</file>

<file path=ppt/slideLayouts/slideLayout2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9292212"/>
      </p:ext>
    </p:extLst>
  </p:cSld>
  <p:clrMapOvr>
    <a:masterClrMapping/>
  </p:clrMapOvr>
</p:sldLayout>
</file>

<file path=ppt/slideLayouts/slideLayout2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9" tIns="34681" rIns="34681" bIns="34681" rtlCol="0" anchor="ctr"/>
          <a:lstStyle/>
          <a:p>
            <a:pPr marL="0" marR="0" lvl="0" indent="0" algn="l" defTabSz="88234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6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50" tIns="44164" rIns="88150" bIns="441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47">
              <a:defRPr/>
            </a:pPr>
            <a:fld id="{9D58C95B-E41E-4E89-B2A5-250D18CD870C}" type="slidenum">
              <a:rPr lang="ru-RU" altLang="ru-RU" smtClean="0"/>
              <a:pPr defTabSz="8823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42603894"/>
      </p:ext>
    </p:extLst>
  </p:cSld>
  <p:clrMapOvr>
    <a:masterClrMapping/>
  </p:clrMapOvr>
  <p:transition spd="slow">
    <p:wipe dir="r"/>
  </p:transition>
</p:sldLayout>
</file>

<file path=ppt/slideLayouts/slideLayout2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466318"/>
      </p:ext>
    </p:extLst>
  </p:cSld>
  <p:clrMapOvr>
    <a:masterClrMapping/>
  </p:clrMapOvr>
</p:sldLayout>
</file>

<file path=ppt/slideLayouts/slideLayout2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036">
              <a:defRPr/>
            </a:pPr>
            <a:fld id="{8AF2105F-1B87-4015-8E4B-5DAE931EDE0C}" type="slidenum">
              <a:rPr lang="en-US" smtClean="0"/>
              <a:pPr defTabSz="102603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52" y="228108"/>
            <a:ext cx="10844585" cy="393584"/>
          </a:xfrm>
          <a:prstGeom prst="rect">
            <a:avLst/>
          </a:prstGeom>
        </p:spPr>
        <p:txBody>
          <a:bodyPr lIns="90289" tIns="45160" rIns="90289" bIns="451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52222"/>
      </p:ext>
    </p:extLst>
  </p:cSld>
  <p:clrMapOvr>
    <a:masterClrMapping/>
  </p:clrMapOvr>
</p:sldLayout>
</file>

<file path=ppt/slideLayouts/slideLayout2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5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036">
              <a:defRPr/>
            </a:pPr>
            <a:fld id="{8AF2105F-1B87-4015-8E4B-5DAE931EDE0C}" type="slidenum">
              <a:rPr lang="en-US" smtClean="0"/>
              <a:pPr defTabSz="102603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84967"/>
      </p:ext>
    </p:extLst>
  </p:cSld>
  <p:clrMapOvr>
    <a:masterClrMapping/>
  </p:clrMapOvr>
</p:sldLayout>
</file>

<file path=ppt/slideLayouts/slideLayout2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289" tIns="45160" rIns="90289" bIns="4516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289" tIns="45160" rIns="90289" bIns="4516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669705"/>
      </p:ext>
    </p:extLst>
  </p:cSld>
  <p:clrMapOvr>
    <a:masterClrMapping/>
  </p:clrMapOvr>
</p:sldLayout>
</file>

<file path=ppt/slideLayouts/slideLayout2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7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348" tIns="35535" rIns="35535" bIns="35535" rtlCol="0" anchor="ctr"/>
          <a:lstStyle/>
          <a:p>
            <a:pPr defTabSz="38083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6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35" tIns="35535" rIns="35535" bIns="3553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285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30" y="6449160"/>
            <a:ext cx="486055" cy="365125"/>
          </a:xfrm>
        </p:spPr>
        <p:txBody>
          <a:bodyPr lIns="90289" tIns="45160" rIns="90289" bIns="4516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0832">
              <a:defRPr/>
            </a:pPr>
            <a:fld id="{9D58C95B-E41E-4E89-B2A5-250D18CD870C}" type="slidenum">
              <a:rPr lang="ru-RU" altLang="ru-RU" smtClean="0"/>
              <a:pPr defTabSz="38083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11165705"/>
      </p:ext>
    </p:extLst>
  </p:cSld>
  <p:clrMapOvr>
    <a:masterClrMapping/>
  </p:clrMapOvr>
  <p:transition spd="slow">
    <p:wipe dir="r"/>
  </p:transition>
</p:sldLayout>
</file>

<file path=ppt/slideLayouts/slideLayout2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2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5742">
              <a:defRPr/>
            </a:pPr>
            <a:fld id="{8AF2105F-1B87-4015-8E4B-5DAE931EDE0C}" type="slidenum">
              <a:rPr lang="en-US" smtClean="0"/>
              <a:pPr defTabSz="102574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62" y="228108"/>
            <a:ext cx="10844585" cy="393584"/>
          </a:xfrm>
          <a:prstGeom prst="rect">
            <a:avLst/>
          </a:prstGeom>
        </p:spPr>
        <p:txBody>
          <a:bodyPr lIns="90265" tIns="45149" rIns="90265" bIns="451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93252"/>
      </p:ext>
    </p:extLst>
  </p:cSld>
  <p:clrMapOvr>
    <a:masterClrMapping/>
  </p:clrMapOvr>
</p:sldLayout>
</file>

<file path=ppt/slideLayouts/slideLayout2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202" tIns="45605" rIns="91202" bIns="45605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202" tIns="45605" rIns="91202" bIns="45605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202" tIns="45605" rIns="91202" bIns="45605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24914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129" tIns="34242" rIns="34242" bIns="34242" rtlCol="0" anchor="ctr"/>
          <a:lstStyle/>
          <a:p>
            <a:pPr defTabSz="87088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9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81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13"/>
            <a:ext cx="486055" cy="365125"/>
          </a:xfrm>
        </p:spPr>
        <p:txBody>
          <a:bodyPr lIns="86959" tIns="43595" rIns="86959" bIns="4359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0880">
              <a:defRPr/>
            </a:pPr>
            <a:fld id="{9D58C95B-E41E-4E89-B2A5-250D18CD870C}" type="slidenum">
              <a:rPr lang="ru-RU" altLang="ru-RU" smtClean="0"/>
              <a:pPr defTabSz="87088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413969"/>
      </p:ext>
    </p:extLst>
  </p:cSld>
  <p:clrMapOvr>
    <a:masterClrMapping/>
  </p:clrMapOvr>
  <p:transition spd="slow">
    <p:wipe dir="r"/>
  </p:transition>
</p:sldLayout>
</file>

<file path=ppt/slideLayouts/slideLayout2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868761"/>
      </p:ext>
    </p:extLst>
  </p:cSld>
  <p:clrMapOvr>
    <a:masterClrMapping/>
  </p:clrMapOvr>
</p:sldLayout>
</file>

<file path=ppt/slideLayouts/slideLayout2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4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403">
              <a:defRPr/>
            </a:pPr>
            <a:fld id="{8AF2105F-1B87-4015-8E4B-5DAE931EDE0C}" type="slidenum">
              <a:rPr lang="en-US" smtClean="0"/>
              <a:pPr defTabSz="10364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85" y="228108"/>
            <a:ext cx="10844585" cy="393584"/>
          </a:xfrm>
          <a:prstGeom prst="rect">
            <a:avLst/>
          </a:prstGeom>
        </p:spPr>
        <p:txBody>
          <a:bodyPr lIns="91202" tIns="45605" rIns="91202" bIns="4560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88518"/>
      </p:ext>
    </p:extLst>
  </p:cSld>
  <p:clrMapOvr>
    <a:masterClrMapping/>
  </p:clrMapOvr>
</p:sldLayout>
</file>

<file path=ppt/slideLayouts/slideLayout2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7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403">
              <a:defRPr/>
            </a:pPr>
            <a:fld id="{8AF2105F-1B87-4015-8E4B-5DAE931EDE0C}" type="slidenum">
              <a:rPr lang="en-US" smtClean="0"/>
              <a:pPr defTabSz="10364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15143"/>
      </p:ext>
    </p:extLst>
  </p:cSld>
  <p:clrMapOvr>
    <a:masterClrMapping/>
  </p:clrMapOvr>
</p:sldLayout>
</file>

<file path=ppt/slideLayouts/slideLayout2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02" tIns="45605" rIns="91202" bIns="4560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02" tIns="45605" rIns="91202" bIns="4560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2810152"/>
      </p:ext>
    </p:extLst>
  </p:cSld>
  <p:clrMapOvr>
    <a:masterClrMapping/>
  </p:clrMapOvr>
</p:sldLayout>
</file>

<file path=ppt/slideLayouts/slideLayout2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20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0428" tIns="35903" rIns="35903" bIns="35903" rtlCol="0" anchor="ctr"/>
          <a:lstStyle/>
          <a:p>
            <a:pPr defTabSz="91204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9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03" tIns="35903" rIns="35903" bIns="3590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195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29" y="6448982"/>
            <a:ext cx="486055" cy="365125"/>
          </a:xfrm>
        </p:spPr>
        <p:txBody>
          <a:bodyPr lIns="91202" tIns="45605" rIns="91202" bIns="4560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2041">
              <a:defRPr/>
            </a:pPr>
            <a:fld id="{9D58C95B-E41E-4E89-B2A5-250D18CD870C}" type="slidenum">
              <a:rPr lang="ru-RU" altLang="ru-RU" smtClean="0"/>
              <a:pPr defTabSz="9120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68401981"/>
      </p:ext>
    </p:extLst>
  </p:cSld>
  <p:clrMapOvr>
    <a:masterClrMapping/>
  </p:clrMapOvr>
  <p:transition spd="slow">
    <p:wipe dir="r"/>
  </p:transition>
</p:sldLayout>
</file>

<file path=ppt/slideLayouts/slideLayout2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616062"/>
      </p:ext>
    </p:extLst>
  </p:cSld>
  <p:clrMapOvr>
    <a:masterClrMapping/>
  </p:clrMapOvr>
</p:sldLayout>
</file>

<file path=ppt/slideLayouts/slideLayout2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9" y="228108"/>
            <a:ext cx="10844585" cy="393584"/>
          </a:xfrm>
          <a:prstGeom prst="rect">
            <a:avLst/>
          </a:prstGeom>
        </p:spPr>
        <p:txBody>
          <a:bodyPr lIns="88150" tIns="44164" rIns="88150" bIns="4416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0677"/>
      </p:ext>
    </p:extLst>
  </p:cSld>
  <p:clrMapOvr>
    <a:masterClrMapping/>
  </p:clrMapOvr>
</p:sldLayout>
</file>

<file path=ppt/slideLayouts/slideLayout2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25448"/>
      </p:ext>
    </p:extLst>
  </p:cSld>
  <p:clrMapOvr>
    <a:masterClrMapping/>
  </p:clrMapOvr>
</p:sldLayout>
</file>

<file path=ppt/slideLayouts/slideLayout2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0117949"/>
      </p:ext>
    </p:extLst>
  </p:cSld>
  <p:clrMapOvr>
    <a:masterClrMapping/>
  </p:clrMapOvr>
</p:sldLayout>
</file>

<file path=ppt/slideLayouts/slideLayout2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9" tIns="34681" rIns="34681" bIns="34681" rtlCol="0" anchor="ctr"/>
          <a:lstStyle/>
          <a:p>
            <a:pPr defTabSz="88234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6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50" tIns="44164" rIns="88150" bIns="441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47">
              <a:defRPr/>
            </a:pPr>
            <a:fld id="{9D58C95B-E41E-4E89-B2A5-250D18CD870C}" type="slidenum">
              <a:rPr lang="ru-RU" altLang="ru-RU" smtClean="0"/>
              <a:pPr defTabSz="8823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66043692"/>
      </p:ext>
    </p:extLst>
  </p:cSld>
  <p:clrMapOvr>
    <a:masterClrMapping/>
  </p:clrMapOvr>
  <p:transition spd="slow"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959" tIns="43595" rIns="86959" bIns="4359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959" tIns="43595" rIns="86959" bIns="4359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959" tIns="43595" rIns="86959" bIns="43595"/>
          <a:lstStyle/>
          <a:p>
            <a:pPr defTabSz="870880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0880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94" y="6356354"/>
            <a:ext cx="3860799" cy="365126"/>
          </a:xfrm>
          <a:prstGeom prst="rect">
            <a:avLst/>
          </a:prstGeom>
        </p:spPr>
        <p:txBody>
          <a:bodyPr lIns="86959" tIns="43595" rIns="86959" bIns="43595"/>
          <a:lstStyle/>
          <a:p>
            <a:pPr defTabSz="87088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959" tIns="43595" rIns="86959" bIns="43595"/>
          <a:lstStyle/>
          <a:p>
            <a:pPr defTabSz="87088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088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71153"/>
      </p:ext>
    </p:extLst>
  </p:cSld>
  <p:clrMapOvr>
    <a:masterClrMapping/>
  </p:clrMapOvr>
</p:sldLayout>
</file>

<file path=ppt/slideLayouts/slideLayout2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0486"/>
      </p:ext>
    </p:extLst>
  </p:cSld>
  <p:clrMapOvr>
    <a:masterClrMapping/>
  </p:clrMapOvr>
</p:sldLayout>
</file>

<file path=ppt/slideLayouts/slideLayout2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2">
              <a:defRPr/>
            </a:pPr>
            <a:fld id="{8AF2105F-1B87-4015-8E4B-5DAE931EDE0C}" type="slidenum">
              <a:rPr lang="en-US" smtClean="0"/>
              <a:pPr defTabSz="100281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5" y="228108"/>
            <a:ext cx="10844585" cy="393584"/>
          </a:xfrm>
          <a:prstGeom prst="rect">
            <a:avLst/>
          </a:prstGeom>
        </p:spPr>
        <p:txBody>
          <a:bodyPr lIns="88159" tIns="44167" rIns="88159" bIns="4416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66244"/>
      </p:ext>
    </p:extLst>
  </p:cSld>
  <p:clrMapOvr>
    <a:masterClrMapping/>
  </p:clrMapOvr>
</p:sldLayout>
</file>

<file path=ppt/slideLayouts/slideLayout2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12">
              <a:defRPr/>
            </a:pPr>
            <a:fld id="{8AF2105F-1B87-4015-8E4B-5DAE931EDE0C}" type="slidenum">
              <a:rPr lang="en-US" smtClean="0"/>
              <a:pPr defTabSz="100281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10779"/>
      </p:ext>
    </p:extLst>
  </p:cSld>
  <p:clrMapOvr>
    <a:masterClrMapping/>
  </p:clrMapOvr>
</p:sldLayout>
</file>

<file path=ppt/slideLayouts/slideLayout2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9" tIns="44167" rIns="88159" bIns="4416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9" tIns="44167" rIns="88159" bIns="4416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8619303"/>
      </p:ext>
    </p:extLst>
  </p:cSld>
  <p:clrMapOvr>
    <a:masterClrMapping/>
  </p:clrMapOvr>
</p:sldLayout>
</file>

<file path=ppt/slideLayouts/slideLayout2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17" tIns="34701" rIns="34701" bIns="34701" rtlCol="0" anchor="ctr"/>
          <a:lstStyle/>
          <a:p>
            <a:pPr defTabSz="88243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01" tIns="34701" rIns="34701" bIns="3470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5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59" tIns="44167" rIns="88159" bIns="4416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38">
              <a:defRPr/>
            </a:pPr>
            <a:fld id="{9D58C95B-E41E-4E89-B2A5-250D18CD870C}" type="slidenum">
              <a:rPr lang="ru-RU" altLang="ru-RU" smtClean="0"/>
              <a:pPr defTabSz="88243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4701643"/>
      </p:ext>
    </p:extLst>
  </p:cSld>
  <p:clrMapOvr>
    <a:masterClrMapping/>
  </p:clrMapOvr>
  <p:transition spd="slow">
    <p:wipe dir="r"/>
  </p:transition>
</p:sldLayout>
</file>

<file path=ppt/slideLayouts/slideLayout2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670892"/>
      </p:ext>
    </p:extLst>
  </p:cSld>
  <p:clrMapOvr>
    <a:masterClrMapping/>
  </p:clrMapOvr>
</p:sldLayout>
</file>

<file path=ppt/slideLayouts/slideLayout2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0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354">
              <a:defRPr/>
            </a:pPr>
            <a:fld id="{8AF2105F-1B87-4015-8E4B-5DAE931EDE0C}" type="slidenum">
              <a:rPr lang="en-US" smtClean="0"/>
              <a:pPr defTabSz="102635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42" y="228108"/>
            <a:ext cx="10844585" cy="393584"/>
          </a:xfrm>
          <a:prstGeom prst="rect">
            <a:avLst/>
          </a:prstGeom>
        </p:spPr>
        <p:txBody>
          <a:bodyPr lIns="90319" tIns="45177" rIns="90319" bIns="451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82079"/>
      </p:ext>
    </p:extLst>
  </p:cSld>
  <p:clrMapOvr>
    <a:masterClrMapping/>
  </p:clrMapOvr>
</p:sldLayout>
</file>

<file path=ppt/slideLayouts/slideLayout2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4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354">
              <a:defRPr/>
            </a:pPr>
            <a:fld id="{8AF2105F-1B87-4015-8E4B-5DAE931EDE0C}" type="slidenum">
              <a:rPr lang="en-US" smtClean="0"/>
              <a:pPr defTabSz="102635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9858"/>
      </p:ext>
    </p:extLst>
  </p:cSld>
  <p:clrMapOvr>
    <a:masterClrMapping/>
  </p:clrMapOvr>
</p:sldLayout>
</file>

<file path=ppt/slideLayouts/slideLayout2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19" tIns="45177" rIns="90319" bIns="451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19" tIns="45177" rIns="90319" bIns="451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29745705"/>
      </p:ext>
    </p:extLst>
  </p:cSld>
  <p:clrMapOvr>
    <a:masterClrMapping/>
  </p:clrMapOvr>
</p:sldLayout>
</file>

<file path=ppt/slideLayouts/slideLayout2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531" tIns="35547" rIns="35547" bIns="35547" rtlCol="0" anchor="ctr"/>
          <a:lstStyle/>
          <a:p>
            <a:pPr defTabSz="38094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5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47" tIns="35547" rIns="35547" bIns="355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312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25" y="6449149"/>
            <a:ext cx="486055" cy="365125"/>
          </a:xfrm>
        </p:spPr>
        <p:txBody>
          <a:bodyPr lIns="90319" tIns="45177" rIns="90319" bIns="451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0948">
              <a:defRPr/>
            </a:pPr>
            <a:fld id="{9D58C95B-E41E-4E89-B2A5-250D18CD870C}" type="slidenum">
              <a:rPr lang="ru-RU" altLang="ru-RU" smtClean="0"/>
              <a:pPr defTabSz="38094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6718563"/>
      </p:ext>
    </p:extLst>
  </p:cSld>
  <p:clrMapOvr>
    <a:masterClrMapping/>
  </p:clrMapOvr>
  <p:transition spd="slow"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43" tIns="36469" rIns="72843" bIns="3646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33"/>
            <a:ext cx="2844800" cy="365125"/>
          </a:xfrm>
          <a:prstGeom prst="rect">
            <a:avLst/>
          </a:prstGeom>
        </p:spPr>
        <p:txBody>
          <a:bodyPr lIns="72843" tIns="36469" rIns="72843" bIns="36469"/>
          <a:lstStyle/>
          <a:p>
            <a:pPr defTabSz="870880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0880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33"/>
            <a:ext cx="3860800" cy="365125"/>
          </a:xfrm>
          <a:prstGeom prst="rect">
            <a:avLst/>
          </a:prstGeom>
        </p:spPr>
        <p:txBody>
          <a:bodyPr lIns="72843" tIns="36469" rIns="72843" bIns="36469"/>
          <a:lstStyle/>
          <a:p>
            <a:pPr defTabSz="87088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33"/>
            <a:ext cx="2844800" cy="365125"/>
          </a:xfrm>
          <a:prstGeom prst="rect">
            <a:avLst/>
          </a:prstGeom>
        </p:spPr>
        <p:txBody>
          <a:bodyPr lIns="72843" tIns="36469" rIns="72843" bIns="36469"/>
          <a:lstStyle/>
          <a:p>
            <a:pPr defTabSz="870880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088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79491"/>
      </p:ext>
    </p:extLst>
  </p:cSld>
  <p:clrMapOvr>
    <a:masterClrMapping/>
  </p:clrMapOvr>
</p:sldLayout>
</file>

<file path=ppt/slideLayouts/slideLayout2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053">
              <a:defRPr/>
            </a:pPr>
            <a:fld id="{8AF2105F-1B87-4015-8E4B-5DAE931EDE0C}" type="slidenum">
              <a:rPr lang="en-US" smtClean="0"/>
              <a:pPr defTabSz="102605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53" y="228108"/>
            <a:ext cx="10844585" cy="393584"/>
          </a:xfrm>
          <a:prstGeom prst="rect">
            <a:avLst/>
          </a:prstGeom>
        </p:spPr>
        <p:txBody>
          <a:bodyPr lIns="90295" tIns="45163" rIns="90295" bIns="4516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84707"/>
      </p:ext>
    </p:extLst>
  </p:cSld>
  <p:clrMapOvr>
    <a:masterClrMapping/>
  </p:clrMapOvr>
</p:sldLayout>
</file>

<file path=ppt/slideLayouts/slideLayout2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229" tIns="45616" rIns="91229" bIns="45616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229" tIns="45616" rIns="91229" bIns="45616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229" tIns="45616" rIns="91229" bIns="45616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765990"/>
      </p:ext>
    </p:extLst>
  </p:cSld>
  <p:clrMapOvr>
    <a:masterClrMapping/>
  </p:clrMapOvr>
</p:sldLayout>
</file>

<file path=ppt/slideLayouts/slideLayout2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759997"/>
      </p:ext>
    </p:extLst>
  </p:cSld>
  <p:clrMapOvr>
    <a:masterClrMapping/>
  </p:clrMapOvr>
</p:sldLayout>
</file>

<file path=ppt/slideLayouts/slideLayout2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3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716">
              <a:defRPr/>
            </a:pPr>
            <a:fld id="{8AF2105F-1B87-4015-8E4B-5DAE931EDE0C}" type="slidenum">
              <a:rPr lang="en-US" smtClean="0"/>
              <a:pPr defTabSz="103671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63" y="228108"/>
            <a:ext cx="10844585" cy="393584"/>
          </a:xfrm>
          <a:prstGeom prst="rect">
            <a:avLst/>
          </a:prstGeom>
        </p:spPr>
        <p:txBody>
          <a:bodyPr lIns="91229" tIns="45616" rIns="91229" bIns="4561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41954"/>
      </p:ext>
    </p:extLst>
  </p:cSld>
  <p:clrMapOvr>
    <a:masterClrMapping/>
  </p:clrMapOvr>
</p:sldLayout>
</file>

<file path=ppt/slideLayouts/slideLayout2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716">
              <a:defRPr/>
            </a:pPr>
            <a:fld id="{8AF2105F-1B87-4015-8E4B-5DAE931EDE0C}" type="slidenum">
              <a:rPr lang="en-US" smtClean="0"/>
              <a:pPr defTabSz="103671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95533"/>
      </p:ext>
    </p:extLst>
  </p:cSld>
  <p:clrMapOvr>
    <a:masterClrMapping/>
  </p:clrMapOvr>
</p:sldLayout>
</file>

<file path=ppt/slideLayouts/slideLayout2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9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29" tIns="45616" rIns="91229" bIns="4561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29" tIns="45616" rIns="91229" bIns="4561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21420661"/>
      </p:ext>
    </p:extLst>
  </p:cSld>
  <p:clrMapOvr>
    <a:masterClrMapping/>
  </p:clrMapOvr>
</p:sldLayout>
</file>

<file path=ppt/slideLayouts/slideLayout2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19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0613" tIns="35916" rIns="35916" bIns="35916" rtlCol="0" anchor="ctr"/>
          <a:lstStyle/>
          <a:p>
            <a:pPr defTabSz="91231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16" tIns="35916" rIns="35916" bIns="359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223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29" y="6448975"/>
            <a:ext cx="486055" cy="365125"/>
          </a:xfrm>
        </p:spPr>
        <p:txBody>
          <a:bodyPr lIns="91229" tIns="45616" rIns="91229" bIns="456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2319">
              <a:defRPr/>
            </a:pPr>
            <a:fld id="{9D58C95B-E41E-4E89-B2A5-250D18CD870C}" type="slidenum">
              <a:rPr lang="ru-RU" altLang="ru-RU" smtClean="0"/>
              <a:pPr defTabSz="91231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67273041"/>
      </p:ext>
    </p:extLst>
  </p:cSld>
  <p:clrMapOvr>
    <a:masterClrMapping/>
  </p:clrMapOvr>
  <p:transition spd="slow">
    <p:wipe dir="r"/>
  </p:transition>
</p:sldLayout>
</file>

<file path=ppt/slideLayouts/slideLayout2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80"/>
            <a:ext cx="9144000" cy="2387599"/>
          </a:xfrm>
          <a:prstGeom prst="rect">
            <a:avLst/>
          </a:prstGeom>
        </p:spPr>
        <p:txBody>
          <a:bodyPr lIns="91229" tIns="45616" rIns="91229" bIns="45616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1229" tIns="45616" rIns="91229" bIns="45616"/>
          <a:lstStyle>
            <a:lvl1pPr marL="0" indent="0" algn="ctr">
              <a:buNone/>
              <a:defRPr sz="2400"/>
            </a:lvl1pPr>
            <a:lvl2pPr marL="456145" indent="0" algn="ctr">
              <a:buNone/>
              <a:defRPr sz="2100"/>
            </a:lvl2pPr>
            <a:lvl3pPr marL="912295" indent="0" algn="ctr">
              <a:buNone/>
              <a:defRPr sz="1800"/>
            </a:lvl3pPr>
            <a:lvl4pPr marL="1368445" indent="0" algn="ctr">
              <a:buNone/>
              <a:defRPr sz="1600"/>
            </a:lvl4pPr>
            <a:lvl5pPr marL="1824595" indent="0" algn="ctr">
              <a:buNone/>
              <a:defRPr sz="1600"/>
            </a:lvl5pPr>
            <a:lvl6pPr marL="2280742" indent="0" algn="ctr">
              <a:buNone/>
              <a:defRPr sz="1600"/>
            </a:lvl6pPr>
            <a:lvl7pPr marL="2736912" indent="0" algn="ctr">
              <a:buNone/>
              <a:defRPr sz="1600"/>
            </a:lvl7pPr>
            <a:lvl8pPr marL="3193049" indent="0" algn="ctr">
              <a:buNone/>
              <a:defRPr sz="1600"/>
            </a:lvl8pPr>
            <a:lvl9pPr marL="364919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407"/>
            <a:ext cx="2743200" cy="365125"/>
          </a:xfrm>
          <a:prstGeom prst="rect">
            <a:avLst/>
          </a:prstGeom>
        </p:spPr>
        <p:txBody>
          <a:bodyPr lIns="91229" tIns="45616" rIns="91229" bIns="45616"/>
          <a:lstStyle/>
          <a:p>
            <a:pPr defTabSz="912319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12319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407"/>
            <a:ext cx="4114800" cy="365125"/>
          </a:xfrm>
          <a:prstGeom prst="rect">
            <a:avLst/>
          </a:prstGeom>
        </p:spPr>
        <p:txBody>
          <a:bodyPr lIns="91229" tIns="45616" rIns="91229" bIns="45616"/>
          <a:lstStyle/>
          <a:p>
            <a:pPr defTabSz="91231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07"/>
            <a:ext cx="2743200" cy="365125"/>
          </a:xfrm>
          <a:prstGeom prst="rect">
            <a:avLst/>
          </a:prstGeom>
        </p:spPr>
        <p:txBody>
          <a:bodyPr lIns="91229" tIns="45616" rIns="91229" bIns="45616"/>
          <a:lstStyle/>
          <a:p>
            <a:pPr defTabSz="912319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1231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93242"/>
      </p:ext>
    </p:extLst>
  </p:cSld>
  <p:clrMapOvr>
    <a:masterClrMapping/>
  </p:clrMapOvr>
</p:sldLayout>
</file>

<file path=ppt/slideLayouts/slideLayout2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67837"/>
      </p:ext>
    </p:extLst>
  </p:cSld>
  <p:clrMapOvr>
    <a:masterClrMapping/>
  </p:clrMapOvr>
</p:sldLayout>
</file>

<file path=ppt/slideLayouts/slideLayout2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2" y="228108"/>
            <a:ext cx="10844585" cy="393584"/>
          </a:xfrm>
          <a:prstGeom prst="rect">
            <a:avLst/>
          </a:prstGeom>
        </p:spPr>
        <p:txBody>
          <a:bodyPr lIns="88140" tIns="44159" rIns="88140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996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523788"/>
      </p:ext>
    </p:extLst>
  </p:cSld>
  <p:clrMapOvr>
    <a:masterClrMapping/>
  </p:clrMapOvr>
</p:sldLayout>
</file>

<file path=ppt/slideLayouts/slideLayout2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85973"/>
      </p:ext>
    </p:extLst>
  </p:cSld>
  <p:clrMapOvr>
    <a:masterClrMapping/>
  </p:clrMapOvr>
</p:sldLayout>
</file>

<file path=ppt/slideLayouts/slideLayout2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00623622"/>
      </p:ext>
    </p:extLst>
  </p:cSld>
  <p:clrMapOvr>
    <a:masterClrMapping/>
  </p:clrMapOvr>
</p:sldLayout>
</file>

<file path=ppt/slideLayouts/slideLayout2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96" tIns="34681" rIns="34681" bIns="34681" rtlCol="0" anchor="ctr"/>
          <a:lstStyle/>
          <a:p>
            <a:pPr marL="0" marR="0" lvl="0" indent="0" algn="l" defTabSz="88225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17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0" tIns="44159" rIns="88140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55">
              <a:defRPr/>
            </a:pPr>
            <a:fld id="{9D58C95B-E41E-4E89-B2A5-250D18CD870C}" type="slidenum">
              <a:rPr lang="ru-RU" altLang="ru-RU" smtClean="0"/>
              <a:pPr defTabSz="8822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1994580"/>
      </p:ext>
    </p:extLst>
  </p:cSld>
  <p:clrMapOvr>
    <a:masterClrMapping/>
  </p:clrMapOvr>
  <p:transition spd="slow">
    <p:wipe dir="r"/>
  </p:transition>
</p:sldLayout>
</file>

<file path=ppt/slideLayouts/slideLayout2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573850"/>
      </p:ext>
    </p:extLst>
  </p:cSld>
  <p:clrMapOvr>
    <a:masterClrMapping/>
  </p:clrMapOvr>
</p:sldLayout>
</file>

<file path=ppt/slideLayouts/slideLayout2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48">
              <a:defRPr/>
            </a:pPr>
            <a:fld id="{8AF2105F-1B87-4015-8E4B-5DAE931EDE0C}" type="slidenum">
              <a:rPr lang="en-US" smtClean="0"/>
              <a:pPr defTabSz="100284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6" y="228108"/>
            <a:ext cx="10844585" cy="393584"/>
          </a:xfrm>
          <a:prstGeom prst="rect">
            <a:avLst/>
          </a:prstGeom>
        </p:spPr>
        <p:txBody>
          <a:bodyPr lIns="88163" tIns="44170" rIns="88163" bIns="4417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50018"/>
      </p:ext>
    </p:extLst>
  </p:cSld>
  <p:clrMapOvr>
    <a:masterClrMapping/>
  </p:clrMapOvr>
</p:sldLayout>
</file>

<file path=ppt/slideLayouts/slideLayout2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48">
              <a:defRPr/>
            </a:pPr>
            <a:fld id="{8AF2105F-1B87-4015-8E4B-5DAE931EDE0C}" type="slidenum">
              <a:rPr lang="en-US" smtClean="0"/>
              <a:pPr defTabSz="100284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17276"/>
      </p:ext>
    </p:extLst>
  </p:cSld>
  <p:clrMapOvr>
    <a:masterClrMapping/>
  </p:clrMapOvr>
</p:sldLayout>
</file>

<file path=ppt/slideLayouts/slideLayout2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0" rIns="88163" bIns="4417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0" rIns="88163" bIns="4417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4964393"/>
      </p:ext>
    </p:extLst>
  </p:cSld>
  <p:clrMapOvr>
    <a:masterClrMapping/>
  </p:clrMapOvr>
</p:sldLayout>
</file>

<file path=ppt/slideLayouts/slideLayout2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40" tIns="34681" rIns="34681" bIns="34681" rtlCol="0" anchor="ctr"/>
          <a:lstStyle/>
          <a:p>
            <a:pPr marL="0" marR="0" lvl="0" indent="0" algn="l" defTabSz="8824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8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19"/>
            <a:ext cx="486055" cy="365125"/>
          </a:xfrm>
        </p:spPr>
        <p:txBody>
          <a:bodyPr lIns="88163" tIns="44170" rIns="88163" bIns="4417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67">
              <a:defRPr/>
            </a:pPr>
            <a:fld id="{9D58C95B-E41E-4E89-B2A5-250D18CD870C}" type="slidenum">
              <a:rPr lang="ru-RU" altLang="ru-RU" smtClean="0"/>
              <a:pPr defTabSz="88246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93243"/>
      </p:ext>
    </p:extLst>
  </p:cSld>
  <p:clrMapOvr>
    <a:masterClrMapping/>
  </p:clrMapOvr>
  <p:transition spd="slow">
    <p:wipe dir="r"/>
  </p:transition>
</p:sldLayout>
</file>

<file path=ppt/slideLayouts/slideLayout2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4" y="274639"/>
            <a:ext cx="10972801" cy="1143000"/>
          </a:xfrm>
          <a:prstGeom prst="rect">
            <a:avLst/>
          </a:prstGeom>
        </p:spPr>
        <p:txBody>
          <a:bodyPr lIns="86546" tIns="43404" rIns="86546" bIns="4340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4" y="1600557"/>
            <a:ext cx="10972801" cy="4525963"/>
          </a:xfrm>
          <a:prstGeom prst="rect">
            <a:avLst/>
          </a:prstGeom>
        </p:spPr>
        <p:txBody>
          <a:bodyPr lIns="86546" tIns="43404" rIns="86546" bIns="4340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75" y="6356354"/>
            <a:ext cx="2844801" cy="365126"/>
          </a:xfrm>
          <a:prstGeom prst="rect">
            <a:avLst/>
          </a:prstGeom>
        </p:spPr>
        <p:txBody>
          <a:bodyPr lIns="86546" tIns="43404" rIns="86546" bIns="43404"/>
          <a:lstStyle/>
          <a:p>
            <a:pPr defTabSz="866863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863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68" y="6356354"/>
            <a:ext cx="3860799" cy="365126"/>
          </a:xfrm>
          <a:prstGeom prst="rect">
            <a:avLst/>
          </a:prstGeom>
        </p:spPr>
        <p:txBody>
          <a:bodyPr lIns="86546" tIns="43404" rIns="86546" bIns="43404"/>
          <a:lstStyle/>
          <a:p>
            <a:pPr defTabSz="866863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1" y="6356354"/>
            <a:ext cx="2844801" cy="365126"/>
          </a:xfrm>
          <a:prstGeom prst="rect">
            <a:avLst/>
          </a:prstGeom>
        </p:spPr>
        <p:txBody>
          <a:bodyPr lIns="86546" tIns="43404" rIns="86546" bIns="43404"/>
          <a:lstStyle/>
          <a:p>
            <a:pPr defTabSz="866863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863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20781"/>
      </p:ext>
    </p:extLst>
  </p:cSld>
  <p:clrMapOvr>
    <a:masterClrMapping/>
  </p:clrMapOvr>
</p:sldLayout>
</file>

<file path=ppt/slideLayouts/slideLayout2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44632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6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852">
              <a:defRPr/>
            </a:pPr>
            <a:fld id="{8AF2105F-1B87-4015-8E4B-5DAE931EDE0C}" type="slidenum">
              <a:rPr lang="en-US" smtClean="0"/>
              <a:pPr defTabSz="9898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6996" tIns="43616" rIns="86996" bIns="4361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27848"/>
      </p:ext>
    </p:extLst>
  </p:cSld>
  <p:clrMapOvr>
    <a:masterClrMapping/>
  </p:clrMapOvr>
</p:sldLayout>
</file>

<file path=ppt/slideLayouts/slideLayout2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2" y="228108"/>
            <a:ext cx="10844585" cy="393584"/>
          </a:xfrm>
          <a:prstGeom prst="rect">
            <a:avLst/>
          </a:prstGeom>
        </p:spPr>
        <p:txBody>
          <a:bodyPr lIns="88140" tIns="44159" rIns="88140" bIns="4415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16133"/>
      </p:ext>
    </p:extLst>
  </p:cSld>
  <p:clrMapOvr>
    <a:masterClrMapping/>
  </p:clrMapOvr>
</p:sldLayout>
</file>

<file path=ppt/slideLayouts/slideLayout2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603">
              <a:defRPr/>
            </a:pPr>
            <a:fld id="{8AF2105F-1B87-4015-8E4B-5DAE931EDE0C}" type="slidenum">
              <a:rPr lang="en-US" smtClean="0"/>
              <a:pPr defTabSz="10026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37420"/>
      </p:ext>
    </p:extLst>
  </p:cSld>
  <p:clrMapOvr>
    <a:masterClrMapping/>
  </p:clrMapOvr>
</p:sldLayout>
</file>

<file path=ppt/slideLayouts/slideLayout2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40" tIns="44159" rIns="88140" bIns="4415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79511301"/>
      </p:ext>
    </p:extLst>
  </p:cSld>
  <p:clrMapOvr>
    <a:masterClrMapping/>
  </p:clrMapOvr>
</p:sldLayout>
</file>

<file path=ppt/slideLayouts/slideLayout2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696" tIns="34681" rIns="34681" bIns="34681" rtlCol="0" anchor="ctr"/>
          <a:lstStyle/>
          <a:p>
            <a:pPr defTabSz="88225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17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24"/>
            <a:ext cx="486055" cy="365125"/>
          </a:xfrm>
        </p:spPr>
        <p:txBody>
          <a:bodyPr lIns="88140" tIns="44159" rIns="88140" bIns="441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255">
              <a:defRPr/>
            </a:pPr>
            <a:fld id="{9D58C95B-E41E-4E89-B2A5-250D18CD870C}" type="slidenum">
              <a:rPr lang="ru-RU" altLang="ru-RU" smtClean="0"/>
              <a:pPr defTabSz="8822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3320818"/>
      </p:ext>
    </p:extLst>
  </p:cSld>
  <p:clrMapOvr>
    <a:masterClrMapping/>
  </p:clrMapOvr>
  <p:transition spd="slow">
    <p:wipe dir="r"/>
  </p:transition>
</p:sldLayout>
</file>

<file path=ppt/slideLayouts/slideLayout2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248292"/>
      </p:ext>
    </p:extLst>
  </p:cSld>
  <p:clrMapOvr>
    <a:masterClrMapping/>
  </p:clrMapOvr>
</p:sldLayout>
</file>

<file path=ppt/slideLayouts/slideLayout2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7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205">
              <a:defRPr/>
            </a:pPr>
            <a:fld id="{8AF2105F-1B87-4015-8E4B-5DAE931EDE0C}" type="slidenum">
              <a:rPr lang="en-US" smtClean="0"/>
              <a:pPr defTabSz="100720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95" y="228108"/>
            <a:ext cx="10844585" cy="393584"/>
          </a:xfrm>
          <a:prstGeom prst="rect">
            <a:avLst/>
          </a:prstGeom>
        </p:spPr>
        <p:txBody>
          <a:bodyPr lIns="88561" tIns="44349" rIns="88561" bIns="4434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34561"/>
      </p:ext>
    </p:extLst>
  </p:cSld>
  <p:clrMapOvr>
    <a:masterClrMapping/>
  </p:clrMapOvr>
</p:sldLayout>
</file>

<file path=ppt/slideLayouts/slideLayout2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0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7205">
              <a:defRPr/>
            </a:pPr>
            <a:fld id="{8AF2105F-1B87-4015-8E4B-5DAE931EDE0C}" type="slidenum">
              <a:rPr lang="en-US" smtClean="0"/>
              <a:pPr defTabSz="100720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45099"/>
      </p:ext>
    </p:extLst>
  </p:cSld>
  <p:clrMapOvr>
    <a:masterClrMapping/>
  </p:clrMapOvr>
</p:sldLayout>
</file>

<file path=ppt/slideLayouts/slideLayout2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61" tIns="44349" rIns="88561" bIns="4434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561" tIns="44349" rIns="88561" bIns="4434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0698244"/>
      </p:ext>
    </p:extLst>
  </p:cSld>
  <p:clrMapOvr>
    <a:masterClrMapping/>
  </p:clrMapOvr>
</p:sldLayout>
</file>

<file path=ppt/slideLayouts/slideLayout2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375" tIns="34843" rIns="34843" bIns="34843" rtlCol="0" anchor="ctr"/>
          <a:lstStyle/>
          <a:p>
            <a:pPr defTabSz="88629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7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43" tIns="34843" rIns="34843" bIns="3484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620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7" y="6449715"/>
            <a:ext cx="486055" cy="365125"/>
          </a:xfrm>
        </p:spPr>
        <p:txBody>
          <a:bodyPr lIns="88561" tIns="44349" rIns="88561" bIns="4434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6291">
              <a:defRPr/>
            </a:pPr>
            <a:fld id="{9D58C95B-E41E-4E89-B2A5-250D18CD870C}" type="slidenum">
              <a:rPr lang="ru-RU" altLang="ru-RU" smtClean="0"/>
              <a:pPr defTabSz="8862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780478"/>
      </p:ext>
    </p:extLst>
  </p:cSld>
  <p:clrMapOvr>
    <a:masterClrMapping/>
  </p:clrMapOvr>
  <p:transition spd="slow">
    <p:wipe dir="r"/>
  </p:transition>
</p:sldLayout>
</file>

<file path=ppt/slideLayouts/slideLayout2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2649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9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852">
              <a:defRPr/>
            </a:pPr>
            <a:fld id="{8AF2105F-1B87-4015-8E4B-5DAE931EDE0C}" type="slidenum">
              <a:rPr lang="en-US" smtClean="0"/>
              <a:pPr defTabSz="9898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2623"/>
      </p:ext>
    </p:extLst>
  </p:cSld>
  <p:clrMapOvr>
    <a:masterClrMapping/>
  </p:clrMapOvr>
</p:sldLayout>
</file>

<file path=ppt/slideLayouts/slideLayout2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52">
              <a:defRPr/>
            </a:pPr>
            <a:fld id="{8AF2105F-1B87-4015-8E4B-5DAE931EDE0C}" type="slidenum">
              <a:rPr lang="en-US" smtClean="0"/>
              <a:pPr defTabSz="10029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3" y="228108"/>
            <a:ext cx="10844585" cy="393584"/>
          </a:xfrm>
          <a:prstGeom prst="rect">
            <a:avLst/>
          </a:prstGeom>
        </p:spPr>
        <p:txBody>
          <a:bodyPr lIns="88173" tIns="44176" rIns="88173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67368"/>
      </p:ext>
    </p:extLst>
  </p:cSld>
  <p:clrMapOvr>
    <a:masterClrMapping/>
  </p:clrMapOvr>
</p:sldLayout>
</file>

<file path=ppt/slideLayouts/slideLayout2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52">
              <a:defRPr/>
            </a:pPr>
            <a:fld id="{8AF2105F-1B87-4015-8E4B-5DAE931EDE0C}" type="slidenum">
              <a:rPr lang="en-US" smtClean="0"/>
              <a:pPr defTabSz="10029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59501"/>
      </p:ext>
    </p:extLst>
  </p:cSld>
  <p:clrMapOvr>
    <a:masterClrMapping/>
  </p:clrMapOvr>
</p:sldLayout>
</file>

<file path=ppt/slideLayouts/slideLayout2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3" tIns="44176" rIns="88173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3" tIns="44176" rIns="88173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7179849"/>
      </p:ext>
    </p:extLst>
  </p:cSld>
  <p:clrMapOvr>
    <a:masterClrMapping/>
  </p:clrMapOvr>
</p:sldLayout>
</file>

<file path=ppt/slideLayouts/slideLayout2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03" tIns="34686" rIns="34686" bIns="34686" rtlCol="0" anchor="ctr"/>
          <a:lstStyle/>
          <a:p>
            <a:pPr defTabSz="88255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6" tIns="34686" rIns="34686" bIns="3468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7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19"/>
            <a:ext cx="486055" cy="365125"/>
          </a:xfrm>
        </p:spPr>
        <p:txBody>
          <a:bodyPr lIns="88173" tIns="44176" rIns="88173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56">
              <a:defRPr/>
            </a:pPr>
            <a:fld id="{9D58C95B-E41E-4E89-B2A5-250D18CD870C}" type="slidenum">
              <a:rPr lang="ru-RU" altLang="ru-RU" smtClean="0"/>
              <a:pPr defTabSz="88255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0599246"/>
      </p:ext>
    </p:extLst>
  </p:cSld>
  <p:clrMapOvr>
    <a:masterClrMapping/>
  </p:clrMapOvr>
  <p:transition spd="slow">
    <p:wipe dir="r"/>
  </p:transition>
</p:sldLayout>
</file>

<file path=ppt/slideLayouts/slideLayout2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4" y="274639"/>
            <a:ext cx="10972801" cy="1143000"/>
          </a:xfrm>
          <a:prstGeom prst="rect">
            <a:avLst/>
          </a:prstGeom>
        </p:spPr>
        <p:txBody>
          <a:bodyPr lIns="86556" tIns="43408" rIns="86556" bIns="4340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4" y="1600557"/>
            <a:ext cx="10972801" cy="4525963"/>
          </a:xfrm>
          <a:prstGeom prst="rect">
            <a:avLst/>
          </a:prstGeom>
        </p:spPr>
        <p:txBody>
          <a:bodyPr lIns="86556" tIns="43408" rIns="86556" bIns="4340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75" y="6356354"/>
            <a:ext cx="2844801" cy="365126"/>
          </a:xfrm>
          <a:prstGeom prst="rect">
            <a:avLst/>
          </a:prstGeom>
        </p:spPr>
        <p:txBody>
          <a:bodyPr lIns="86556" tIns="43408" rIns="86556" bIns="43408"/>
          <a:lstStyle/>
          <a:p>
            <a:pPr defTabSz="866957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957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64" y="6356354"/>
            <a:ext cx="3860799" cy="365126"/>
          </a:xfrm>
          <a:prstGeom prst="rect">
            <a:avLst/>
          </a:prstGeom>
        </p:spPr>
        <p:txBody>
          <a:bodyPr lIns="86556" tIns="43408" rIns="86556" bIns="43408"/>
          <a:lstStyle/>
          <a:p>
            <a:pPr defTabSz="866957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1" y="6356354"/>
            <a:ext cx="2844801" cy="365126"/>
          </a:xfrm>
          <a:prstGeom prst="rect">
            <a:avLst/>
          </a:prstGeom>
        </p:spPr>
        <p:txBody>
          <a:bodyPr lIns="86556" tIns="43408" rIns="86556" bIns="43408"/>
          <a:lstStyle/>
          <a:p>
            <a:pPr defTabSz="866957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957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55346"/>
      </p:ext>
    </p:extLst>
  </p:cSld>
  <p:clrMapOvr>
    <a:masterClrMapping/>
  </p:clrMapOvr>
</p:sldLayout>
</file>

<file path=ppt/slideLayouts/slideLayout2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135952"/>
      </p:ext>
    </p:extLst>
  </p:cSld>
  <p:clrMapOvr>
    <a:masterClrMapping/>
  </p:clrMapOvr>
</p:sldLayout>
</file>

<file path=ppt/slideLayouts/slideLayout2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9" y="228108"/>
            <a:ext cx="10844585" cy="393584"/>
          </a:xfrm>
          <a:prstGeom prst="rect">
            <a:avLst/>
          </a:prstGeom>
        </p:spPr>
        <p:txBody>
          <a:bodyPr lIns="88150" tIns="44164" rIns="88150" bIns="4416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8907"/>
      </p:ext>
    </p:extLst>
  </p:cSld>
  <p:clrMapOvr>
    <a:masterClrMapping/>
  </p:clrMapOvr>
</p:sldLayout>
</file>

<file path=ppt/slideLayouts/slideLayout2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07">
              <a:defRPr/>
            </a:pPr>
            <a:fld id="{8AF2105F-1B87-4015-8E4B-5DAE931EDE0C}" type="slidenum">
              <a:rPr lang="en-US" smtClean="0"/>
              <a:pPr defTabSz="100270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7718"/>
      </p:ext>
    </p:extLst>
  </p:cSld>
  <p:clrMapOvr>
    <a:masterClrMapping/>
  </p:clrMapOvr>
</p:sldLayout>
</file>

<file path=ppt/slideLayouts/slideLayout2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0" tIns="44164" rIns="88150" bIns="4416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2893452"/>
      </p:ext>
    </p:extLst>
  </p:cSld>
  <p:clrMapOvr>
    <a:masterClrMapping/>
  </p:clrMapOvr>
</p:sldLayout>
</file>

<file path=ppt/slideLayouts/slideLayout2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759" tIns="34686" rIns="34686" bIns="34686" rtlCol="0" anchor="ctr"/>
          <a:lstStyle/>
          <a:p>
            <a:pPr marL="0" marR="0" lvl="0" indent="0" algn="l" defTabSz="88234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6" tIns="34686" rIns="34686" bIns="3468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26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50" tIns="44164" rIns="88150" bIns="441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347">
              <a:defRPr/>
            </a:pPr>
            <a:fld id="{9D58C95B-E41E-4E89-B2A5-250D18CD870C}" type="slidenum">
              <a:rPr lang="ru-RU" altLang="ru-RU" smtClean="0"/>
              <a:pPr defTabSz="8823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6026910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kern="0">
                <a:solidFill>
                  <a:srgbClr val="171616"/>
                </a:solidFill>
              </a:rPr>
              <a:pPr algn="ctr"/>
              <a:t>‹#›</a:t>
            </a:fld>
            <a:endParaRPr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512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96" tIns="43616" rIns="86996" bIns="4361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96" tIns="43616" rIns="86996" bIns="4361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913669"/>
      </p:ext>
    </p:extLst>
  </p:cSld>
  <p:clrMapOvr>
    <a:masterClrMapping/>
  </p:clrMapOvr>
</p:sldLayout>
</file>

<file path=ppt/slideLayouts/slideLayout2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796156"/>
      </p:ext>
    </p:extLst>
  </p:cSld>
  <p:clrMapOvr>
    <a:masterClrMapping/>
  </p:clrMapOvr>
</p:sldLayout>
</file>

<file path=ppt/slideLayouts/slideLayout2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6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56">
              <a:defRPr/>
            </a:pPr>
            <a:fld id="{8AF2105F-1B87-4015-8E4B-5DAE931EDE0C}" type="slidenum">
              <a:rPr lang="en-US" smtClean="0"/>
              <a:pPr defTabSz="100305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19" y="228108"/>
            <a:ext cx="10844585" cy="393584"/>
          </a:xfrm>
          <a:prstGeom prst="rect">
            <a:avLst/>
          </a:prstGeom>
        </p:spPr>
        <p:txBody>
          <a:bodyPr lIns="88182" tIns="44181" rIns="88182" bIns="4418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25027"/>
      </p:ext>
    </p:extLst>
  </p:cSld>
  <p:clrMapOvr>
    <a:masterClrMapping/>
  </p:clrMapOvr>
</p:sldLayout>
</file>

<file path=ppt/slideLayouts/slideLayout2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56">
              <a:defRPr/>
            </a:pPr>
            <a:fld id="{8AF2105F-1B87-4015-8E4B-5DAE931EDE0C}" type="slidenum">
              <a:rPr lang="en-US" smtClean="0"/>
              <a:pPr defTabSz="100305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17068"/>
      </p:ext>
    </p:extLst>
  </p:cSld>
  <p:clrMapOvr>
    <a:masterClrMapping/>
  </p:clrMapOvr>
</p:sldLayout>
</file>

<file path=ppt/slideLayouts/slideLayout2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81" rIns="88182" bIns="4418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81" rIns="88182" bIns="4418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373570"/>
      </p:ext>
    </p:extLst>
  </p:cSld>
  <p:clrMapOvr>
    <a:masterClrMapping/>
  </p:clrMapOvr>
</p:sldLayout>
</file>

<file path=ppt/slideLayouts/slideLayout2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61" tIns="34690" rIns="34690" bIns="34690" rtlCol="0" anchor="ctr"/>
          <a:lstStyle/>
          <a:p>
            <a:pPr marL="0" marR="0" lvl="0" indent="0" algn="l" defTabSz="88265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90" tIns="34690" rIns="34690" bIns="346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56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13"/>
            <a:ext cx="486055" cy="365125"/>
          </a:xfrm>
        </p:spPr>
        <p:txBody>
          <a:bodyPr lIns="88182" tIns="44181" rIns="88182" bIns="4418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650">
              <a:defRPr/>
            </a:pPr>
            <a:fld id="{9D58C95B-E41E-4E89-B2A5-250D18CD870C}" type="slidenum">
              <a:rPr lang="ru-RU" altLang="ru-RU" smtClean="0"/>
              <a:pPr defTabSz="88265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0398050"/>
      </p:ext>
    </p:extLst>
  </p:cSld>
  <p:clrMapOvr>
    <a:masterClrMapping/>
  </p:clrMapOvr>
  <p:transition spd="slow">
    <p:wipe dir="r"/>
  </p:transition>
</p:sldLayout>
</file>

<file path=ppt/slideLayouts/slideLayout2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4" y="274639"/>
            <a:ext cx="10972801" cy="1143000"/>
          </a:xfrm>
          <a:prstGeom prst="rect">
            <a:avLst/>
          </a:prstGeom>
        </p:spPr>
        <p:txBody>
          <a:bodyPr lIns="86569" tIns="43413" rIns="86569" bIns="4341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4" y="1600557"/>
            <a:ext cx="10972801" cy="4525963"/>
          </a:xfrm>
          <a:prstGeom prst="rect">
            <a:avLst/>
          </a:prstGeom>
        </p:spPr>
        <p:txBody>
          <a:bodyPr lIns="86569" tIns="43413" rIns="86569" bIns="4341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75" y="6356354"/>
            <a:ext cx="2844801" cy="365126"/>
          </a:xfrm>
          <a:prstGeom prst="rect">
            <a:avLst/>
          </a:prstGeom>
        </p:spPr>
        <p:txBody>
          <a:bodyPr lIns="86569" tIns="43413" rIns="86569" bIns="43413"/>
          <a:lstStyle/>
          <a:p>
            <a:pPr defTabSz="86704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7048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60" y="6356354"/>
            <a:ext cx="3860799" cy="365126"/>
          </a:xfrm>
          <a:prstGeom prst="rect">
            <a:avLst/>
          </a:prstGeom>
        </p:spPr>
        <p:txBody>
          <a:bodyPr lIns="86569" tIns="43413" rIns="86569" bIns="43413"/>
          <a:lstStyle/>
          <a:p>
            <a:pPr defTabSz="86704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1" y="6356354"/>
            <a:ext cx="2844801" cy="365126"/>
          </a:xfrm>
          <a:prstGeom prst="rect">
            <a:avLst/>
          </a:prstGeom>
        </p:spPr>
        <p:txBody>
          <a:bodyPr lIns="86569" tIns="43413" rIns="86569" bIns="43413"/>
          <a:lstStyle/>
          <a:p>
            <a:pPr defTabSz="86704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704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25041"/>
      </p:ext>
    </p:extLst>
  </p:cSld>
  <p:clrMapOvr>
    <a:masterClrMapping/>
  </p:clrMapOvr>
</p:sldLayout>
</file>

<file path=ppt/slideLayouts/slideLayout2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9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10831">
              <a:defRPr/>
            </a:pPr>
            <a:fld id="{8AF2105F-1B87-4015-8E4B-5DAE931EDE0C}" type="slidenum">
              <a:rPr lang="en-US" smtClean="0"/>
              <a:pPr defTabSz="101083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165" y="228108"/>
            <a:ext cx="10844585" cy="393584"/>
          </a:xfrm>
          <a:prstGeom prst="rect">
            <a:avLst/>
          </a:prstGeom>
        </p:spPr>
        <p:txBody>
          <a:bodyPr lIns="88891" tIns="44514" rIns="88891" bIns="4451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18085"/>
      </p:ext>
    </p:extLst>
  </p:cSld>
  <p:clrMapOvr>
    <a:masterClrMapping/>
  </p:clrMapOvr>
</p:sldLayout>
</file>

<file path=ppt/slideLayouts/slideLayout2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239610"/>
      </p:ext>
    </p:extLst>
  </p:cSld>
  <p:clrMapOvr>
    <a:masterClrMapping/>
  </p:clrMapOvr>
</p:sldLayout>
</file>

<file path=ppt/slideLayouts/slideLayout2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8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199">
              <a:defRPr/>
            </a:pPr>
            <a:fld id="{8AF2105F-1B87-4015-8E4B-5DAE931EDE0C}" type="slidenum">
              <a:rPr lang="en-US" smtClean="0"/>
              <a:pPr defTabSz="102719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16" y="228108"/>
            <a:ext cx="10844585" cy="393584"/>
          </a:xfrm>
          <a:prstGeom prst="rect">
            <a:avLst/>
          </a:prstGeom>
        </p:spPr>
        <p:txBody>
          <a:bodyPr lIns="90395" tIns="45210" rIns="90395" bIns="452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91029"/>
      </p:ext>
    </p:extLst>
  </p:cSld>
  <p:clrMapOvr>
    <a:masterClrMapping/>
  </p:clrMapOvr>
</p:sldLayout>
</file>

<file path=ppt/slideLayouts/slideLayout2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1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199">
              <a:defRPr/>
            </a:pPr>
            <a:fld id="{8AF2105F-1B87-4015-8E4B-5DAE931EDE0C}" type="slidenum">
              <a:rPr lang="en-US" smtClean="0"/>
              <a:pPr defTabSz="102719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508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0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230" tIns="34242" rIns="34242" bIns="34242" rtlCol="0" anchor="ctr"/>
          <a:lstStyle/>
          <a:p>
            <a:pPr defTabSz="87104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9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97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07"/>
            <a:ext cx="486055" cy="365125"/>
          </a:xfrm>
        </p:spPr>
        <p:txBody>
          <a:bodyPr lIns="86996" tIns="43616" rIns="86996" bIns="436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043">
              <a:defRPr/>
            </a:pPr>
            <a:fld id="{9D58C95B-E41E-4E89-B2A5-250D18CD870C}" type="slidenum">
              <a:rPr lang="ru-RU" altLang="ru-RU" smtClean="0"/>
              <a:pPr defTabSz="8710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0795434"/>
      </p:ext>
    </p:extLst>
  </p:cSld>
  <p:clrMapOvr>
    <a:masterClrMapping/>
  </p:clrMapOvr>
  <p:transition spd="slow">
    <p:wipe dir="r"/>
  </p:transition>
</p:sldLayout>
</file>

<file path=ppt/slideLayouts/slideLayout2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1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95" tIns="45210" rIns="90395" bIns="452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95" tIns="45210" rIns="90395" bIns="452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2018073"/>
      </p:ext>
    </p:extLst>
  </p:cSld>
  <p:clrMapOvr>
    <a:masterClrMapping/>
  </p:clrMapOvr>
</p:sldLayout>
</file>

<file path=ppt/slideLayouts/slideLayout2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3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029" tIns="35577" rIns="35577" bIns="35577" rtlCol="0" anchor="ctr"/>
          <a:lstStyle/>
          <a:p>
            <a:pPr defTabSz="38126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78" tIns="35578" rIns="35578" bIns="3557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386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22" y="6449126"/>
            <a:ext cx="486055" cy="365125"/>
          </a:xfrm>
        </p:spPr>
        <p:txBody>
          <a:bodyPr lIns="90395" tIns="45210" rIns="90395" bIns="452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1262">
              <a:defRPr/>
            </a:pPr>
            <a:fld id="{9D58C95B-E41E-4E89-B2A5-250D18CD870C}" type="slidenum">
              <a:rPr lang="ru-RU" altLang="ru-RU" smtClean="0"/>
              <a:pPr defTabSz="38126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45845065"/>
      </p:ext>
    </p:extLst>
  </p:cSld>
  <p:clrMapOvr>
    <a:masterClrMapping/>
  </p:clrMapOvr>
  <p:transition spd="slow">
    <p:wipe dir="r"/>
  </p:transition>
</p:sldLayout>
</file>

<file path=ppt/slideLayouts/slideLayout2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474"/>
            <a:ext cx="9144000" cy="2387599"/>
          </a:xfrm>
          <a:prstGeom prst="rect">
            <a:avLst/>
          </a:prstGeom>
        </p:spPr>
        <p:txBody>
          <a:bodyPr lIns="90395" tIns="45210" rIns="90395" bIns="4521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395" tIns="45210" rIns="90395" bIns="45210"/>
          <a:lstStyle>
            <a:lvl1pPr marL="0" indent="0" algn="ctr">
              <a:buNone/>
              <a:defRPr sz="2400"/>
            </a:lvl1pPr>
            <a:lvl2pPr marL="451950" indent="0" algn="ctr">
              <a:buNone/>
              <a:defRPr sz="2100"/>
            </a:lvl2pPr>
            <a:lvl3pPr marL="903954" indent="0" algn="ctr">
              <a:buNone/>
              <a:defRPr sz="1800"/>
            </a:lvl3pPr>
            <a:lvl4pPr marL="1355950" indent="0" algn="ctr">
              <a:buNone/>
              <a:defRPr sz="1600"/>
            </a:lvl4pPr>
            <a:lvl5pPr marL="1807912" indent="0" algn="ctr">
              <a:buNone/>
              <a:defRPr sz="1600"/>
            </a:lvl5pPr>
            <a:lvl6pPr marL="2259828" indent="0" algn="ctr">
              <a:buNone/>
              <a:defRPr sz="1600"/>
            </a:lvl6pPr>
            <a:lvl7pPr marL="2711881" indent="0" algn="ctr">
              <a:buNone/>
              <a:defRPr sz="1600"/>
            </a:lvl7pPr>
            <a:lvl8pPr marL="3163819" indent="0" algn="ctr">
              <a:buNone/>
              <a:defRPr sz="1600"/>
            </a:lvl8pPr>
            <a:lvl9pPr marL="361578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86020"/>
      </p:ext>
    </p:extLst>
  </p:cSld>
  <p:clrMapOvr>
    <a:masterClrMapping/>
  </p:clrMapOvr>
</p:sldLayout>
</file>

<file path=ppt/slideLayouts/slideLayout2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898">
              <a:defRPr/>
            </a:pPr>
            <a:fld id="{8AF2105F-1B87-4015-8E4B-5DAE931EDE0C}" type="slidenum">
              <a:rPr lang="en-US" smtClean="0"/>
              <a:pPr defTabSz="10268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27" y="228108"/>
            <a:ext cx="10844585" cy="393584"/>
          </a:xfrm>
          <a:prstGeom prst="rect">
            <a:avLst/>
          </a:prstGeom>
        </p:spPr>
        <p:txBody>
          <a:bodyPr lIns="90370" tIns="45201" rIns="90370" bIns="4520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98215"/>
      </p:ext>
    </p:extLst>
  </p:cSld>
  <p:clrMapOvr>
    <a:masterClrMapping/>
  </p:clrMapOvr>
</p:sldLayout>
</file>

<file path=ppt/slideLayouts/slideLayout25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305" tIns="45657" rIns="91305" bIns="45657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305" tIns="45657" rIns="91305" bIns="45657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305" tIns="45657" rIns="91305" bIns="45657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824406"/>
      </p:ext>
    </p:extLst>
  </p:cSld>
  <p:clrMapOvr>
    <a:masterClrMapping/>
  </p:clrMapOvr>
</p:sldLayout>
</file>

<file path=ppt/slideLayouts/slideLayout2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672325"/>
      </p:ext>
    </p:extLst>
  </p:cSld>
  <p:clrMapOvr>
    <a:masterClrMapping/>
  </p:clrMapOvr>
</p:sldLayout>
</file>

<file path=ppt/slideLayouts/slideLayout2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0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568">
              <a:defRPr/>
            </a:pPr>
            <a:fld id="{8AF2105F-1B87-4015-8E4B-5DAE931EDE0C}" type="slidenum">
              <a:rPr lang="en-US" smtClean="0"/>
              <a:pPr defTabSz="103756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45" y="228108"/>
            <a:ext cx="10844585" cy="393584"/>
          </a:xfrm>
          <a:prstGeom prst="rect">
            <a:avLst/>
          </a:prstGeom>
        </p:spPr>
        <p:txBody>
          <a:bodyPr lIns="91305" tIns="45657" rIns="91305" bIns="4565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49372"/>
      </p:ext>
    </p:extLst>
  </p:cSld>
  <p:clrMapOvr>
    <a:masterClrMapping/>
  </p:clrMapOvr>
</p:sldLayout>
</file>

<file path=ppt/slideLayouts/slideLayout2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4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568">
              <a:defRPr/>
            </a:pPr>
            <a:fld id="{8AF2105F-1B87-4015-8E4B-5DAE931EDE0C}" type="slidenum">
              <a:rPr lang="en-US" smtClean="0"/>
              <a:pPr defTabSz="103756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4949"/>
      </p:ext>
    </p:extLst>
  </p:cSld>
  <p:clrMapOvr>
    <a:masterClrMapping/>
  </p:clrMapOvr>
</p:sldLayout>
</file>

<file path=ppt/slideLayouts/slideLayout2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05" tIns="45657" rIns="91305" bIns="4565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05" tIns="45657" rIns="91305" bIns="4565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7456189"/>
      </p:ext>
    </p:extLst>
  </p:cSld>
  <p:clrMapOvr>
    <a:masterClrMapping/>
  </p:clrMapOvr>
</p:sldLayout>
</file>

<file path=ppt/slideLayouts/slideLayout2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16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113" tIns="35946" rIns="35946" bIns="35946" rtlCol="0" anchor="ctr"/>
          <a:lstStyle/>
          <a:p>
            <a:pPr defTabSz="91307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46" tIns="35946" rIns="35946" bIns="3594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298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20" y="6448952"/>
            <a:ext cx="486055" cy="365125"/>
          </a:xfrm>
        </p:spPr>
        <p:txBody>
          <a:bodyPr lIns="91305" tIns="45657" rIns="91305" bIns="4565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3070">
              <a:defRPr/>
            </a:pPr>
            <a:fld id="{9D58C95B-E41E-4E89-B2A5-250D18CD870C}" type="slidenum">
              <a:rPr lang="ru-RU" altLang="ru-RU" smtClean="0"/>
              <a:pPr defTabSz="91307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58325460"/>
      </p:ext>
    </p:extLst>
  </p:cSld>
  <p:clrMapOvr>
    <a:masterClrMapping/>
  </p:clrMapOvr>
  <p:transition spd="slow">
    <p:wipe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996" tIns="43616" rIns="86996" bIns="4361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996" tIns="43616" rIns="86996" bIns="4361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996" tIns="43616" rIns="86996" bIns="43616"/>
          <a:lstStyle/>
          <a:p>
            <a:pPr defTabSz="871043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043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85" y="6356354"/>
            <a:ext cx="3860799" cy="365126"/>
          </a:xfrm>
          <a:prstGeom prst="rect">
            <a:avLst/>
          </a:prstGeom>
        </p:spPr>
        <p:txBody>
          <a:bodyPr lIns="86996" tIns="43616" rIns="86996" bIns="43616"/>
          <a:lstStyle/>
          <a:p>
            <a:pPr defTabSz="87104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996" tIns="43616" rIns="86996" bIns="43616"/>
          <a:lstStyle/>
          <a:p>
            <a:pPr defTabSz="871043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04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23375"/>
      </p:ext>
    </p:extLst>
  </p:cSld>
  <p:clrMapOvr>
    <a:masterClrMapping/>
  </p:clrMapOvr>
</p:sldLayout>
</file>

<file path=ppt/slideLayouts/slideLayout2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74"/>
            <a:ext cx="9144000" cy="2387599"/>
          </a:xfrm>
          <a:prstGeom prst="rect">
            <a:avLst/>
          </a:prstGeom>
        </p:spPr>
        <p:txBody>
          <a:bodyPr lIns="91305" tIns="45657" rIns="91305" bIns="4565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1305" tIns="45657" rIns="91305" bIns="45657"/>
          <a:lstStyle>
            <a:lvl1pPr marL="0" indent="0" algn="ctr">
              <a:buNone/>
              <a:defRPr sz="2400"/>
            </a:lvl1pPr>
            <a:lvl2pPr marL="456524" indent="0" algn="ctr">
              <a:buNone/>
              <a:defRPr sz="2100"/>
            </a:lvl2pPr>
            <a:lvl3pPr marL="913046" indent="0" algn="ctr">
              <a:buNone/>
              <a:defRPr sz="1800"/>
            </a:lvl3pPr>
            <a:lvl4pPr marL="1369574" indent="0" algn="ctr">
              <a:buNone/>
              <a:defRPr sz="1600"/>
            </a:lvl4pPr>
            <a:lvl5pPr marL="1826102" indent="0" algn="ctr">
              <a:buNone/>
              <a:defRPr sz="1600"/>
            </a:lvl5pPr>
            <a:lvl6pPr marL="2282625" indent="0" algn="ctr">
              <a:buNone/>
              <a:defRPr sz="1600"/>
            </a:lvl6pPr>
            <a:lvl7pPr marL="2739156" indent="0" algn="ctr">
              <a:buNone/>
              <a:defRPr sz="1600"/>
            </a:lvl7pPr>
            <a:lvl8pPr marL="3195675" indent="0" algn="ctr">
              <a:buNone/>
              <a:defRPr sz="1600"/>
            </a:lvl8pPr>
            <a:lvl9pPr marL="365220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85"/>
            <a:ext cx="2743200" cy="365125"/>
          </a:xfrm>
          <a:prstGeom prst="rect">
            <a:avLst/>
          </a:prstGeom>
        </p:spPr>
        <p:txBody>
          <a:bodyPr lIns="91305" tIns="45657" rIns="91305" bIns="45657"/>
          <a:lstStyle/>
          <a:p>
            <a:pPr defTabSz="913070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13070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85"/>
            <a:ext cx="4114800" cy="365125"/>
          </a:xfrm>
          <a:prstGeom prst="rect">
            <a:avLst/>
          </a:prstGeom>
        </p:spPr>
        <p:txBody>
          <a:bodyPr lIns="91305" tIns="45657" rIns="91305" bIns="45657"/>
          <a:lstStyle/>
          <a:p>
            <a:pPr defTabSz="91307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lIns="91305" tIns="45657" rIns="91305" bIns="45657"/>
          <a:lstStyle/>
          <a:p>
            <a:pPr defTabSz="913070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1307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453"/>
      </p:ext>
    </p:extLst>
  </p:cSld>
  <p:clrMapOvr>
    <a:masterClrMapping/>
  </p:clrMapOvr>
</p:sldLayout>
</file>

<file path=ppt/slideLayouts/slideLayout2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92541"/>
      </p:ext>
    </p:extLst>
  </p:cSld>
  <p:clrMapOvr>
    <a:masterClrMapping/>
  </p:clrMapOvr>
</p:sldLayout>
</file>

<file path=ppt/slideLayouts/slideLayout2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0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672">
              <a:defRPr/>
            </a:pPr>
            <a:fld id="{8AF2105F-1B87-4015-8E4B-5DAE931EDE0C}" type="slidenum">
              <a:rPr lang="en-US" smtClean="0"/>
              <a:pPr defTabSz="103767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45" y="228108"/>
            <a:ext cx="10844585" cy="393584"/>
          </a:xfrm>
          <a:prstGeom prst="rect">
            <a:avLst/>
          </a:prstGeom>
        </p:spPr>
        <p:txBody>
          <a:bodyPr lIns="91317" tIns="45660" rIns="91317" bIns="456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87442"/>
      </p:ext>
    </p:extLst>
  </p:cSld>
  <p:clrMapOvr>
    <a:masterClrMapping/>
  </p:clrMapOvr>
</p:sldLayout>
</file>

<file path=ppt/slideLayouts/slideLayout2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3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672">
              <a:defRPr/>
            </a:pPr>
            <a:fld id="{8AF2105F-1B87-4015-8E4B-5DAE931EDE0C}" type="slidenum">
              <a:rPr lang="en-US" smtClean="0"/>
              <a:pPr defTabSz="103767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91467"/>
      </p:ext>
    </p:extLst>
  </p:cSld>
  <p:clrMapOvr>
    <a:masterClrMapping/>
  </p:clrMapOvr>
</p:sldLayout>
</file>

<file path=ppt/slideLayouts/slideLayout25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17" tIns="45660" rIns="91317" bIns="4566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17" tIns="45660" rIns="91317" bIns="4566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0446788"/>
      </p:ext>
    </p:extLst>
  </p:cSld>
  <p:clrMapOvr>
    <a:masterClrMapping/>
  </p:clrMapOvr>
</p:sldLayout>
</file>

<file path=ppt/slideLayouts/slideLayout25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16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178" tIns="35951" rIns="35951" bIns="35951" rtlCol="0" anchor="ctr"/>
          <a:lstStyle/>
          <a:p>
            <a:pPr defTabSz="91316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5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51" tIns="35951" rIns="35951" bIns="3595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308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20" y="6448947"/>
            <a:ext cx="486055" cy="365125"/>
          </a:xfrm>
        </p:spPr>
        <p:txBody>
          <a:bodyPr lIns="91317" tIns="45660" rIns="91317" bIns="4566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3167">
              <a:defRPr/>
            </a:pPr>
            <a:fld id="{9D58C95B-E41E-4E89-B2A5-250D18CD870C}" type="slidenum">
              <a:rPr lang="ru-RU" altLang="ru-RU" smtClean="0"/>
              <a:pPr defTabSz="91316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9031673"/>
      </p:ext>
    </p:extLst>
  </p:cSld>
  <p:clrMapOvr>
    <a:masterClrMapping/>
  </p:clrMapOvr>
  <p:transition spd="slow">
    <p:wipe dir="r"/>
  </p:transition>
</p:sldLayout>
</file>

<file path=ppt/slideLayouts/slideLayout2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74"/>
            <a:ext cx="9144000" cy="2387599"/>
          </a:xfrm>
          <a:prstGeom prst="rect">
            <a:avLst/>
          </a:prstGeom>
        </p:spPr>
        <p:txBody>
          <a:bodyPr lIns="91317" tIns="45660" rIns="91317" bIns="4566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1317" tIns="45660" rIns="91317" bIns="45660"/>
          <a:lstStyle>
            <a:lvl1pPr marL="0" indent="0" algn="ctr">
              <a:buNone/>
              <a:defRPr sz="2400"/>
            </a:lvl1pPr>
            <a:lvl2pPr marL="456571" indent="0" algn="ctr">
              <a:buNone/>
              <a:defRPr sz="2100"/>
            </a:lvl2pPr>
            <a:lvl3pPr marL="913144" indent="0" algn="ctr">
              <a:buNone/>
              <a:defRPr sz="1800"/>
            </a:lvl3pPr>
            <a:lvl4pPr marL="1369716" indent="0" algn="ctr">
              <a:buNone/>
              <a:defRPr sz="1600"/>
            </a:lvl4pPr>
            <a:lvl5pPr marL="1826291" indent="0" algn="ctr">
              <a:buNone/>
              <a:defRPr sz="1600"/>
            </a:lvl5pPr>
            <a:lvl6pPr marL="2282857" indent="0" algn="ctr">
              <a:buNone/>
              <a:defRPr sz="1600"/>
            </a:lvl6pPr>
            <a:lvl7pPr marL="2739443" indent="0" algn="ctr">
              <a:buNone/>
              <a:defRPr sz="1600"/>
            </a:lvl7pPr>
            <a:lvl8pPr marL="3196010" indent="0" algn="ctr">
              <a:buNone/>
              <a:defRPr sz="1600"/>
            </a:lvl8pPr>
            <a:lvl9pPr marL="365258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9"/>
            <a:ext cx="2743200" cy="365125"/>
          </a:xfrm>
          <a:prstGeom prst="rect">
            <a:avLst/>
          </a:prstGeom>
        </p:spPr>
        <p:txBody>
          <a:bodyPr lIns="91317" tIns="45660" rIns="91317" bIns="45660"/>
          <a:lstStyle/>
          <a:p>
            <a:pPr defTabSz="913167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13167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79"/>
            <a:ext cx="4114800" cy="365125"/>
          </a:xfrm>
          <a:prstGeom prst="rect">
            <a:avLst/>
          </a:prstGeom>
        </p:spPr>
        <p:txBody>
          <a:bodyPr lIns="91317" tIns="45660" rIns="91317" bIns="45660"/>
          <a:lstStyle/>
          <a:p>
            <a:pPr defTabSz="91316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9"/>
            <a:ext cx="2743200" cy="365125"/>
          </a:xfrm>
          <a:prstGeom prst="rect">
            <a:avLst/>
          </a:prstGeom>
        </p:spPr>
        <p:txBody>
          <a:bodyPr lIns="91317" tIns="45660" rIns="91317" bIns="45660"/>
          <a:lstStyle/>
          <a:p>
            <a:pPr defTabSz="913167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1316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89766"/>
      </p:ext>
    </p:extLst>
  </p:cSld>
  <p:clrMapOvr>
    <a:masterClrMapping/>
  </p:clrMapOvr>
</p:sldLayout>
</file>

<file path=ppt/slideLayouts/slideLayout2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820757"/>
      </p:ext>
    </p:extLst>
  </p:cSld>
  <p:clrMapOvr>
    <a:masterClrMapping/>
  </p:clrMapOvr>
</p:sldLayout>
</file>

<file path=ppt/slideLayouts/slideLayout2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56">
              <a:defRPr/>
            </a:pPr>
            <a:fld id="{8AF2105F-1B87-4015-8E4B-5DAE931EDE0C}" type="slidenum">
              <a:rPr lang="en-US" smtClean="0"/>
              <a:pPr defTabSz="100305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3" y="228108"/>
            <a:ext cx="10844585" cy="393584"/>
          </a:xfrm>
          <a:prstGeom prst="rect">
            <a:avLst/>
          </a:prstGeom>
        </p:spPr>
        <p:txBody>
          <a:bodyPr lIns="88182" tIns="44179" rIns="88182" bIns="4417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94169"/>
      </p:ext>
    </p:extLst>
  </p:cSld>
  <p:clrMapOvr>
    <a:masterClrMapping/>
  </p:clrMapOvr>
</p:sldLayout>
</file>

<file path=ppt/slideLayouts/slideLayout2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056">
              <a:defRPr/>
            </a:pPr>
            <a:fld id="{8AF2105F-1B87-4015-8E4B-5DAE931EDE0C}" type="slidenum">
              <a:rPr lang="en-US" smtClean="0"/>
              <a:pPr defTabSz="100305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440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62" tIns="36469" rIns="72862" bIns="3646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28"/>
            <a:ext cx="2844800" cy="365125"/>
          </a:xfrm>
          <a:prstGeom prst="rect">
            <a:avLst/>
          </a:prstGeom>
        </p:spPr>
        <p:txBody>
          <a:bodyPr lIns="72862" tIns="36469" rIns="72862" bIns="36469"/>
          <a:lstStyle/>
          <a:p>
            <a:pPr defTabSz="871043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043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28"/>
            <a:ext cx="3860800" cy="365125"/>
          </a:xfrm>
          <a:prstGeom prst="rect">
            <a:avLst/>
          </a:prstGeom>
        </p:spPr>
        <p:txBody>
          <a:bodyPr lIns="72862" tIns="36469" rIns="72862" bIns="36469"/>
          <a:lstStyle/>
          <a:p>
            <a:pPr defTabSz="871043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28"/>
            <a:ext cx="2844800" cy="365125"/>
          </a:xfrm>
          <a:prstGeom prst="rect">
            <a:avLst/>
          </a:prstGeom>
        </p:spPr>
        <p:txBody>
          <a:bodyPr lIns="72862" tIns="36469" rIns="72862" bIns="36469"/>
          <a:lstStyle/>
          <a:p>
            <a:pPr defTabSz="871043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043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69169"/>
      </p:ext>
    </p:extLst>
  </p:cSld>
  <p:clrMapOvr>
    <a:masterClrMapping/>
  </p:clrMapOvr>
</p:sldLayout>
</file>

<file path=ppt/slideLayouts/slideLayout2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79" rIns="88182" bIns="4417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82" tIns="44179" rIns="88182" bIns="4417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5976910"/>
      </p:ext>
    </p:extLst>
  </p:cSld>
  <p:clrMapOvr>
    <a:masterClrMapping/>
  </p:clrMapOvr>
</p:sldLayout>
</file>

<file path=ppt/slideLayouts/slideLayout2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61" tIns="34692" rIns="34692" bIns="34692" rtlCol="0" anchor="ctr"/>
          <a:lstStyle/>
          <a:p>
            <a:pPr defTabSz="88264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92" tIns="34692" rIns="34692" bIns="346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56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7" y="6449819"/>
            <a:ext cx="486055" cy="365125"/>
          </a:xfrm>
        </p:spPr>
        <p:txBody>
          <a:bodyPr lIns="88182" tIns="44179" rIns="88182" bIns="4417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648">
              <a:defRPr/>
            </a:pPr>
            <a:fld id="{9D58C95B-E41E-4E89-B2A5-250D18CD870C}" type="slidenum">
              <a:rPr lang="ru-RU" altLang="ru-RU" smtClean="0"/>
              <a:pPr defTabSz="88264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5783052"/>
      </p:ext>
    </p:extLst>
  </p:cSld>
  <p:clrMapOvr>
    <a:masterClrMapping/>
  </p:clrMapOvr>
  <p:transition spd="slow">
    <p:wipe dir="r"/>
  </p:transition>
</p:sldLayout>
</file>

<file path=ppt/slideLayouts/slideLayout2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430857"/>
      </p:ext>
    </p:extLst>
  </p:cSld>
  <p:clrMapOvr>
    <a:masterClrMapping/>
  </p:clrMapOvr>
</p:sldLayout>
</file>

<file path=ppt/slideLayouts/slideLayout2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4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032">
              <a:defRPr/>
            </a:pPr>
            <a:fld id="{8AF2105F-1B87-4015-8E4B-5DAE931EDE0C}" type="slidenum">
              <a:rPr lang="en-US" smtClean="0"/>
              <a:pPr defTabSz="10080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69" y="228108"/>
            <a:ext cx="10844585" cy="393584"/>
          </a:xfrm>
          <a:prstGeom prst="rect">
            <a:avLst/>
          </a:prstGeom>
        </p:spPr>
        <p:txBody>
          <a:bodyPr lIns="88637" tIns="44387" rIns="88637" bIns="4438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34139"/>
      </p:ext>
    </p:extLst>
  </p:cSld>
  <p:clrMapOvr>
    <a:masterClrMapping/>
  </p:clrMapOvr>
</p:sldLayout>
</file>

<file path=ppt/slideLayouts/slideLayout2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8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032">
              <a:defRPr/>
            </a:pPr>
            <a:fld id="{8AF2105F-1B87-4015-8E4B-5DAE931EDE0C}" type="slidenum">
              <a:rPr lang="en-US" smtClean="0"/>
              <a:pPr defTabSz="100803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35758"/>
      </p:ext>
    </p:extLst>
  </p:cSld>
  <p:clrMapOvr>
    <a:masterClrMapping/>
  </p:clrMapOvr>
</p:sldLayout>
</file>

<file path=ppt/slideLayouts/slideLayout25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2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37" tIns="44387" rIns="88637" bIns="4438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37" tIns="44387" rIns="88637" bIns="4438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4432951"/>
      </p:ext>
    </p:extLst>
  </p:cSld>
  <p:clrMapOvr>
    <a:masterClrMapping/>
  </p:clrMapOvr>
</p:sldLayout>
</file>

<file path=ppt/slideLayouts/slideLayout2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3860" tIns="34874" rIns="34874" bIns="34874" rtlCol="0" anchor="ctr"/>
          <a:lstStyle/>
          <a:p>
            <a:pPr defTabSz="88701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74" tIns="34874" rIns="34874" bIns="3487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693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22" y="6449692"/>
            <a:ext cx="486055" cy="365125"/>
          </a:xfrm>
        </p:spPr>
        <p:txBody>
          <a:bodyPr lIns="88637" tIns="44387" rIns="88637" bIns="443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7019">
              <a:defRPr/>
            </a:pPr>
            <a:fld id="{9D58C95B-E41E-4E89-B2A5-250D18CD870C}" type="slidenum">
              <a:rPr lang="ru-RU" altLang="ru-RU" smtClean="0"/>
              <a:pPr defTabSz="88701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6527896"/>
      </p:ext>
    </p:extLst>
  </p:cSld>
  <p:clrMapOvr>
    <a:masterClrMapping/>
  </p:clrMapOvr>
  <p:transition spd="slow">
    <p:wipe dir="r"/>
  </p:transition>
</p:sldLayout>
</file>

<file path=ppt/slideLayouts/slideLayout2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198560"/>
      </p:ext>
    </p:extLst>
  </p:cSld>
  <p:clrMapOvr>
    <a:masterClrMapping/>
  </p:clrMapOvr>
</p:sldLayout>
</file>

<file path=ppt/slideLayouts/slideLayout2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694">
              <a:defRPr/>
            </a:pPr>
            <a:fld id="{8AF2105F-1B87-4015-8E4B-5DAE931EDE0C}" type="slidenum">
              <a:rPr lang="en-US" smtClean="0"/>
              <a:pPr defTabSz="100369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00" y="228108"/>
            <a:ext cx="10844585" cy="393584"/>
          </a:xfrm>
          <a:prstGeom prst="rect">
            <a:avLst/>
          </a:prstGeom>
        </p:spPr>
        <p:txBody>
          <a:bodyPr lIns="88240" tIns="44205" rIns="88240" bIns="4420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32214"/>
      </p:ext>
    </p:extLst>
  </p:cSld>
  <p:clrMapOvr>
    <a:masterClrMapping/>
  </p:clrMapOvr>
</p:sldLayout>
</file>

<file path=ppt/slideLayouts/slideLayout2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8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694">
              <a:defRPr/>
            </a:pPr>
            <a:fld id="{8AF2105F-1B87-4015-8E4B-5DAE931EDE0C}" type="slidenum">
              <a:rPr lang="en-US" smtClean="0"/>
              <a:pPr defTabSz="100369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9797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043607"/>
      </p:ext>
    </p:extLst>
  </p:cSld>
  <p:clrMapOvr>
    <a:masterClrMapping/>
  </p:clrMapOvr>
</p:sldLayout>
</file>

<file path=ppt/slideLayouts/slideLayout2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40" tIns="44205" rIns="88240" bIns="4420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40" tIns="44205" rIns="88240" bIns="4420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7527017"/>
      </p:ext>
    </p:extLst>
  </p:cSld>
  <p:clrMapOvr>
    <a:masterClrMapping/>
  </p:clrMapOvr>
</p:sldLayout>
</file>

<file path=ppt/slideLayouts/slideLayout2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9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337" tIns="34713" rIns="34713" bIns="34713" rtlCol="0" anchor="ctr"/>
          <a:lstStyle/>
          <a:p>
            <a:pPr marL="0" marR="0" lvl="0" indent="0" algn="l" defTabSz="88321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8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13" tIns="34713" rIns="34713" bIns="3471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13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4" y="6449796"/>
            <a:ext cx="486055" cy="365125"/>
          </a:xfrm>
        </p:spPr>
        <p:txBody>
          <a:bodyPr lIns="88240" tIns="44205" rIns="88240" bIns="4420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216">
              <a:defRPr/>
            </a:pPr>
            <a:fld id="{9D58C95B-E41E-4E89-B2A5-250D18CD870C}" type="slidenum">
              <a:rPr lang="ru-RU" altLang="ru-RU" smtClean="0"/>
              <a:pPr defTabSz="88321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28604"/>
      </p:ext>
    </p:extLst>
  </p:cSld>
  <p:clrMapOvr>
    <a:masterClrMapping/>
  </p:clrMapOvr>
  <p:transition spd="slow">
    <p:wipe dir="r"/>
  </p:transition>
</p:sldLayout>
</file>

<file path=ppt/slideLayouts/slideLayout2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0" y="274639"/>
            <a:ext cx="10972801" cy="1143000"/>
          </a:xfrm>
          <a:prstGeom prst="rect">
            <a:avLst/>
          </a:prstGeom>
        </p:spPr>
        <p:txBody>
          <a:bodyPr lIns="86626" tIns="43443" rIns="86626" bIns="4344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0" y="1600552"/>
            <a:ext cx="10972801" cy="4525963"/>
          </a:xfrm>
          <a:prstGeom prst="rect">
            <a:avLst/>
          </a:prstGeom>
        </p:spPr>
        <p:txBody>
          <a:bodyPr lIns="86626" tIns="43443" rIns="86626" bIns="4344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72" y="6356354"/>
            <a:ext cx="2844801" cy="365126"/>
          </a:xfrm>
          <a:prstGeom prst="rect">
            <a:avLst/>
          </a:prstGeom>
        </p:spPr>
        <p:txBody>
          <a:bodyPr lIns="86626" tIns="43443" rIns="86626" bIns="43443"/>
          <a:lstStyle/>
          <a:p>
            <a:pPr defTabSz="867605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7605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42" y="6356354"/>
            <a:ext cx="3860799" cy="365126"/>
          </a:xfrm>
          <a:prstGeom prst="rect">
            <a:avLst/>
          </a:prstGeom>
        </p:spPr>
        <p:txBody>
          <a:bodyPr lIns="86626" tIns="43443" rIns="86626" bIns="43443"/>
          <a:lstStyle/>
          <a:p>
            <a:pPr defTabSz="867605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58" y="6356354"/>
            <a:ext cx="2844801" cy="365126"/>
          </a:xfrm>
          <a:prstGeom prst="rect">
            <a:avLst/>
          </a:prstGeom>
        </p:spPr>
        <p:txBody>
          <a:bodyPr lIns="86626" tIns="43443" rIns="86626" bIns="43443"/>
          <a:lstStyle/>
          <a:p>
            <a:pPr defTabSz="867605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7605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94361"/>
      </p:ext>
    </p:extLst>
  </p:cSld>
  <p:clrMapOvr>
    <a:masterClrMapping/>
  </p:clrMapOvr>
</p:sldLayout>
</file>

<file path=ppt/slideLayouts/slideLayout2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485190"/>
      </p:ext>
    </p:extLst>
  </p:cSld>
  <p:clrMapOvr>
    <a:masterClrMapping/>
  </p:clrMapOvr>
</p:sldLayout>
</file>

<file path=ppt/slideLayouts/slideLayout2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452">
              <a:defRPr/>
            </a:pPr>
            <a:fld id="{8AF2105F-1B87-4015-8E4B-5DAE931EDE0C}" type="slidenum">
              <a:rPr lang="en-US" smtClean="0"/>
              <a:pPr defTabSz="10034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06" y="228108"/>
            <a:ext cx="10844585" cy="393584"/>
          </a:xfrm>
          <a:prstGeom prst="rect">
            <a:avLst/>
          </a:prstGeom>
        </p:spPr>
        <p:txBody>
          <a:bodyPr lIns="88218" tIns="44196" rIns="88218" bIns="4419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04128"/>
      </p:ext>
    </p:extLst>
  </p:cSld>
  <p:clrMapOvr>
    <a:masterClrMapping/>
  </p:clrMapOvr>
</p:sldLayout>
</file>

<file path=ppt/slideLayouts/slideLayout2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9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452">
              <a:defRPr/>
            </a:pPr>
            <a:fld id="{8AF2105F-1B87-4015-8E4B-5DAE931EDE0C}" type="slidenum">
              <a:rPr lang="en-US" smtClean="0"/>
              <a:pPr defTabSz="10034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2206"/>
      </p:ext>
    </p:extLst>
  </p:cSld>
  <p:clrMapOvr>
    <a:masterClrMapping/>
  </p:clrMapOvr>
</p:sldLayout>
</file>

<file path=ppt/slideLayouts/slideLayout2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8" tIns="44196" rIns="88218" bIns="4419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18" tIns="44196" rIns="88218" bIns="4419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3924843"/>
      </p:ext>
    </p:extLst>
  </p:cSld>
  <p:clrMapOvr>
    <a:masterClrMapping/>
  </p:clrMapOvr>
</p:sldLayout>
</file>

<file path=ppt/slideLayouts/slideLayout25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0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197" tIns="34713" rIns="34713" bIns="34713" rtlCol="0" anchor="ctr"/>
          <a:lstStyle/>
          <a:p>
            <a:pPr marL="0" marR="0" lvl="0" indent="0" algn="l" defTabSz="88300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9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13" tIns="34713" rIns="34713" bIns="3471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91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9" y="6449802"/>
            <a:ext cx="486055" cy="365125"/>
          </a:xfrm>
        </p:spPr>
        <p:txBody>
          <a:bodyPr lIns="88218" tIns="44196" rIns="88218" bIns="4419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002">
              <a:defRPr/>
            </a:pPr>
            <a:fld id="{9D58C95B-E41E-4E89-B2A5-250D18CD870C}" type="slidenum">
              <a:rPr lang="ru-RU" altLang="ru-RU" smtClean="0"/>
              <a:pPr defTabSz="88300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1685061"/>
      </p:ext>
    </p:extLst>
  </p:cSld>
  <p:clrMapOvr>
    <a:masterClrMapping/>
  </p:clrMapOvr>
  <p:transition spd="slow">
    <p:wipe dir="r"/>
  </p:transition>
</p:sldLayout>
</file>

<file path=ppt/slideLayouts/slideLayout2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604893"/>
      </p:ext>
    </p:extLst>
  </p:cSld>
  <p:clrMapOvr>
    <a:masterClrMapping/>
  </p:clrMapOvr>
</p:sldLayout>
</file>

<file path=ppt/slideLayouts/slideLayout2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0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701">
              <a:defRPr/>
            </a:pPr>
            <a:fld id="{8AF2105F-1B87-4015-8E4B-5DAE931EDE0C}" type="slidenum">
              <a:rPr lang="en-US" smtClean="0"/>
              <a:pPr defTabSz="103770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45" y="228108"/>
            <a:ext cx="10844585" cy="393584"/>
          </a:xfrm>
          <a:prstGeom prst="rect">
            <a:avLst/>
          </a:prstGeom>
        </p:spPr>
        <p:txBody>
          <a:bodyPr lIns="91318" tIns="45663" rIns="91318" bIns="4566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8460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0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338">
              <a:defRPr/>
            </a:pPr>
            <a:fld id="{8AF2105F-1B87-4015-8E4B-5DAE931EDE0C}" type="slidenum">
              <a:rPr lang="en-US" smtClean="0"/>
              <a:pPr defTabSz="9863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08" y="228108"/>
            <a:ext cx="10844585" cy="393584"/>
          </a:xfrm>
          <a:prstGeom prst="rect">
            <a:avLst/>
          </a:prstGeom>
        </p:spPr>
        <p:txBody>
          <a:bodyPr lIns="86661" tIns="43450" rIns="86661" bIns="434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8493"/>
      </p:ext>
    </p:extLst>
  </p:cSld>
  <p:clrMapOvr>
    <a:masterClrMapping/>
  </p:clrMapOvr>
</p:sldLayout>
</file>

<file path=ppt/slideLayouts/slideLayout2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3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701">
              <a:defRPr/>
            </a:pPr>
            <a:fld id="{8AF2105F-1B87-4015-8E4B-5DAE931EDE0C}" type="slidenum">
              <a:rPr lang="en-US" smtClean="0"/>
              <a:pPr defTabSz="103770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55597"/>
      </p:ext>
    </p:extLst>
  </p:cSld>
  <p:clrMapOvr>
    <a:masterClrMapping/>
  </p:clrMapOvr>
</p:sldLayout>
</file>

<file path=ppt/slideLayouts/slideLayout2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18" tIns="45663" rIns="91318" bIns="4566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18" tIns="45663" rIns="91318" bIns="4566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054839"/>
      </p:ext>
    </p:extLst>
  </p:cSld>
  <p:clrMapOvr>
    <a:masterClrMapping/>
  </p:clrMapOvr>
</p:sldLayout>
</file>

<file path=ppt/slideLayouts/slideLayout25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16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194" tIns="35951" rIns="35951" bIns="35951" rtlCol="0" anchor="ctr"/>
          <a:lstStyle/>
          <a:p>
            <a:pPr marL="0" marR="0" lvl="0" indent="0" algn="l" defTabSz="91319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5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51" tIns="35951" rIns="35951" bIns="3595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310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20" y="6448946"/>
            <a:ext cx="486055" cy="365125"/>
          </a:xfrm>
        </p:spPr>
        <p:txBody>
          <a:bodyPr lIns="91318" tIns="45663" rIns="91318" bIns="456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3191">
              <a:defRPr/>
            </a:pPr>
            <a:fld id="{9D58C95B-E41E-4E89-B2A5-250D18CD870C}" type="slidenum">
              <a:rPr lang="ru-RU" altLang="ru-RU" smtClean="0"/>
              <a:pPr defTabSz="9131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0839559"/>
      </p:ext>
    </p:extLst>
  </p:cSld>
  <p:clrMapOvr>
    <a:masterClrMapping/>
  </p:clrMapOvr>
  <p:transition spd="slow">
    <p:wipe dir="r"/>
  </p:transition>
</p:sldLayout>
</file>

<file path=ppt/slideLayouts/slideLayout2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354172"/>
      </p:ext>
    </p:extLst>
  </p:cSld>
  <p:clrMapOvr>
    <a:masterClrMapping/>
  </p:clrMapOvr>
</p:sldLayout>
</file>

<file path=ppt/slideLayouts/slideLayout2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82">
              <a:defRPr/>
            </a:pPr>
            <a:fld id="{8AF2105F-1B87-4015-8E4B-5DAE931EDE0C}" type="slidenum">
              <a:rPr lang="en-US" smtClean="0"/>
              <a:pPr defTabSz="100278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6" y="228108"/>
            <a:ext cx="10844585" cy="393584"/>
          </a:xfrm>
          <a:prstGeom prst="rect">
            <a:avLst/>
          </a:prstGeom>
        </p:spPr>
        <p:txBody>
          <a:bodyPr lIns="88158" tIns="44167" rIns="88158" bIns="4416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61870"/>
      </p:ext>
    </p:extLst>
  </p:cSld>
  <p:clrMapOvr>
    <a:masterClrMapping/>
  </p:clrMapOvr>
</p:sldLayout>
</file>

<file path=ppt/slideLayouts/slideLayout2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782">
              <a:defRPr/>
            </a:pPr>
            <a:fld id="{8AF2105F-1B87-4015-8E4B-5DAE931EDE0C}" type="slidenum">
              <a:rPr lang="en-US" smtClean="0"/>
              <a:pPr defTabSz="100278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56826"/>
      </p:ext>
    </p:extLst>
  </p:cSld>
  <p:clrMapOvr>
    <a:masterClrMapping/>
  </p:clrMapOvr>
</p:sldLayout>
</file>

<file path=ppt/slideLayouts/slideLayout2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8" tIns="44167" rIns="88158" bIns="4416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58" tIns="44167" rIns="88158" bIns="4416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7319991"/>
      </p:ext>
    </p:extLst>
  </p:cSld>
  <p:clrMapOvr>
    <a:masterClrMapping/>
  </p:clrMapOvr>
</p:sldLayout>
</file>

<file path=ppt/slideLayouts/slideLayout2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05" tIns="34681" rIns="34681" bIns="34681" rtlCol="0" anchor="ctr"/>
          <a:lstStyle/>
          <a:p>
            <a:pPr marL="0" marR="0" lvl="0" indent="0" algn="l" defTabSz="88241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1" tIns="34681" rIns="34681" bIns="3468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3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58" tIns="44167" rIns="88158" bIns="4416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15">
              <a:defRPr/>
            </a:pPr>
            <a:fld id="{9D58C95B-E41E-4E89-B2A5-250D18CD870C}" type="slidenum">
              <a:rPr lang="ru-RU" altLang="ru-RU" smtClean="0"/>
              <a:pPr defTabSz="88241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88264716"/>
      </p:ext>
    </p:extLst>
  </p:cSld>
  <p:clrMapOvr>
    <a:masterClrMapping/>
  </p:clrMapOvr>
  <p:transition spd="slow">
    <p:wipe dir="r"/>
  </p:transition>
</p:sldLayout>
</file>

<file path=ppt/slideLayouts/slideLayout2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740715"/>
      </p:ext>
    </p:extLst>
  </p:cSld>
  <p:clrMapOvr>
    <a:masterClrMapping/>
  </p:clrMapOvr>
</p:sldLayout>
</file>

<file path=ppt/slideLayouts/slideLayout2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0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435">
              <a:defRPr/>
            </a:pPr>
            <a:fld id="{8AF2105F-1B87-4015-8E4B-5DAE931EDE0C}" type="slidenum">
              <a:rPr lang="en-US" smtClean="0"/>
              <a:pPr defTabSz="10264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39" y="228108"/>
            <a:ext cx="10844585" cy="393584"/>
          </a:xfrm>
          <a:prstGeom prst="rect">
            <a:avLst/>
          </a:prstGeom>
        </p:spPr>
        <p:txBody>
          <a:bodyPr lIns="90324" tIns="45181" rIns="90324" bIns="4518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0977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3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338">
              <a:defRPr/>
            </a:pPr>
            <a:fld id="{8AF2105F-1B87-4015-8E4B-5DAE931EDE0C}" type="slidenum">
              <a:rPr lang="en-US" smtClean="0"/>
              <a:pPr defTabSz="9863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7382"/>
      </p:ext>
    </p:extLst>
  </p:cSld>
  <p:clrMapOvr>
    <a:masterClrMapping/>
  </p:clrMapOvr>
</p:sldLayout>
</file>

<file path=ppt/slideLayouts/slideLayout2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3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435">
              <a:defRPr/>
            </a:pPr>
            <a:fld id="{8AF2105F-1B87-4015-8E4B-5DAE931EDE0C}" type="slidenum">
              <a:rPr lang="en-US" smtClean="0"/>
              <a:pPr defTabSz="10264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3793"/>
      </p:ext>
    </p:extLst>
  </p:cSld>
  <p:clrMapOvr>
    <a:masterClrMapping/>
  </p:clrMapOvr>
</p:sldLayout>
</file>

<file path=ppt/slideLayouts/slideLayout2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2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24" tIns="45181" rIns="90324" bIns="4518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324" tIns="45181" rIns="90324" bIns="4518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9935586"/>
      </p:ext>
    </p:extLst>
  </p:cSld>
  <p:clrMapOvr>
    <a:masterClrMapping/>
  </p:clrMapOvr>
</p:sldLayout>
</file>

<file path=ppt/slideLayouts/slideLayout2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578" tIns="35549" rIns="35549" bIns="35549" rtlCol="0" anchor="ctr"/>
          <a:lstStyle/>
          <a:p>
            <a:pPr defTabSz="38097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5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50" tIns="35550" rIns="35550" bIns="3555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319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25" y="6449144"/>
            <a:ext cx="486055" cy="365125"/>
          </a:xfrm>
        </p:spPr>
        <p:txBody>
          <a:bodyPr lIns="90324" tIns="45181" rIns="90324" bIns="4518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0979">
              <a:defRPr/>
            </a:pPr>
            <a:fld id="{9D58C95B-E41E-4E89-B2A5-250D18CD870C}" type="slidenum">
              <a:rPr lang="ru-RU" altLang="ru-RU" smtClean="0"/>
              <a:pPr defTabSz="3809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04310033"/>
      </p:ext>
    </p:extLst>
  </p:cSld>
  <p:clrMapOvr>
    <a:masterClrMapping/>
  </p:clrMapOvr>
  <p:transition spd="slow">
    <p:wipe dir="r"/>
  </p:transition>
</p:sldLayout>
</file>

<file path=ppt/slideLayouts/slideLayout2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479"/>
            <a:ext cx="9144000" cy="2387599"/>
          </a:xfrm>
          <a:prstGeom prst="rect">
            <a:avLst/>
          </a:prstGeom>
        </p:spPr>
        <p:txBody>
          <a:bodyPr lIns="90324" tIns="45181" rIns="90324" bIns="4518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324" tIns="45181" rIns="90324" bIns="45181"/>
          <a:lstStyle>
            <a:lvl1pPr marL="0" indent="0" algn="ctr">
              <a:buNone/>
              <a:defRPr sz="2400"/>
            </a:lvl1pPr>
            <a:lvl2pPr marL="451615" indent="0" algn="ctr">
              <a:buNone/>
              <a:defRPr sz="2100"/>
            </a:lvl2pPr>
            <a:lvl3pPr marL="903283" indent="0" algn="ctr">
              <a:buNone/>
              <a:defRPr sz="1800"/>
            </a:lvl3pPr>
            <a:lvl4pPr marL="1354939" indent="0" algn="ctr">
              <a:buNone/>
              <a:defRPr sz="1600"/>
            </a:lvl4pPr>
            <a:lvl5pPr marL="1806567" indent="0" algn="ctr">
              <a:buNone/>
              <a:defRPr sz="1600"/>
            </a:lvl5pPr>
            <a:lvl6pPr marL="2258148" indent="0" algn="ctr">
              <a:buNone/>
              <a:defRPr sz="1600"/>
            </a:lvl6pPr>
            <a:lvl7pPr marL="2709870" indent="0" algn="ctr">
              <a:buNone/>
              <a:defRPr sz="1600"/>
            </a:lvl7pPr>
            <a:lvl8pPr marL="3161466" indent="0" algn="ctr">
              <a:buNone/>
              <a:defRPr sz="1600"/>
            </a:lvl8pPr>
            <a:lvl9pPr marL="361309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82116"/>
      </p:ext>
    </p:extLst>
  </p:cSld>
  <p:clrMapOvr>
    <a:masterClrMapping/>
  </p:clrMapOvr>
</p:sldLayout>
</file>

<file path=ppt/slideLayouts/slideLayout2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51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6134">
              <a:defRPr/>
            </a:pPr>
            <a:fld id="{8AF2105F-1B87-4015-8E4B-5DAE931EDE0C}" type="slidenum">
              <a:rPr lang="en-US" smtClean="0"/>
              <a:pPr defTabSz="102613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50" y="228108"/>
            <a:ext cx="10844585" cy="393584"/>
          </a:xfrm>
          <a:prstGeom prst="rect">
            <a:avLst/>
          </a:prstGeom>
        </p:spPr>
        <p:txBody>
          <a:bodyPr lIns="90300" tIns="45166" rIns="90300" bIns="4516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89086"/>
      </p:ext>
    </p:extLst>
  </p:cSld>
  <p:clrMapOvr>
    <a:masterClrMapping/>
  </p:clrMapOvr>
</p:sldLayout>
</file>

<file path=ppt/slideLayouts/slideLayout25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237" tIns="45620" rIns="91237" bIns="45620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237" tIns="45620" rIns="91237" bIns="45620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237" tIns="45620" rIns="91237" bIns="45620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129564"/>
      </p:ext>
    </p:extLst>
  </p:cSld>
  <p:clrMapOvr>
    <a:masterClrMapping/>
  </p:clrMapOvr>
</p:sldLayout>
</file>

<file path=ppt/slideLayouts/slideLayout2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722820"/>
      </p:ext>
    </p:extLst>
  </p:cSld>
  <p:clrMapOvr>
    <a:masterClrMapping/>
  </p:clrMapOvr>
</p:sldLayout>
</file>

<file path=ppt/slideLayouts/slideLayout2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7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411">
              <a:defRPr/>
            </a:pPr>
            <a:fld id="{8AF2105F-1B87-4015-8E4B-5DAE931EDE0C}" type="slidenum">
              <a:rPr lang="en-US" smtClean="0"/>
              <a:pPr defTabSz="102741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07" y="228108"/>
            <a:ext cx="10844585" cy="393584"/>
          </a:xfrm>
          <a:prstGeom prst="rect">
            <a:avLst/>
          </a:prstGeom>
        </p:spPr>
        <p:txBody>
          <a:bodyPr lIns="90414" tIns="45219" rIns="90414" bIns="4521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7537"/>
      </p:ext>
    </p:extLst>
  </p:cSld>
  <p:clrMapOvr>
    <a:masterClrMapping/>
  </p:clrMapOvr>
</p:sldLayout>
</file>

<file path=ppt/slideLayouts/slideLayout2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0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411">
              <a:defRPr/>
            </a:pPr>
            <a:fld id="{8AF2105F-1B87-4015-8E4B-5DAE931EDE0C}" type="slidenum">
              <a:rPr lang="en-US" smtClean="0"/>
              <a:pPr defTabSz="102741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31939"/>
      </p:ext>
    </p:extLst>
  </p:cSld>
  <p:clrMapOvr>
    <a:masterClrMapping/>
  </p:clrMapOvr>
</p:sldLayout>
</file>

<file path=ppt/slideLayouts/slideLayout25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14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14" tIns="45219" rIns="90414" bIns="4521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14" tIns="45219" rIns="90414" bIns="4521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533606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61" tIns="43450" rIns="86661" bIns="434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61" tIns="43450" rIns="86661" bIns="434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74230"/>
      </p:ext>
    </p:extLst>
  </p:cSld>
  <p:clrMapOvr>
    <a:masterClrMapping/>
  </p:clrMapOvr>
</p:sldLayout>
</file>

<file path=ppt/slideLayouts/slideLayout25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155" tIns="35585" rIns="35585" bIns="35585" rtlCol="0" anchor="ctr"/>
          <a:lstStyle/>
          <a:p>
            <a:pPr defTabSz="38134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2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87" tIns="35587" rIns="35587" bIns="355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405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22" y="6449116"/>
            <a:ext cx="486055" cy="365125"/>
          </a:xfrm>
        </p:spPr>
        <p:txBody>
          <a:bodyPr lIns="90414" tIns="45219" rIns="90414" bIns="4521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1341">
              <a:defRPr/>
            </a:pPr>
            <a:fld id="{9D58C95B-E41E-4E89-B2A5-250D18CD870C}" type="slidenum">
              <a:rPr lang="ru-RU" altLang="ru-RU" smtClean="0"/>
              <a:pPr defTabSz="3813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42167916"/>
      </p:ext>
    </p:extLst>
  </p:cSld>
  <p:clrMapOvr>
    <a:masterClrMapping/>
  </p:clrMapOvr>
  <p:transition spd="slow">
    <p:wipe dir="r"/>
  </p:transition>
</p:sldLayout>
</file>

<file path=ppt/slideLayouts/slideLayout2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474"/>
            <a:ext cx="9144000" cy="2387599"/>
          </a:xfrm>
          <a:prstGeom prst="rect">
            <a:avLst/>
          </a:prstGeom>
        </p:spPr>
        <p:txBody>
          <a:bodyPr lIns="90414" tIns="45219" rIns="90414" bIns="4521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414" tIns="45219" rIns="90414" bIns="45219"/>
          <a:lstStyle>
            <a:lvl1pPr marL="0" indent="0" algn="ctr">
              <a:buNone/>
              <a:defRPr sz="2400"/>
            </a:lvl1pPr>
            <a:lvl2pPr marL="452046" indent="0" algn="ctr">
              <a:buNone/>
              <a:defRPr sz="2100"/>
            </a:lvl2pPr>
            <a:lvl3pPr marL="904144" indent="0" algn="ctr">
              <a:buNone/>
              <a:defRPr sz="1800"/>
            </a:lvl3pPr>
            <a:lvl4pPr marL="1356233" indent="0" algn="ctr">
              <a:buNone/>
              <a:defRPr sz="1600"/>
            </a:lvl4pPr>
            <a:lvl5pPr marL="1808292" indent="0" algn="ctr">
              <a:buNone/>
              <a:defRPr sz="1600"/>
            </a:lvl5pPr>
            <a:lvl6pPr marL="2260305" indent="0" algn="ctr">
              <a:buNone/>
              <a:defRPr sz="1600"/>
            </a:lvl6pPr>
            <a:lvl7pPr marL="2712451" indent="0" algn="ctr">
              <a:buNone/>
              <a:defRPr sz="1600"/>
            </a:lvl7pPr>
            <a:lvl8pPr marL="3164483" indent="0" algn="ctr">
              <a:buNone/>
              <a:defRPr sz="1600"/>
            </a:lvl8pPr>
            <a:lvl9pPr marL="361654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50067"/>
      </p:ext>
    </p:extLst>
  </p:cSld>
  <p:clrMapOvr>
    <a:masterClrMapping/>
  </p:clrMapOvr>
</p:sldLayout>
</file>

<file path=ppt/slideLayouts/slideLayout2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8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116">
              <a:defRPr/>
            </a:pPr>
            <a:fld id="{8AF2105F-1B87-4015-8E4B-5DAE931EDE0C}" type="slidenum">
              <a:rPr lang="en-US" smtClean="0"/>
              <a:pPr defTabSz="102711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19" y="228108"/>
            <a:ext cx="10844585" cy="393584"/>
          </a:xfrm>
          <a:prstGeom prst="rect">
            <a:avLst/>
          </a:prstGeom>
        </p:spPr>
        <p:txBody>
          <a:bodyPr lIns="90391" tIns="45207" rIns="90391" bIns="4520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38897"/>
      </p:ext>
    </p:extLst>
  </p:cSld>
  <p:clrMapOvr>
    <a:masterClrMapping/>
  </p:clrMapOvr>
</p:sldLayout>
</file>

<file path=ppt/slideLayouts/slideLayout25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324" tIns="45666" rIns="91324" bIns="45666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324" tIns="45666" rIns="91324" bIns="45666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324" tIns="45666" rIns="91324" bIns="45666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49891"/>
      </p:ext>
    </p:extLst>
  </p:cSld>
  <p:clrMapOvr>
    <a:masterClrMapping/>
  </p:clrMapOvr>
</p:sldLayout>
</file>

<file path=ppt/slideLayouts/slideLayout2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960779"/>
      </p:ext>
    </p:extLst>
  </p:cSld>
  <p:clrMapOvr>
    <a:masterClrMapping/>
  </p:clrMapOvr>
</p:sldLayout>
</file>

<file path=ppt/slideLayouts/slideLayout2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28">
              <a:defRPr/>
            </a:pPr>
            <a:fld id="{8AF2105F-1B87-4015-8E4B-5DAE931EDE0C}" type="slidenum">
              <a:rPr lang="en-US" smtClean="0"/>
              <a:pPr defTabSz="10028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5" y="228108"/>
            <a:ext cx="10844585" cy="393584"/>
          </a:xfrm>
          <a:prstGeom prst="rect">
            <a:avLst/>
          </a:prstGeom>
        </p:spPr>
        <p:txBody>
          <a:bodyPr lIns="88163" tIns="44170" rIns="88163" bIns="4417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54523"/>
      </p:ext>
    </p:extLst>
  </p:cSld>
  <p:clrMapOvr>
    <a:masterClrMapping/>
  </p:clrMapOvr>
</p:sldLayout>
</file>

<file path=ppt/slideLayouts/slideLayout2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28">
              <a:defRPr/>
            </a:pPr>
            <a:fld id="{8AF2105F-1B87-4015-8E4B-5DAE931EDE0C}" type="slidenum">
              <a:rPr lang="en-US" smtClean="0"/>
              <a:pPr defTabSz="100282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09855"/>
      </p:ext>
    </p:extLst>
  </p:cSld>
  <p:clrMapOvr>
    <a:masterClrMapping/>
  </p:clrMapOvr>
</p:sldLayout>
</file>

<file path=ppt/slideLayouts/slideLayout25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0" rIns="88163" bIns="4417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0" rIns="88163" bIns="4417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3614610"/>
      </p:ext>
    </p:extLst>
  </p:cSld>
  <p:clrMapOvr>
    <a:masterClrMapping/>
  </p:clrMapOvr>
</p:sldLayout>
</file>

<file path=ppt/slideLayouts/slideLayout2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28" tIns="34684" rIns="34684" bIns="34684" rtlCol="0" anchor="ctr"/>
          <a:lstStyle/>
          <a:p>
            <a:pPr defTabSz="88245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4" tIns="34684" rIns="34684" bIns="3468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7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2" y="6449819"/>
            <a:ext cx="486055" cy="365125"/>
          </a:xfrm>
        </p:spPr>
        <p:txBody>
          <a:bodyPr lIns="88163" tIns="44170" rIns="88163" bIns="4417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52">
              <a:defRPr/>
            </a:pPr>
            <a:fld id="{9D58C95B-E41E-4E89-B2A5-250D18CD870C}" type="slidenum">
              <a:rPr lang="ru-RU" altLang="ru-RU" smtClean="0"/>
              <a:pPr defTabSz="88245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2850363"/>
      </p:ext>
    </p:extLst>
  </p:cSld>
  <p:clrMapOvr>
    <a:masterClrMapping/>
  </p:clrMapOvr>
  <p:transition spd="slow">
    <p:wipe dir="r"/>
  </p:transition>
</p:sldLayout>
</file>

<file path=ppt/slideLayouts/slideLayout2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336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3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219" tIns="34149" rIns="34149" bIns="34149" rtlCol="0" anchor="ctr"/>
          <a:lstStyle/>
          <a:p>
            <a:pPr defTabSz="36592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2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788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40"/>
            <a:ext cx="486055" cy="365125"/>
          </a:xfrm>
        </p:spPr>
        <p:txBody>
          <a:bodyPr lIns="86661" tIns="43450" rIns="86661" bIns="434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5923">
              <a:defRPr/>
            </a:pPr>
            <a:fld id="{9D58C95B-E41E-4E89-B2A5-250D18CD870C}" type="slidenum">
              <a:rPr lang="ru-RU" altLang="ru-RU" smtClean="0"/>
              <a:pPr defTabSz="36592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3868471"/>
      </p:ext>
    </p:extLst>
  </p:cSld>
  <p:clrMapOvr>
    <a:masterClrMapping/>
  </p:clrMapOvr>
  <p:transition spd="slow">
    <p:wipe dir="r"/>
  </p:transition>
</p:sldLayout>
</file>

<file path=ppt/slideLayouts/slideLayout2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45">
              <a:defRPr/>
            </a:pPr>
            <a:fld id="{8AF2105F-1B87-4015-8E4B-5DAE931EDE0C}" type="slidenum">
              <a:rPr lang="en-US" smtClean="0"/>
              <a:pPr defTabSz="100294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0" y="228108"/>
            <a:ext cx="10844585" cy="393584"/>
          </a:xfrm>
          <a:prstGeom prst="rect">
            <a:avLst/>
          </a:prstGeom>
        </p:spPr>
        <p:txBody>
          <a:bodyPr lIns="88173" tIns="44175" rIns="88173" bIns="4417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47484"/>
      </p:ext>
    </p:extLst>
  </p:cSld>
  <p:clrMapOvr>
    <a:masterClrMapping/>
  </p:clrMapOvr>
</p:sldLayout>
</file>

<file path=ppt/slideLayouts/slideLayout2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0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45">
              <a:defRPr/>
            </a:pPr>
            <a:fld id="{8AF2105F-1B87-4015-8E4B-5DAE931EDE0C}" type="slidenum">
              <a:rPr lang="en-US" smtClean="0"/>
              <a:pPr defTabSz="100294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65820"/>
      </p:ext>
    </p:extLst>
  </p:cSld>
  <p:clrMapOvr>
    <a:masterClrMapping/>
  </p:clrMapOvr>
</p:sldLayout>
</file>

<file path=ppt/slideLayouts/slideLayout2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3" tIns="44175" rIns="88173" bIns="4417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3" tIns="44175" rIns="88173" bIns="4417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2720053"/>
      </p:ext>
    </p:extLst>
  </p:cSld>
  <p:clrMapOvr>
    <a:masterClrMapping/>
  </p:clrMapOvr>
</p:sldLayout>
</file>

<file path=ppt/slideLayouts/slideLayout2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97" tIns="34687" rIns="34687" bIns="34687" rtlCol="0" anchor="ctr"/>
          <a:lstStyle/>
          <a:p>
            <a:pPr defTabSz="88255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7" tIns="34687" rIns="34687" bIns="346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46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3"/>
            <a:ext cx="486055" cy="365125"/>
          </a:xfrm>
        </p:spPr>
        <p:txBody>
          <a:bodyPr lIns="88173" tIns="44175" rIns="88173" bIns="4417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55">
              <a:defRPr/>
            </a:pPr>
            <a:fld id="{9D58C95B-E41E-4E89-B2A5-250D18CD870C}" type="slidenum">
              <a:rPr lang="ru-RU" altLang="ru-RU" smtClean="0"/>
              <a:pPr defTabSz="8825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4097513"/>
      </p:ext>
    </p:extLst>
  </p:cSld>
  <p:clrMapOvr>
    <a:masterClrMapping/>
  </p:clrMapOvr>
  <p:transition spd="slow">
    <p:wipe dir="r"/>
  </p:transition>
</p:sldLayout>
</file>

<file path=ppt/slideLayouts/slideLayout2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165582"/>
      </p:ext>
    </p:extLst>
  </p:cSld>
  <p:clrMapOvr>
    <a:masterClrMapping/>
  </p:clrMapOvr>
</p:sldLayout>
</file>

<file path=ppt/slideLayouts/slideLayout2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64">
              <a:defRPr/>
            </a:pPr>
            <a:fld id="{8AF2105F-1B87-4015-8E4B-5DAE931EDE0C}" type="slidenum">
              <a:rPr lang="en-US" smtClean="0"/>
              <a:pPr defTabSz="100286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3" y="228108"/>
            <a:ext cx="10844585" cy="393584"/>
          </a:xfrm>
          <a:prstGeom prst="rect">
            <a:avLst/>
          </a:prstGeom>
        </p:spPr>
        <p:txBody>
          <a:bodyPr lIns="88163" tIns="44170" rIns="88163" bIns="4417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88579"/>
      </p:ext>
    </p:extLst>
  </p:cSld>
  <p:clrMapOvr>
    <a:masterClrMapping/>
  </p:clrMapOvr>
</p:sldLayout>
</file>

<file path=ppt/slideLayouts/slideLayout2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1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864">
              <a:defRPr/>
            </a:pPr>
            <a:fld id="{8AF2105F-1B87-4015-8E4B-5DAE931EDE0C}" type="slidenum">
              <a:rPr lang="en-US" smtClean="0"/>
              <a:pPr defTabSz="10028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10960"/>
      </p:ext>
    </p:extLst>
  </p:cSld>
  <p:clrMapOvr>
    <a:masterClrMapping/>
  </p:clrMapOvr>
</p:sldLayout>
</file>

<file path=ppt/slideLayouts/slideLayout2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0" rIns="88163" bIns="4417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63" tIns="44170" rIns="88163" bIns="4417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5396411"/>
      </p:ext>
    </p:extLst>
  </p:cSld>
  <p:clrMapOvr>
    <a:masterClrMapping/>
  </p:clrMapOvr>
</p:sldLayout>
</file>

<file path=ppt/slideLayouts/slideLayout2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852" tIns="34684" rIns="34684" bIns="34684" rtlCol="0" anchor="ctr"/>
          <a:lstStyle/>
          <a:p>
            <a:pPr defTabSz="88248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0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84" tIns="34684" rIns="34684" bIns="3468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39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19"/>
            <a:ext cx="486055" cy="365125"/>
          </a:xfrm>
        </p:spPr>
        <p:txBody>
          <a:bodyPr lIns="88163" tIns="44170" rIns="88163" bIns="4417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486">
              <a:defRPr/>
            </a:pPr>
            <a:fld id="{9D58C95B-E41E-4E89-B2A5-250D18CD870C}" type="slidenum">
              <a:rPr lang="ru-RU" altLang="ru-RU" smtClean="0"/>
              <a:pPr defTabSz="88248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6329408"/>
      </p:ext>
    </p:extLst>
  </p:cSld>
  <p:clrMapOvr>
    <a:masterClrMapping/>
  </p:clrMapOvr>
  <p:transition spd="slow">
    <p:wipe dir="r"/>
  </p:transition>
</p:sldLayout>
</file>

<file path=ppt/slideLayouts/slideLayout2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12349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661" tIns="43450" rIns="86661" bIns="4345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661" tIns="43450" rIns="86661" bIns="43450"/>
          <a:lstStyle>
            <a:lvl1pPr marL="0" indent="0" algn="ctr">
              <a:buNone/>
              <a:defRPr sz="2400"/>
            </a:lvl1pPr>
            <a:lvl2pPr marL="434032" indent="0" algn="ctr">
              <a:buNone/>
              <a:defRPr sz="2100"/>
            </a:lvl2pPr>
            <a:lvl3pPr marL="867969" indent="0" algn="ctr">
              <a:buNone/>
              <a:defRPr sz="1800"/>
            </a:lvl3pPr>
            <a:lvl4pPr marL="1301888" indent="0" algn="ctr">
              <a:buNone/>
              <a:defRPr sz="1600"/>
            </a:lvl4pPr>
            <a:lvl5pPr marL="1736004" indent="0" algn="ctr">
              <a:buNone/>
              <a:defRPr sz="1600"/>
            </a:lvl5pPr>
            <a:lvl6pPr marL="2169895" indent="0" algn="ctr">
              <a:buNone/>
              <a:defRPr sz="1600"/>
            </a:lvl6pPr>
            <a:lvl7pPr marL="2603864" indent="0" algn="ctr">
              <a:buNone/>
              <a:defRPr sz="1600"/>
            </a:lvl7pPr>
            <a:lvl8pPr marL="3037906" indent="0" algn="ctr">
              <a:buNone/>
              <a:defRPr sz="1600"/>
            </a:lvl8pPr>
            <a:lvl9pPr marL="347192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03933"/>
      </p:ext>
    </p:extLst>
  </p:cSld>
  <p:clrMapOvr>
    <a:masterClrMapping/>
  </p:clrMapOvr>
</p:sldLayout>
</file>

<file path=ppt/slideLayouts/slideLayout2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29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8016">
              <a:defRPr/>
            </a:pPr>
            <a:fld id="{8AF2105F-1B87-4015-8E4B-5DAE931EDE0C}" type="slidenum">
              <a:rPr lang="en-US" smtClean="0"/>
              <a:pPr defTabSz="103801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38" y="228108"/>
            <a:ext cx="10844585" cy="393584"/>
          </a:xfrm>
          <a:prstGeom prst="rect">
            <a:avLst/>
          </a:prstGeom>
        </p:spPr>
        <p:txBody>
          <a:bodyPr lIns="91346" tIns="45674" rIns="91346" bIns="4567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04898"/>
      </p:ext>
    </p:extLst>
  </p:cSld>
  <p:clrMapOvr>
    <a:masterClrMapping/>
  </p:clrMapOvr>
</p:sldLayout>
</file>

<file path=ppt/slideLayouts/slideLayout2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28" y="6381333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8016">
              <a:defRPr/>
            </a:pPr>
            <a:fld id="{8AF2105F-1B87-4015-8E4B-5DAE931EDE0C}" type="slidenum">
              <a:rPr lang="en-US" smtClean="0"/>
              <a:pPr defTabSz="103801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5914"/>
      </p:ext>
    </p:extLst>
  </p:cSld>
  <p:clrMapOvr>
    <a:masterClrMapping/>
  </p:clrMapOvr>
</p:sldLayout>
</file>

<file path=ppt/slideLayouts/slideLayout2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46" tIns="45674" rIns="91346" bIns="4567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46" tIns="45674" rIns="91346" bIns="4567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5683370"/>
      </p:ext>
    </p:extLst>
  </p:cSld>
  <p:clrMapOvr>
    <a:masterClrMapping/>
  </p:clrMapOvr>
</p:sldLayout>
</file>

<file path=ppt/slideLayouts/slideLayout25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15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381" tIns="35963" rIns="35963" bIns="35963" rtlCol="0" anchor="ctr"/>
          <a:lstStyle/>
          <a:p>
            <a:pPr defTabSz="91346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63" tIns="35963" rIns="35963" bIns="359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338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19" y="6448935"/>
            <a:ext cx="486055" cy="365125"/>
          </a:xfrm>
        </p:spPr>
        <p:txBody>
          <a:bodyPr lIns="91346" tIns="45674" rIns="91346" bIns="4567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3468">
              <a:defRPr/>
            </a:pPr>
            <a:fld id="{9D58C95B-E41E-4E89-B2A5-250D18CD870C}" type="slidenum">
              <a:rPr lang="ru-RU" altLang="ru-RU" smtClean="0"/>
              <a:pPr defTabSz="91346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79692339"/>
      </p:ext>
    </p:extLst>
  </p:cSld>
  <p:clrMapOvr>
    <a:masterClrMapping/>
  </p:clrMapOvr>
  <p:transition spd="slow">
    <p:wipe dir="r"/>
  </p:transition>
</p:sldLayout>
</file>

<file path=ppt/slideLayouts/slideLayout25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72"/>
            <a:ext cx="9144000" cy="2387599"/>
          </a:xfrm>
          <a:prstGeom prst="rect">
            <a:avLst/>
          </a:prstGeom>
        </p:spPr>
        <p:txBody>
          <a:bodyPr lIns="91346" tIns="45674" rIns="91346" bIns="4567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1346" tIns="45674" rIns="91346" bIns="45674"/>
          <a:lstStyle>
            <a:lvl1pPr marL="0" indent="0" algn="ctr">
              <a:buNone/>
              <a:defRPr sz="2400"/>
            </a:lvl1pPr>
            <a:lvl2pPr marL="456724" indent="0" algn="ctr">
              <a:buNone/>
              <a:defRPr sz="2100"/>
            </a:lvl2pPr>
            <a:lvl3pPr marL="913445" indent="0" algn="ctr">
              <a:buNone/>
              <a:defRPr sz="1800"/>
            </a:lvl3pPr>
            <a:lvl4pPr marL="1370170" indent="0" algn="ctr">
              <a:buNone/>
              <a:defRPr sz="1600"/>
            </a:lvl4pPr>
            <a:lvl5pPr marL="1826893" indent="0" algn="ctr">
              <a:buNone/>
              <a:defRPr sz="1600"/>
            </a:lvl5pPr>
            <a:lvl6pPr marL="2283618" indent="0" algn="ctr">
              <a:buNone/>
              <a:defRPr sz="1600"/>
            </a:lvl6pPr>
            <a:lvl7pPr marL="2740344" indent="0" algn="ctr">
              <a:buNone/>
              <a:defRPr sz="1600"/>
            </a:lvl7pPr>
            <a:lvl8pPr marL="3197066" indent="0" algn="ctr">
              <a:buNone/>
              <a:defRPr sz="1600"/>
            </a:lvl8pPr>
            <a:lvl9pPr marL="365379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69"/>
            <a:ext cx="2743200" cy="365125"/>
          </a:xfrm>
          <a:prstGeom prst="rect">
            <a:avLst/>
          </a:prstGeom>
        </p:spPr>
        <p:txBody>
          <a:bodyPr lIns="91346" tIns="45674" rIns="91346" bIns="45674"/>
          <a:lstStyle/>
          <a:p>
            <a:pPr defTabSz="913468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13468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69"/>
            <a:ext cx="4114800" cy="365125"/>
          </a:xfrm>
          <a:prstGeom prst="rect">
            <a:avLst/>
          </a:prstGeom>
        </p:spPr>
        <p:txBody>
          <a:bodyPr lIns="91346" tIns="45674" rIns="91346" bIns="45674"/>
          <a:lstStyle/>
          <a:p>
            <a:pPr defTabSz="91346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9"/>
            <a:ext cx="2743200" cy="365125"/>
          </a:xfrm>
          <a:prstGeom prst="rect">
            <a:avLst/>
          </a:prstGeom>
        </p:spPr>
        <p:txBody>
          <a:bodyPr lIns="91346" tIns="45674" rIns="91346" bIns="45674"/>
          <a:lstStyle/>
          <a:p>
            <a:pPr defTabSz="913468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1346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26748"/>
      </p:ext>
    </p:extLst>
  </p:cSld>
  <p:clrMapOvr>
    <a:masterClrMapping/>
  </p:clrMapOvr>
</p:sldLayout>
</file>

<file path=ppt/slideLayouts/slideLayout2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534329"/>
      </p:ext>
    </p:extLst>
  </p:cSld>
  <p:clrMapOvr>
    <a:masterClrMapping/>
  </p:clrMapOvr>
</p:sldLayout>
</file>

<file path=ppt/slideLayouts/slideLayout2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0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439">
              <a:defRPr/>
            </a:pPr>
            <a:fld id="{8AF2105F-1B87-4015-8E4B-5DAE931EDE0C}" type="slidenum">
              <a:rPr lang="en-US" smtClean="0"/>
              <a:pPr defTabSz="103643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63" y="228108"/>
            <a:ext cx="10844585" cy="393584"/>
          </a:xfrm>
          <a:prstGeom prst="rect">
            <a:avLst/>
          </a:prstGeom>
        </p:spPr>
        <p:txBody>
          <a:bodyPr lIns="91208" tIns="45605" rIns="91208" bIns="4560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2456"/>
      </p:ext>
    </p:extLst>
  </p:cSld>
  <p:clrMapOvr>
    <a:masterClrMapping/>
  </p:clrMapOvr>
</p:sldLayout>
</file>

<file path=ppt/slideLayouts/slideLayout2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4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439">
              <a:defRPr/>
            </a:pPr>
            <a:fld id="{8AF2105F-1B87-4015-8E4B-5DAE931EDE0C}" type="slidenum">
              <a:rPr lang="en-US" smtClean="0"/>
              <a:pPr defTabSz="103643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16725"/>
      </p:ext>
    </p:extLst>
  </p:cSld>
  <p:clrMapOvr>
    <a:masterClrMapping/>
  </p:clrMapOvr>
</p:sldLayout>
</file>

<file path=ppt/slideLayouts/slideLayout2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08" tIns="45605" rIns="91208" bIns="4560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08" tIns="45605" rIns="91208" bIns="4560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6497810"/>
      </p:ext>
    </p:extLst>
  </p:cSld>
  <p:clrMapOvr>
    <a:masterClrMapping/>
  </p:clrMapOvr>
</p:sldLayout>
</file>

<file path=ppt/slideLayouts/slideLayout25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18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0452" tIns="35907" rIns="35907" bIns="35907" rtlCol="0" anchor="ctr"/>
          <a:lstStyle/>
          <a:p>
            <a:pPr defTabSz="91207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7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07" tIns="35907" rIns="35907" bIns="3590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198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40" y="6448952"/>
            <a:ext cx="486055" cy="365125"/>
          </a:xfrm>
        </p:spPr>
        <p:txBody>
          <a:bodyPr lIns="91208" tIns="45605" rIns="91208" bIns="4560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2074">
              <a:defRPr/>
            </a:pPr>
            <a:fld id="{9D58C95B-E41E-4E89-B2A5-250D18CD870C}" type="slidenum">
              <a:rPr lang="ru-RU" altLang="ru-RU" smtClean="0"/>
              <a:pPr defTabSz="9120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81424470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1E7C02-DBF7-44C8-94F4-89828840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174" y="57010"/>
            <a:ext cx="583993" cy="365125"/>
          </a:xfrm>
        </p:spPr>
        <p:txBody>
          <a:bodyPr lIns="86516" tIns="43391" rIns="86516" bIns="43391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E64BAB-56DA-4FCB-BDA9-75BEF36D9F7F}" type="slidenum">
              <a:rPr lang="ru-RU" altLang="ru-RU" kern="0" smtClean="0">
                <a:solidFill>
                  <a:srgbClr val="E7E6E6"/>
                </a:solidFill>
              </a:rPr>
              <a:pPr>
                <a:defRPr/>
              </a:pPr>
              <a:t>‹#›</a:t>
            </a:fld>
            <a:endParaRPr lang="ru-RU" altLang="ru-RU" kern="0">
              <a:solidFill>
                <a:srgbClr val="E7E6E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70677" y="90259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1567505" y="447915"/>
            <a:ext cx="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76389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672294"/>
      </p:ext>
    </p:extLst>
  </p:cSld>
  <p:clrMapOvr>
    <a:masterClrMapping/>
  </p:clrMapOvr>
</p:sldLayout>
</file>

<file path=ppt/slideLayouts/slideLayout2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040182"/>
      </p:ext>
    </p:extLst>
  </p:cSld>
  <p:clrMapOvr>
    <a:masterClrMapping/>
  </p:clrMapOvr>
</p:sldLayout>
</file>

<file path=ppt/slideLayouts/slideLayout2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6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723">
              <a:defRPr/>
            </a:pPr>
            <a:fld id="{8AF2105F-1B87-4015-8E4B-5DAE931EDE0C}" type="slidenum">
              <a:rPr lang="en-US" smtClean="0"/>
              <a:pPr defTabSz="10277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698" y="228108"/>
            <a:ext cx="10844585" cy="393584"/>
          </a:xfrm>
          <a:prstGeom prst="rect">
            <a:avLst/>
          </a:prstGeom>
        </p:spPr>
        <p:txBody>
          <a:bodyPr lIns="90441" tIns="45235" rIns="90441" bIns="4523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22525"/>
      </p:ext>
    </p:extLst>
  </p:cSld>
  <p:clrMapOvr>
    <a:masterClrMapping/>
  </p:clrMapOvr>
</p:sldLayout>
</file>

<file path=ppt/slideLayouts/slideLayout2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80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723">
              <a:defRPr/>
            </a:pPr>
            <a:fld id="{8AF2105F-1B87-4015-8E4B-5DAE931EDE0C}" type="slidenum">
              <a:rPr lang="en-US" smtClean="0"/>
              <a:pPr defTabSz="102772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7161"/>
      </p:ext>
    </p:extLst>
  </p:cSld>
  <p:clrMapOvr>
    <a:masterClrMapping/>
  </p:clrMapOvr>
</p:sldLayout>
</file>

<file path=ppt/slideLayouts/slideLayout2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1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41" tIns="45235" rIns="90441" bIns="4523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0441" tIns="45235" rIns="90441" bIns="4523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7156781"/>
      </p:ext>
    </p:extLst>
  </p:cSld>
  <p:clrMapOvr>
    <a:masterClrMapping/>
  </p:clrMapOvr>
</p:sldLayout>
</file>

<file path=ppt/slideLayouts/slideLayout26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41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339" tIns="35596" rIns="35596" bIns="35596" rtlCol="0" anchor="ctr"/>
          <a:lstStyle/>
          <a:p>
            <a:pPr defTabSz="38145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2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597" tIns="35597" rIns="35597" bIns="3559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0433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021" y="6449108"/>
            <a:ext cx="486055" cy="365125"/>
          </a:xfrm>
        </p:spPr>
        <p:txBody>
          <a:bodyPr lIns="90441" tIns="45235" rIns="90441" bIns="4523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81457">
              <a:defRPr/>
            </a:pPr>
            <a:fld id="{9D58C95B-E41E-4E89-B2A5-250D18CD870C}" type="slidenum">
              <a:rPr lang="ru-RU" altLang="ru-RU" smtClean="0"/>
              <a:pPr defTabSz="3814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6511053"/>
      </p:ext>
    </p:extLst>
  </p:cSld>
  <p:clrMapOvr>
    <a:masterClrMapping/>
  </p:clrMapOvr>
  <p:transition spd="slow">
    <p:wipe dir="r"/>
  </p:transition>
</p:sldLayout>
</file>

<file path=ppt/slideLayouts/slideLayout26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470"/>
            <a:ext cx="9144000" cy="2387599"/>
          </a:xfrm>
          <a:prstGeom prst="rect">
            <a:avLst/>
          </a:prstGeom>
        </p:spPr>
        <p:txBody>
          <a:bodyPr lIns="90441" tIns="45235" rIns="90441" bIns="45235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0441" tIns="45235" rIns="90441" bIns="45235"/>
          <a:lstStyle>
            <a:lvl1pPr marL="0" indent="0" algn="ctr">
              <a:buNone/>
              <a:defRPr sz="2400"/>
            </a:lvl1pPr>
            <a:lvl2pPr marL="452184" indent="0" algn="ctr">
              <a:buNone/>
              <a:defRPr sz="2100"/>
            </a:lvl2pPr>
            <a:lvl3pPr marL="904418" indent="0" algn="ctr">
              <a:buNone/>
              <a:defRPr sz="1800"/>
            </a:lvl3pPr>
            <a:lvl4pPr marL="1356642" indent="0" algn="ctr">
              <a:buNone/>
              <a:defRPr sz="1600"/>
            </a:lvl4pPr>
            <a:lvl5pPr marL="1808840" indent="0" algn="ctr">
              <a:buNone/>
              <a:defRPr sz="1600"/>
            </a:lvl5pPr>
            <a:lvl6pPr marL="2260989" indent="0" algn="ctr">
              <a:buNone/>
              <a:defRPr sz="1600"/>
            </a:lvl6pPr>
            <a:lvl7pPr marL="2713277" indent="0" algn="ctr">
              <a:buNone/>
              <a:defRPr sz="1600"/>
            </a:lvl7pPr>
            <a:lvl8pPr marL="3165446" indent="0" algn="ctr">
              <a:buNone/>
              <a:defRPr sz="1600"/>
            </a:lvl8pPr>
            <a:lvl9pPr marL="361764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44880"/>
      </p:ext>
    </p:extLst>
  </p:cSld>
  <p:clrMapOvr>
    <a:masterClrMapping/>
  </p:clrMapOvr>
</p:sldLayout>
</file>

<file path=ppt/slideLayouts/slideLayout2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47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27430">
              <a:defRPr/>
            </a:pPr>
            <a:fld id="{8AF2105F-1B87-4015-8E4B-5DAE931EDE0C}" type="slidenum">
              <a:rPr lang="en-US" smtClean="0"/>
              <a:pPr defTabSz="10274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09" y="228108"/>
            <a:ext cx="10844585" cy="393584"/>
          </a:xfrm>
          <a:prstGeom prst="rect">
            <a:avLst/>
          </a:prstGeom>
        </p:spPr>
        <p:txBody>
          <a:bodyPr lIns="90418" tIns="45221" rIns="90418" bIns="4522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37049"/>
      </p:ext>
    </p:extLst>
  </p:cSld>
  <p:clrMapOvr>
    <a:masterClrMapping/>
  </p:clrMapOvr>
</p:sldLayout>
</file>

<file path=ppt/slideLayouts/slideLayout26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91356" tIns="45677" rIns="91356" bIns="45677"/>
          <a:lstStyle/>
          <a:p>
            <a:fld id="{D85675E8-6F6F-4884-8A28-B772BC619266}" type="datetime1">
              <a:rPr lang="ru-RU" smtClean="0"/>
              <a:t>26.02.2026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91356" tIns="45677" rIns="91356" bIns="45677"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1356" tIns="45677" rIns="91356" bIns="45677"/>
          <a:lstStyle/>
          <a:p>
            <a:fld id="{5FC7FCED-DB3F-4382-BF4C-9C6CB8DC9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705983"/>
      </p:ext>
    </p:extLst>
  </p:cSld>
  <p:clrMapOvr>
    <a:masterClrMapping/>
  </p:clrMapOvr>
</p:sldLayout>
</file>

<file path=ppt/slideLayouts/slideLayout2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297162"/>
      </p:ext>
    </p:extLst>
  </p:cSld>
  <p:clrMapOvr>
    <a:masterClrMapping/>
  </p:clrMapOvr>
</p:sldLayout>
</file>

<file path=ppt/slideLayouts/slideLayout2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28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8248">
              <a:defRPr/>
            </a:pPr>
            <a:fld id="{8AF2105F-1B87-4015-8E4B-5DAE931EDE0C}" type="slidenum">
              <a:rPr lang="en-US" smtClean="0"/>
              <a:pPr defTabSz="103824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24" y="228108"/>
            <a:ext cx="10844585" cy="393584"/>
          </a:xfrm>
          <a:prstGeom prst="rect">
            <a:avLst/>
          </a:prstGeom>
        </p:spPr>
        <p:txBody>
          <a:bodyPr lIns="91368" tIns="45683" rIns="91368" bIns="456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18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114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0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264">
              <a:defRPr/>
            </a:pPr>
            <a:fld id="{8AF2105F-1B87-4015-8E4B-5DAE931EDE0C}" type="slidenum">
              <a:rPr lang="en-US" smtClean="0"/>
              <a:pPr defTabSz="98626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20" y="228108"/>
            <a:ext cx="10844585" cy="393584"/>
          </a:xfrm>
          <a:prstGeom prst="rect">
            <a:avLst/>
          </a:prstGeom>
        </p:spPr>
        <p:txBody>
          <a:bodyPr lIns="86661" tIns="43450" rIns="86661" bIns="434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09081"/>
      </p:ext>
    </p:extLst>
  </p:cSld>
  <p:clrMapOvr>
    <a:masterClrMapping/>
  </p:clrMapOvr>
</p:sldLayout>
</file>

<file path=ppt/slideLayouts/slideLayout2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22" y="6381333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8248">
              <a:defRPr/>
            </a:pPr>
            <a:fld id="{8AF2105F-1B87-4015-8E4B-5DAE931EDE0C}" type="slidenum">
              <a:rPr lang="en-US" smtClean="0"/>
              <a:pPr defTabSz="103824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29390"/>
      </p:ext>
    </p:extLst>
  </p:cSld>
  <p:clrMapOvr>
    <a:masterClrMapping/>
  </p:clrMapOvr>
</p:sldLayout>
</file>

<file path=ppt/slideLayouts/slideLayout26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11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68" tIns="45683" rIns="91368" bIns="4568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68" tIns="45683" rIns="91368" bIns="4568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85205206"/>
      </p:ext>
    </p:extLst>
  </p:cSld>
  <p:clrMapOvr>
    <a:masterClrMapping/>
  </p:clrMapOvr>
</p:sldLayout>
</file>

<file path=ppt/slideLayouts/slideLayout2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7" y="644014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519" tIns="35971" rIns="35971" bIns="35971" rtlCol="0" anchor="ctr"/>
          <a:lstStyle/>
          <a:p>
            <a:pPr defTabSz="91367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71" tIns="35971" rIns="35971" bIns="3597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358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18" y="6448929"/>
            <a:ext cx="486055" cy="365125"/>
          </a:xfrm>
        </p:spPr>
        <p:txBody>
          <a:bodyPr lIns="91368" tIns="45683" rIns="91368" bIns="4568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3676">
              <a:defRPr/>
            </a:pPr>
            <a:fld id="{9D58C95B-E41E-4E89-B2A5-250D18CD870C}" type="slidenum">
              <a:rPr lang="ru-RU" altLang="ru-RU" smtClean="0"/>
              <a:pPr defTabSz="91367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1878511"/>
      </p:ext>
    </p:extLst>
  </p:cSld>
  <p:clrMapOvr>
    <a:masterClrMapping/>
  </p:clrMapOvr>
  <p:transition spd="slow">
    <p:wipe dir="r"/>
  </p:transition>
</p:sldLayout>
</file>

<file path=ppt/slideLayouts/slideLayout26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71"/>
            <a:ext cx="9144000" cy="2387599"/>
          </a:xfrm>
          <a:prstGeom prst="rect">
            <a:avLst/>
          </a:prstGeom>
        </p:spPr>
        <p:txBody>
          <a:bodyPr lIns="91368" tIns="45683" rIns="91368" bIns="4568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91368" tIns="45683" rIns="91368" bIns="45683"/>
          <a:lstStyle>
            <a:lvl1pPr marL="0" indent="0" algn="ctr">
              <a:buNone/>
              <a:defRPr sz="2400"/>
            </a:lvl1pPr>
            <a:lvl2pPr marL="456825" indent="0" algn="ctr">
              <a:buNone/>
              <a:defRPr sz="2100"/>
            </a:lvl2pPr>
            <a:lvl3pPr marL="913651" indent="0" algn="ctr">
              <a:buNone/>
              <a:defRPr sz="1800"/>
            </a:lvl3pPr>
            <a:lvl4pPr marL="1370479" indent="0" algn="ctr">
              <a:buNone/>
              <a:defRPr sz="1600"/>
            </a:lvl4pPr>
            <a:lvl5pPr marL="1827305" indent="0" algn="ctr">
              <a:buNone/>
              <a:defRPr sz="1600"/>
            </a:lvl5pPr>
            <a:lvl6pPr marL="2284131" indent="0" algn="ctr">
              <a:buNone/>
              <a:defRPr sz="1600"/>
            </a:lvl6pPr>
            <a:lvl7pPr marL="2740960" indent="0" algn="ctr">
              <a:buNone/>
              <a:defRPr sz="1600"/>
            </a:lvl7pPr>
            <a:lvl8pPr marL="3197787" indent="0" algn="ctr">
              <a:buNone/>
              <a:defRPr sz="1600"/>
            </a:lvl8pPr>
            <a:lvl9pPr marL="365461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63"/>
            <a:ext cx="2743200" cy="365125"/>
          </a:xfrm>
          <a:prstGeom prst="rect">
            <a:avLst/>
          </a:prstGeom>
        </p:spPr>
        <p:txBody>
          <a:bodyPr lIns="91368" tIns="45683" rIns="91368" bIns="45683"/>
          <a:lstStyle/>
          <a:p>
            <a:pPr defTabSz="913676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13676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6363"/>
            <a:ext cx="4114800" cy="365125"/>
          </a:xfrm>
          <a:prstGeom prst="rect">
            <a:avLst/>
          </a:prstGeom>
        </p:spPr>
        <p:txBody>
          <a:bodyPr lIns="91368" tIns="45683" rIns="91368" bIns="45683"/>
          <a:lstStyle/>
          <a:p>
            <a:pPr defTabSz="91367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3"/>
            <a:ext cx="2743200" cy="365125"/>
          </a:xfrm>
          <a:prstGeom prst="rect">
            <a:avLst/>
          </a:prstGeom>
        </p:spPr>
        <p:txBody>
          <a:bodyPr lIns="91368" tIns="45683" rIns="91368" bIns="45683"/>
          <a:lstStyle/>
          <a:p>
            <a:pPr defTabSz="913676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1367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08573"/>
      </p:ext>
    </p:extLst>
  </p:cSld>
  <p:clrMapOvr>
    <a:masterClrMapping/>
  </p:clrMapOvr>
</p:sldLayout>
</file>

<file path=ppt/slideLayouts/slideLayout2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37314"/>
      </p:ext>
    </p:extLst>
  </p:cSld>
  <p:clrMapOvr>
    <a:masterClrMapping/>
  </p:clrMapOvr>
</p:sldLayout>
</file>

<file path=ppt/slideLayouts/slideLayout26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983">
              <a:defRPr/>
            </a:pPr>
            <a:fld id="{8AF2105F-1B87-4015-8E4B-5DAE931EDE0C}" type="slidenum">
              <a:rPr lang="en-US" smtClean="0"/>
              <a:pPr defTabSz="100398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88" y="228108"/>
            <a:ext cx="10844585" cy="393584"/>
          </a:xfrm>
          <a:prstGeom prst="rect">
            <a:avLst/>
          </a:prstGeom>
        </p:spPr>
        <p:txBody>
          <a:bodyPr lIns="88267" tIns="44218" rIns="88267" bIns="442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54766"/>
      </p:ext>
    </p:extLst>
  </p:cSld>
  <p:clrMapOvr>
    <a:masterClrMapping/>
  </p:clrMapOvr>
</p:sldLayout>
</file>

<file path=ppt/slideLayouts/slideLayout26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3983">
              <a:defRPr/>
            </a:pPr>
            <a:fld id="{8AF2105F-1B87-4015-8E4B-5DAE931EDE0C}" type="slidenum">
              <a:rPr lang="en-US" smtClean="0"/>
              <a:pPr defTabSz="10039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2058"/>
      </p:ext>
    </p:extLst>
  </p:cSld>
  <p:clrMapOvr>
    <a:masterClrMapping/>
  </p:clrMapOvr>
</p:sldLayout>
</file>

<file path=ppt/slideLayouts/slideLayout26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67" tIns="44218" rIns="88267" bIns="442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267" tIns="44218" rIns="88267" bIns="442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5388322"/>
      </p:ext>
    </p:extLst>
  </p:cSld>
  <p:clrMapOvr>
    <a:masterClrMapping/>
  </p:clrMapOvr>
</p:sldLayout>
</file>

<file path=ppt/slideLayouts/slideLayout26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504" tIns="34733" rIns="34733" bIns="34733" rtlCol="0" anchor="ctr"/>
          <a:lstStyle/>
          <a:p>
            <a:pPr marL="0" marR="0" lvl="0" indent="0" algn="l" defTabSz="88346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33" tIns="34733" rIns="34733" bIns="347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38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4" y="6449785"/>
            <a:ext cx="486055" cy="365125"/>
          </a:xfrm>
        </p:spPr>
        <p:txBody>
          <a:bodyPr lIns="88267" tIns="44218" rIns="88267" bIns="442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468">
              <a:defRPr/>
            </a:pPr>
            <a:fld id="{9D58C95B-E41E-4E89-B2A5-250D18CD870C}" type="slidenum">
              <a:rPr lang="ru-RU" altLang="ru-RU" smtClean="0"/>
              <a:pPr defTabSz="88346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2266572"/>
      </p:ext>
    </p:extLst>
  </p:cSld>
  <p:clrMapOvr>
    <a:masterClrMapping/>
  </p:clrMapOvr>
  <p:transition spd="slow">
    <p:wipe dir="r"/>
  </p:transition>
</p:sldLayout>
</file>

<file path=ppt/slideLayouts/slideLayout2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58266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3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264">
              <a:defRPr/>
            </a:pPr>
            <a:fld id="{8AF2105F-1B87-4015-8E4B-5DAE931EDE0C}" type="slidenum">
              <a:rPr lang="en-US" smtClean="0"/>
              <a:pPr defTabSz="9862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60643"/>
      </p:ext>
    </p:extLst>
  </p:cSld>
  <p:clrMapOvr>
    <a:masterClrMapping/>
  </p:clrMapOvr>
</p:sldLayout>
</file>

<file path=ppt/slideLayouts/slideLayout2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0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589">
              <a:defRPr/>
            </a:pPr>
            <a:fld id="{8AF2105F-1B87-4015-8E4B-5DAE931EDE0C}" type="slidenum">
              <a:rPr lang="en-US" smtClean="0"/>
              <a:pPr defTabSz="10085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250" y="228108"/>
            <a:ext cx="10844585" cy="393584"/>
          </a:xfrm>
          <a:prstGeom prst="rect">
            <a:avLst/>
          </a:prstGeom>
        </p:spPr>
        <p:txBody>
          <a:bodyPr lIns="88688" tIns="44409" rIns="88688" bIns="4440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08985"/>
      </p:ext>
    </p:extLst>
  </p:cSld>
  <p:clrMapOvr>
    <a:masterClrMapping/>
  </p:clrMapOvr>
</p:sldLayout>
</file>

<file path=ppt/slideLayouts/slideLayout2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36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8589">
              <a:defRPr/>
            </a:pPr>
            <a:fld id="{8AF2105F-1B87-4015-8E4B-5DAE931EDE0C}" type="slidenum">
              <a:rPr lang="en-US" smtClean="0"/>
              <a:pPr defTabSz="10085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7931"/>
      </p:ext>
    </p:extLst>
  </p:cSld>
  <p:clrMapOvr>
    <a:masterClrMapping/>
  </p:clrMapOvr>
</p:sldLayout>
</file>

<file path=ppt/slideLayouts/slideLayout26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1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88" tIns="44409" rIns="88688" bIns="4440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688" tIns="44409" rIns="88688" bIns="4440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7373355"/>
      </p:ext>
    </p:extLst>
  </p:cSld>
  <p:clrMapOvr>
    <a:masterClrMapping/>
  </p:clrMapOvr>
</p:sldLayout>
</file>

<file path=ppt/slideLayouts/slideLayout26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04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4183" tIns="34895" rIns="34895" bIns="34895" rtlCol="0" anchor="ctr"/>
          <a:lstStyle/>
          <a:p>
            <a:pPr defTabSz="88750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83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895" tIns="34895" rIns="34895" bIns="348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742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19" y="6449675"/>
            <a:ext cx="486055" cy="365125"/>
          </a:xfrm>
        </p:spPr>
        <p:txBody>
          <a:bodyPr lIns="88688" tIns="44409" rIns="88688" bIns="444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7509">
              <a:defRPr/>
            </a:pPr>
            <a:fld id="{9D58C95B-E41E-4E89-B2A5-250D18CD870C}" type="slidenum">
              <a:rPr lang="ru-RU" altLang="ru-RU" smtClean="0"/>
              <a:pPr defTabSz="88750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43421785"/>
      </p:ext>
    </p:extLst>
  </p:cSld>
  <p:clrMapOvr>
    <a:masterClrMapping/>
  </p:clrMapOvr>
  <p:transition spd="slow">
    <p:wipe dir="r"/>
  </p:transition>
</p:sldLayout>
</file>

<file path=ppt/slideLayouts/slideLayout2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472333"/>
      </p:ext>
    </p:extLst>
  </p:cSld>
  <p:clrMapOvr>
    <a:masterClrMapping/>
  </p:clrMapOvr>
</p:sldLayout>
</file>

<file path=ppt/slideLayouts/slideLayout2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30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670">
              <a:defRPr/>
            </a:pPr>
            <a:fld id="{8AF2105F-1B87-4015-8E4B-5DAE931EDE0C}" type="slidenum">
              <a:rPr lang="en-US" smtClean="0"/>
              <a:pPr defTabSz="103667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56" y="228108"/>
            <a:ext cx="10844585" cy="393584"/>
          </a:xfrm>
          <a:prstGeom prst="rect">
            <a:avLst/>
          </a:prstGeom>
        </p:spPr>
        <p:txBody>
          <a:bodyPr lIns="91229" tIns="45616" rIns="91229" bIns="4561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10075"/>
      </p:ext>
    </p:extLst>
  </p:cSld>
  <p:clrMapOvr>
    <a:masterClrMapping/>
  </p:clrMapOvr>
</p:sldLayout>
</file>

<file path=ppt/slideLayouts/slideLayout26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3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6670">
              <a:defRPr/>
            </a:pPr>
            <a:fld id="{8AF2105F-1B87-4015-8E4B-5DAE931EDE0C}" type="slidenum">
              <a:rPr lang="en-US" smtClean="0"/>
              <a:pPr defTabSz="10366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49129"/>
      </p:ext>
    </p:extLst>
  </p:cSld>
  <p:clrMapOvr>
    <a:masterClrMapping/>
  </p:clrMapOvr>
</p:sldLayout>
</file>

<file path=ppt/slideLayouts/slideLayout26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2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29" tIns="45616" rIns="91229" bIns="4561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229" tIns="45616" rIns="91229" bIns="4561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212021"/>
      </p:ext>
    </p:extLst>
  </p:cSld>
  <p:clrMapOvr>
    <a:masterClrMapping/>
  </p:clrMapOvr>
</p:sldLayout>
</file>

<file path=ppt/slideLayouts/slideLayout26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018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0590" tIns="35916" rIns="35916" bIns="35916" rtlCol="0" anchor="ctr"/>
          <a:lstStyle/>
          <a:p>
            <a:pPr defTabSz="91227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7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16" tIns="35916" rIns="35916" bIns="359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219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38" y="6448943"/>
            <a:ext cx="486055" cy="365125"/>
          </a:xfrm>
        </p:spPr>
        <p:txBody>
          <a:bodyPr lIns="91229" tIns="45616" rIns="91229" bIns="456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2279">
              <a:defRPr/>
            </a:pPr>
            <a:fld id="{9D58C95B-E41E-4E89-B2A5-250D18CD870C}" type="slidenum">
              <a:rPr lang="ru-RU" altLang="ru-RU" smtClean="0"/>
              <a:pPr defTabSz="91227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7994486"/>
      </p:ext>
    </p:extLst>
  </p:cSld>
  <p:clrMapOvr>
    <a:masterClrMapping/>
  </p:clrMapOvr>
  <p:transition spd="slow">
    <p:wipe dir="r"/>
  </p:transition>
</p:sldLayout>
</file>

<file path=ppt/slideLayouts/slideLayout2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74071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61" tIns="43450" rIns="86661" bIns="434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61" tIns="43450" rIns="86661" bIns="434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9967842"/>
      </p:ext>
    </p:extLst>
  </p:cSld>
  <p:clrMapOvr>
    <a:masterClrMapping/>
  </p:clrMapOvr>
</p:sldLayout>
</file>

<file path=ppt/slideLayouts/slideLayout2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4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64">
              <a:defRPr/>
            </a:pPr>
            <a:fld id="{8AF2105F-1B87-4015-8E4B-5DAE931EDE0C}" type="slidenum">
              <a:rPr lang="en-US" smtClean="0"/>
              <a:pPr defTabSz="100446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380" y="228108"/>
            <a:ext cx="10844585" cy="393584"/>
          </a:xfrm>
          <a:prstGeom prst="rect">
            <a:avLst/>
          </a:prstGeom>
        </p:spPr>
        <p:txBody>
          <a:bodyPr lIns="88309" tIns="44239" rIns="88309" bIns="4423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77483"/>
      </p:ext>
    </p:extLst>
  </p:cSld>
  <p:clrMapOvr>
    <a:masterClrMapping/>
  </p:clrMapOvr>
</p:sldLayout>
</file>

<file path=ppt/slideLayouts/slideLayout26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47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4464">
              <a:defRPr/>
            </a:pPr>
            <a:fld id="{8AF2105F-1B87-4015-8E4B-5DAE931EDE0C}" type="slidenum">
              <a:rPr lang="en-US" smtClean="0"/>
              <a:pPr defTabSz="10044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99649"/>
      </p:ext>
    </p:extLst>
  </p:cSld>
  <p:clrMapOvr>
    <a:masterClrMapping/>
  </p:clrMapOvr>
</p:sldLayout>
</file>

<file path=ppt/slideLayouts/slideLayout2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4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09" tIns="44239" rIns="88309" bIns="4423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309" tIns="44239" rIns="88309" bIns="4423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8701776"/>
      </p:ext>
    </p:extLst>
  </p:cSld>
  <p:clrMapOvr>
    <a:masterClrMapping/>
  </p:clrMapOvr>
</p:sldLayout>
</file>

<file path=ppt/slideLayouts/slideLayout26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17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1786" tIns="34750" rIns="34750" bIns="34750" rtlCol="0" anchor="ctr"/>
          <a:lstStyle/>
          <a:p>
            <a:pPr defTabSz="88389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996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750" tIns="34750" rIns="34750" bIns="3475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3808">
              <a:lnSpc>
                <a:spcPct val="80000"/>
              </a:lnSpc>
              <a:defRPr/>
            </a:pP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45" y="6449785"/>
            <a:ext cx="486055" cy="365125"/>
          </a:xfrm>
        </p:spPr>
        <p:txBody>
          <a:bodyPr lIns="88309" tIns="44239" rIns="88309" bIns="442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3891">
              <a:defRPr/>
            </a:pPr>
            <a:fld id="{9D58C95B-E41E-4E89-B2A5-250D18CD870C}" type="slidenum">
              <a:rPr lang="ru-RU" altLang="ru-RU" smtClean="0"/>
              <a:pPr defTabSz="8838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19926415"/>
      </p:ext>
    </p:extLst>
  </p:cSld>
  <p:clrMapOvr>
    <a:masterClrMapping/>
  </p:clrMapOvr>
  <p:transition spd="slow">
    <p:wipe dir="r"/>
  </p:transition>
</p:sldLayout>
</file>

<file path=ppt/slideLayouts/slideLayout2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728653"/>
      </p:ext>
    </p:extLst>
  </p:cSld>
  <p:clrMapOvr>
    <a:masterClrMapping/>
  </p:clrMapOvr>
</p:sldLayout>
</file>

<file path=ppt/slideLayouts/slideLayout2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8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82">
              <a:defRPr/>
            </a:pPr>
            <a:fld id="{8AF2105F-1B87-4015-8E4B-5DAE931EDE0C}" type="slidenum">
              <a:rPr lang="en-US" smtClean="0"/>
              <a:pPr defTabSz="100298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27" y="228108"/>
            <a:ext cx="10844585" cy="393584"/>
          </a:xfrm>
          <a:prstGeom prst="rect">
            <a:avLst/>
          </a:prstGeom>
        </p:spPr>
        <p:txBody>
          <a:bodyPr lIns="88175" tIns="44176" rIns="88175" bIns="4417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94709"/>
      </p:ext>
    </p:extLst>
  </p:cSld>
  <p:clrMapOvr>
    <a:masterClrMapping/>
  </p:clrMapOvr>
</p:sldLayout>
</file>

<file path=ppt/slideLayouts/slideLayout26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982">
              <a:defRPr/>
            </a:pPr>
            <a:fld id="{8AF2105F-1B87-4015-8E4B-5DAE931EDE0C}" type="slidenum">
              <a:rPr lang="en-US" smtClean="0"/>
              <a:pPr defTabSz="100298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5113"/>
      </p:ext>
    </p:extLst>
  </p:cSld>
  <p:clrMapOvr>
    <a:masterClrMapping/>
  </p:clrMapOvr>
</p:sldLayout>
</file>

<file path=ppt/slideLayouts/slideLayout26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5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75" tIns="44176" rIns="88175" bIns="4417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8852214"/>
      </p:ext>
    </p:extLst>
  </p:cSld>
  <p:clrMapOvr>
    <a:masterClrMapping/>
  </p:clrMapOvr>
</p:sldLayout>
</file>

<file path=ppt/slideLayouts/slideLayout26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2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919" tIns="34698" rIns="34698" bIns="34698" rtlCol="0" anchor="ctr"/>
          <a:lstStyle/>
          <a:p>
            <a:pPr defTabSz="88258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1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98" tIns="34698" rIns="34698" bIns="3469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2500">
              <a:lnSpc>
                <a:spcPct val="80000"/>
              </a:lnSpc>
              <a:defRPr/>
            </a:pP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55" y="6449827"/>
            <a:ext cx="486055" cy="365125"/>
          </a:xfrm>
        </p:spPr>
        <p:txBody>
          <a:bodyPr lIns="88175" tIns="44176" rIns="88175" bIns="4417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584">
              <a:defRPr/>
            </a:pPr>
            <a:fld id="{9D58C95B-E41E-4E89-B2A5-250D18CD870C}" type="slidenum">
              <a:rPr lang="ru-RU" altLang="ru-RU" smtClean="0"/>
              <a:pPr defTabSz="88258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71022970"/>
      </p:ext>
    </p:extLst>
  </p:cSld>
  <p:clrMapOvr>
    <a:masterClrMapping/>
  </p:clrMapOvr>
  <p:transition spd="slow">
    <p:wipe dir="r"/>
  </p:transition>
</p:sldLayout>
</file>

<file path=ppt/slideLayouts/slideLayout2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80082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3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149" tIns="34149" rIns="34149" bIns="34149" rtlCol="0" anchor="ctr"/>
          <a:lstStyle/>
          <a:p>
            <a:pPr defTabSz="36589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3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781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46"/>
            <a:ext cx="486055" cy="365125"/>
          </a:xfrm>
        </p:spPr>
        <p:txBody>
          <a:bodyPr lIns="86661" tIns="43450" rIns="86661" bIns="434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5898">
              <a:defRPr/>
            </a:pPr>
            <a:fld id="{9D58C95B-E41E-4E89-B2A5-250D18CD870C}" type="slidenum">
              <a:rPr lang="ru-RU" altLang="ru-RU" smtClean="0"/>
              <a:pPr defTabSz="36589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07114094"/>
      </p:ext>
    </p:extLst>
  </p:cSld>
  <p:clrMapOvr>
    <a:masterClrMapping/>
  </p:clrMapOvr>
  <p:transition spd="slow">
    <p:wipe dir="r"/>
  </p:transition>
</p:sldLayout>
</file>

<file path=ppt/slideLayouts/slideLayout26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27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401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9068">
              <a:defRPr/>
            </a:pPr>
            <a:fld id="{8AF2105F-1B87-4015-8E4B-5DAE931EDE0C}" type="slidenum">
              <a:rPr lang="en-US" smtClean="0"/>
              <a:pPr defTabSz="103906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17" y="228107"/>
            <a:ext cx="10844584" cy="3935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17" y="746067"/>
            <a:ext cx="11017223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0" y="97457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66157"/>
      </p:ext>
    </p:extLst>
  </p:cSld>
  <p:clrMapOvr>
    <a:masterClrMapping/>
  </p:clrMapOvr>
</p:sldLayout>
</file>

<file path=ppt/slideLayouts/slideLayout26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09" y="6381328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401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9068">
              <a:defRPr/>
            </a:pPr>
            <a:fld id="{8AF2105F-1B87-4015-8E4B-5DAE931EDE0C}" type="slidenum">
              <a:rPr lang="en-US" smtClean="0"/>
              <a:pPr defTabSz="103906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0954"/>
      </p:ext>
    </p:extLst>
  </p:cSld>
  <p:clrMapOvr>
    <a:masterClrMapping/>
  </p:clrMapOvr>
</p:sldLayout>
</file>

<file path=ppt/slideLayouts/slideLayout26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6989868"/>
      </p:ext>
    </p:extLst>
  </p:cSld>
  <p:clrMapOvr>
    <a:masterClrMapping/>
  </p:clrMapOvr>
</p:sldLayout>
</file>

<file path=ppt/slideLayouts/slideLayout26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7" y="6440125"/>
            <a:ext cx="12150970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36000" rIns="36000" bIns="36000" rtlCol="0" anchor="ctr"/>
          <a:lstStyle/>
          <a:p>
            <a:pPr defTabSz="914400">
              <a:lnSpc>
                <a:spcPct val="80000"/>
              </a:lnSpc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6" y="644891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400">
                <a:solidFill>
                  <a:srgbClr val="0E7ACB"/>
                </a:solidFill>
              </a:defRPr>
            </a:lvl1pPr>
          </a:lstStyle>
          <a:p>
            <a:pPr defTabSz="914314">
              <a:lnSpc>
                <a:spcPct val="80000"/>
              </a:lnSpc>
            </a:pP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09" y="6448917"/>
            <a:ext cx="486055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4400">
              <a:defRPr/>
            </a:pPr>
            <a:fld id="{9D58C95B-E41E-4E89-B2A5-250D18CD870C}" type="slidenum">
              <a:rPr lang="ru-RU" altLang="ru-RU" smtClean="0"/>
              <a:pPr defTabSz="91440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0179791"/>
      </p:ext>
    </p:extLst>
  </p:cSld>
  <p:clrMapOvr>
    <a:masterClrMapping/>
  </p:clrMapOvr>
  <p:transition spd="slow">
    <p:wipe dir="r"/>
  </p:transition>
</p:sldLayout>
</file>

<file path=ppt/slideLayouts/slideLayout2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8" indent="0" algn="ctr">
              <a:buNone/>
              <a:defRPr sz="2000"/>
            </a:lvl2pPr>
            <a:lvl3pPr marL="914376" indent="0" algn="ctr">
              <a:buNone/>
              <a:defRPr sz="1800"/>
            </a:lvl3pPr>
            <a:lvl4pPr marL="1371564" indent="0" algn="ctr">
              <a:buNone/>
              <a:defRPr sz="1600"/>
            </a:lvl4pPr>
            <a:lvl5pPr marL="1828752" indent="0" algn="ctr">
              <a:buNone/>
              <a:defRPr sz="1600"/>
            </a:lvl5pPr>
            <a:lvl6pPr marL="2285940" indent="0" algn="ctr">
              <a:buNone/>
              <a:defRPr sz="1600"/>
            </a:lvl6pPr>
            <a:lvl7pPr marL="2743128" indent="0" algn="ctr">
              <a:buNone/>
              <a:defRPr sz="1600"/>
            </a:lvl7pPr>
            <a:lvl8pPr marL="3200316" indent="0" algn="ctr">
              <a:buNone/>
              <a:defRPr sz="1600"/>
            </a:lvl8pPr>
            <a:lvl9pPr marL="365750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914400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49432"/>
      </p:ext>
    </p:extLst>
  </p:cSld>
  <p:clrMapOvr>
    <a:masterClrMapping/>
  </p:clrMapOvr>
</p:sldLayout>
</file>

<file path=ppt/slideLayouts/slideLayout2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656095"/>
      </p:ext>
    </p:extLst>
  </p:cSld>
  <p:clrMapOvr>
    <a:masterClrMapping/>
  </p:clrMapOvr>
</p:sldLayout>
</file>

<file path=ppt/slideLayouts/slideLayout26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52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489">
              <a:defRPr/>
            </a:pPr>
            <a:fld id="{8AF2105F-1B87-4015-8E4B-5DAE931EDE0C}" type="slidenum">
              <a:rPr lang="en-US" smtClean="0"/>
              <a:pPr defTabSz="10374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436" y="228108"/>
            <a:ext cx="10844585" cy="393584"/>
          </a:xfrm>
          <a:prstGeom prst="rect">
            <a:avLst/>
          </a:prstGeom>
        </p:spPr>
        <p:txBody>
          <a:bodyPr lIns="91301" tIns="45651" rIns="91301" bIns="4565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18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89854"/>
      </p:ext>
    </p:extLst>
  </p:cSld>
  <p:clrMapOvr>
    <a:masterClrMapping/>
  </p:clrMapOvr>
</p:sldLayout>
</file>

<file path=ppt/slideLayouts/slideLayout2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8623" y="6381333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37489">
              <a:defRPr/>
            </a:pPr>
            <a:fld id="{8AF2105F-1B87-4015-8E4B-5DAE931EDE0C}" type="slidenum">
              <a:rPr lang="en-US" smtClean="0"/>
              <a:pPr defTabSz="10374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48745"/>
      </p:ext>
    </p:extLst>
  </p:cSld>
  <p:clrMapOvr>
    <a:masterClrMapping/>
  </p:clrMapOvr>
</p:sldLayout>
</file>

<file path=ppt/slideLayouts/slideLayout26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3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01" tIns="45651" rIns="91301" bIns="4565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91301" tIns="45651" rIns="91301" bIns="4565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5476822"/>
      </p:ext>
    </p:extLst>
  </p:cSld>
  <p:clrMapOvr>
    <a:masterClrMapping/>
  </p:clrMapOvr>
</p:sldLayout>
</file>

<file path=ppt/slideLayouts/slideLayout26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7" y="644015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071" tIns="35945" rIns="35945" bIns="35945" rtlCol="0" anchor="ctr"/>
          <a:lstStyle/>
          <a:p>
            <a:pPr defTabSz="91300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4895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45" tIns="35945" rIns="35945" bIns="3594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912916">
              <a:lnSpc>
                <a:spcPct val="80000"/>
              </a:lnSpc>
              <a:defRPr/>
            </a:pP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5930" y="6448931"/>
            <a:ext cx="486055" cy="365125"/>
          </a:xfrm>
        </p:spPr>
        <p:txBody>
          <a:bodyPr lIns="91301" tIns="45651" rIns="91301" bIns="4565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913004">
              <a:defRPr/>
            </a:pPr>
            <a:fld id="{9D58C95B-E41E-4E89-B2A5-250D18CD870C}" type="slidenum">
              <a:rPr lang="ru-RU" altLang="ru-RU" smtClean="0"/>
              <a:pPr defTabSz="91300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61034554"/>
      </p:ext>
    </p:extLst>
  </p:cSld>
  <p:clrMapOvr>
    <a:masterClrMapping/>
  </p:clrMapOvr>
  <p:transition spd="slow"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661" tIns="43450" rIns="86661" bIns="4345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661" tIns="43450" rIns="86661" bIns="43450"/>
          <a:lstStyle>
            <a:lvl1pPr marL="0" indent="0" algn="ctr">
              <a:buNone/>
              <a:defRPr sz="2400"/>
            </a:lvl1pPr>
            <a:lvl2pPr marL="434003" indent="0" algn="ctr">
              <a:buNone/>
              <a:defRPr sz="2100"/>
            </a:lvl2pPr>
            <a:lvl3pPr marL="867887" indent="0" algn="ctr">
              <a:buNone/>
              <a:defRPr sz="1800"/>
            </a:lvl3pPr>
            <a:lvl4pPr marL="1301778" indent="0" algn="ctr">
              <a:buNone/>
              <a:defRPr sz="1600"/>
            </a:lvl4pPr>
            <a:lvl5pPr marL="1735877" indent="0" algn="ctr">
              <a:buNone/>
              <a:defRPr sz="1600"/>
            </a:lvl5pPr>
            <a:lvl6pPr marL="2169724" indent="0" algn="ctr">
              <a:buNone/>
              <a:defRPr sz="1600"/>
            </a:lvl6pPr>
            <a:lvl7pPr marL="2603664" indent="0" algn="ctr">
              <a:buNone/>
              <a:defRPr sz="1600"/>
            </a:lvl7pPr>
            <a:lvl8pPr marL="3037681" indent="0" algn="ctr">
              <a:buNone/>
              <a:defRPr sz="1600"/>
            </a:lvl8pPr>
            <a:lvl9pPr marL="347164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3351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04036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163">
              <a:defRPr/>
            </a:pPr>
            <a:fld id="{8AF2105F-1B87-4015-8E4B-5DAE931EDE0C}" type="slidenum">
              <a:rPr lang="en-US" smtClean="0"/>
              <a:pPr defTabSz="99116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082" tIns="43673" rIns="87082" bIns="436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5093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5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163">
              <a:defRPr/>
            </a:pPr>
            <a:fld id="{8AF2105F-1B87-4015-8E4B-5DAE931EDE0C}" type="slidenum">
              <a:rPr lang="en-US" smtClean="0"/>
              <a:pPr defTabSz="9911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6140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2" tIns="43673" rIns="87082" bIns="436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2" tIns="43673" rIns="87082" bIns="436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7958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209" y="349616"/>
            <a:ext cx="2606291" cy="249299"/>
          </a:xfr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48" y="68202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0424" y="6503020"/>
            <a:ext cx="509399" cy="348575"/>
          </a:xfr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FFFFFF"/>
                </a:solidFill>
              </a:rPr>
              <a:pPr algn="ctr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9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6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977" tIns="34323" rIns="34323" bIns="34323" rtlCol="0" anchor="ctr"/>
          <a:lstStyle/>
          <a:p>
            <a:pPr marL="0" marR="0" lvl="0" indent="0" algn="l" defTabSz="87217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11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63"/>
            <a:ext cx="486055" cy="365125"/>
          </a:xfrm>
        </p:spPr>
        <p:txBody>
          <a:bodyPr lIns="87082" tIns="43673" rIns="87082" bIns="436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175">
              <a:defRPr/>
            </a:pPr>
            <a:fld id="{9D58C95B-E41E-4E89-B2A5-250D18CD870C}" type="slidenum">
              <a:rPr lang="ru-RU" altLang="ru-RU" smtClean="0"/>
              <a:pPr defTabSz="87217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9492782"/>
      </p:ext>
    </p:extLst>
  </p:cSld>
  <p:clrMapOvr>
    <a:masterClrMapping/>
  </p:clrMapOvr>
  <p:transition spd="slow">
    <p:wipe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99962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5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976">
              <a:defRPr/>
            </a:pPr>
            <a:fld id="{8AF2105F-1B87-4015-8E4B-5DAE931EDE0C}" type="slidenum">
              <a:rPr lang="en-US" smtClean="0"/>
              <a:pPr defTabSz="9849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60" y="228108"/>
            <a:ext cx="10844585" cy="393584"/>
          </a:xfrm>
          <a:prstGeom prst="rect">
            <a:avLst/>
          </a:prstGeom>
        </p:spPr>
        <p:txBody>
          <a:bodyPr lIns="86534" tIns="43394" rIns="86534" bIns="4339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1665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8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976">
              <a:defRPr/>
            </a:pPr>
            <a:fld id="{8AF2105F-1B87-4015-8E4B-5DAE931EDE0C}" type="slidenum">
              <a:rPr lang="en-US" smtClean="0"/>
              <a:pPr defTabSz="9849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314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34" tIns="43394" rIns="86534" bIns="4339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34" tIns="43394" rIns="86534" bIns="4339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962714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9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423" tIns="34149" rIns="34149" bIns="34149" rtlCol="0" anchor="ctr"/>
          <a:lstStyle/>
          <a:p>
            <a:pPr defTabSz="86677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68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92"/>
            <a:ext cx="486055" cy="365125"/>
          </a:xfrm>
        </p:spPr>
        <p:txBody>
          <a:bodyPr lIns="86534" tIns="43394" rIns="86534" bIns="4339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6772">
              <a:defRPr/>
            </a:pPr>
            <a:fld id="{9D58C95B-E41E-4E89-B2A5-250D18CD870C}" type="slidenum">
              <a:rPr lang="ru-RU" altLang="ru-RU" smtClean="0"/>
              <a:pPr defTabSz="86677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31856286"/>
      </p:ext>
    </p:extLst>
  </p:cSld>
  <p:clrMapOvr>
    <a:masterClrMapping/>
  </p:clrMapOvr>
  <p:transition spd="slow">
    <p:wipe dir="r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82903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4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733">
              <a:defRPr/>
            </a:pPr>
            <a:fld id="{8AF2105F-1B87-4015-8E4B-5DAE931EDE0C}" type="slidenum">
              <a:rPr lang="en-US" smtClean="0"/>
              <a:pPr defTabSz="99473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83" y="228108"/>
            <a:ext cx="10844585" cy="393584"/>
          </a:xfrm>
          <a:prstGeom prst="rect">
            <a:avLst/>
          </a:prstGeom>
        </p:spPr>
        <p:txBody>
          <a:bodyPr lIns="87414" tIns="43832" rIns="87414" bIns="4383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2944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7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4733">
              <a:defRPr/>
            </a:pPr>
            <a:fld id="{8AF2105F-1B87-4015-8E4B-5DAE931EDE0C}" type="slidenum">
              <a:rPr lang="en-US" smtClean="0"/>
              <a:pPr defTabSz="99473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1391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14" tIns="43832" rIns="87414" bIns="4383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14" tIns="43832" rIns="87414" bIns="4383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110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00876" y="301774"/>
            <a:ext cx="2790957" cy="341632"/>
          </a:xfr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15"/>
            <a:ext cx="509400" cy="348575"/>
          </a:xfr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 lang="ru-RU" smtClean="0"/>
              <a:pPr algn="ctr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0412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0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040" tIns="34412" rIns="34412" bIns="34412" rtlCol="0" anchor="ctr"/>
          <a:lstStyle/>
          <a:p>
            <a:pPr defTabSz="87530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9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522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084"/>
            <a:ext cx="486055" cy="365125"/>
          </a:xfrm>
        </p:spPr>
        <p:txBody>
          <a:bodyPr lIns="87414" tIns="43832" rIns="87414" bIns="438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5306">
              <a:defRPr/>
            </a:pPr>
            <a:fld id="{9D58C95B-E41E-4E89-B2A5-250D18CD870C}" type="slidenum">
              <a:rPr lang="ru-RU" altLang="ru-RU" smtClean="0"/>
              <a:pPr defTabSz="87530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19357835"/>
      </p:ext>
    </p:extLst>
  </p:cSld>
  <p:clrMapOvr>
    <a:masterClrMapping/>
  </p:clrMapOvr>
  <p:transition spd="slow">
    <p:wipe dir="r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414" tIns="43832" rIns="87414" bIns="4383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414" tIns="43832" rIns="87414" bIns="4383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414" tIns="43832" rIns="87414" bIns="43832"/>
          <a:lstStyle/>
          <a:p>
            <a:pPr defTabSz="875306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5306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984" y="6356354"/>
            <a:ext cx="3860799" cy="365126"/>
          </a:xfrm>
          <a:prstGeom prst="rect">
            <a:avLst/>
          </a:prstGeom>
        </p:spPr>
        <p:txBody>
          <a:bodyPr lIns="87414" tIns="43832" rIns="87414" bIns="43832"/>
          <a:lstStyle/>
          <a:p>
            <a:pPr defTabSz="875306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414" tIns="43832" rIns="87414" bIns="43832"/>
          <a:lstStyle/>
          <a:p>
            <a:pPr defTabSz="875306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5306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5517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97237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4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916">
              <a:defRPr/>
            </a:pPr>
            <a:fld id="{8AF2105F-1B87-4015-8E4B-5DAE931EDE0C}" type="slidenum">
              <a:rPr lang="en-US" smtClean="0"/>
              <a:pPr defTabSz="99591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522" tIns="43882" rIns="87522" bIns="4388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0609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7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916">
              <a:defRPr/>
            </a:pPr>
            <a:fld id="{8AF2105F-1B87-4015-8E4B-5DAE931EDE0C}" type="slidenum">
              <a:rPr lang="en-US" smtClean="0"/>
              <a:pPr defTabSz="99591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3543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22" tIns="43882" rIns="87522" bIns="4388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22" tIns="43882" rIns="87522" bIns="4388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9480825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8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746" tIns="34463" rIns="34463" bIns="34463" rtlCol="0" anchor="ctr"/>
          <a:lstStyle/>
          <a:p>
            <a:pPr defTabSz="87635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27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84"/>
            <a:ext cx="486055" cy="365125"/>
          </a:xfrm>
        </p:spPr>
        <p:txBody>
          <a:bodyPr lIns="87522" tIns="43882" rIns="87522" bIns="438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357">
              <a:defRPr/>
            </a:pPr>
            <a:fld id="{9D58C95B-E41E-4E89-B2A5-250D18CD870C}" type="slidenum">
              <a:rPr lang="ru-RU" altLang="ru-RU" smtClean="0"/>
              <a:pPr defTabSz="8763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1081164"/>
      </p:ext>
    </p:extLst>
  </p:cSld>
  <p:clrMapOvr>
    <a:masterClrMapping/>
  </p:clrMapOvr>
  <p:transition spd="slow"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63711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487">
              <a:defRPr/>
            </a:pPr>
            <a:fld id="{8AF2105F-1B87-4015-8E4B-5DAE931EDE0C}" type="slidenum">
              <a:rPr lang="en-US" smtClean="0"/>
              <a:pPr defTabSz="98648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08" y="228108"/>
            <a:ext cx="10844585" cy="393584"/>
          </a:xfrm>
          <a:prstGeom prst="rect">
            <a:avLst/>
          </a:prstGeom>
        </p:spPr>
        <p:txBody>
          <a:bodyPr lIns="86673" tIns="43474" rIns="86673" bIns="4347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8527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487">
              <a:defRPr/>
            </a:pPr>
            <a:fld id="{8AF2105F-1B87-4015-8E4B-5DAE931EDE0C}" type="slidenum">
              <a:rPr lang="en-US" smtClean="0"/>
              <a:pPr defTabSz="98648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3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39045" y="6564529"/>
            <a:ext cx="2971800" cy="375172"/>
          </a:xfrm>
          <a:prstGeom prst="rect">
            <a:avLst/>
          </a:prstGeom>
          <a:noFill/>
        </p:spPr>
        <p:txBody>
          <a:bodyPr wrap="square" lIns="86516" tIns="43391" rIns="86516" bIns="43391" rtlCol="0">
            <a:spAutoFit/>
          </a:bodyPr>
          <a:lstStyle>
            <a:lvl1pPr algn="r">
              <a:defRPr lang="ru-RU" smtClean="0">
                <a:solidFill>
                  <a:srgbClr val="0070C0"/>
                </a:solidFill>
              </a:defRPr>
            </a:lvl1pPr>
          </a:lstStyle>
          <a:p>
            <a:fld id="{8E9F52C8-21B3-4752-8603-27A624BF20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52532" y="237339"/>
            <a:ext cx="804015" cy="627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786" y="219617"/>
            <a:ext cx="621316" cy="635761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14929" y="346291"/>
            <a:ext cx="2269193" cy="383141"/>
          </a:xfrm>
          <a:prstGeom prst="rect">
            <a:avLst/>
          </a:prstGeom>
        </p:spPr>
        <p:txBody>
          <a:bodyPr vert="horz" wrap="none" lIns="86516" tIns="43391" rIns="86516" bIns="43391" rtlCol="0" anchor="ctr">
            <a:spAutoFit/>
          </a:bodyPr>
          <a:lstStyle>
            <a:lvl1pPr algn="ctr">
              <a:defRPr lang="ru-RU" sz="2100" b="1">
                <a:solidFill>
                  <a:srgbClr val="0070C0"/>
                </a:solidFill>
                <a:ea typeface="Calibri" panose="020F0502020204030204" pitchFamily="34" charset="0"/>
                <a:cs typeface="+mn-cs"/>
              </a:defRPr>
            </a:lvl1pPr>
          </a:lstStyle>
          <a:p>
            <a:pPr marL="0" lvl="0" algn="ctr" defTabSz="704014"/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699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73" tIns="43474" rIns="86673" bIns="4347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73" tIns="43474" rIns="86673" bIns="4347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9414089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3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305" tIns="34149" rIns="34149" bIns="34149" rtlCol="0" anchor="ctr"/>
          <a:lstStyle/>
          <a:p>
            <a:pPr defTabSz="36597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2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801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34"/>
            <a:ext cx="486055" cy="365125"/>
          </a:xfrm>
        </p:spPr>
        <p:txBody>
          <a:bodyPr lIns="86673" tIns="43474" rIns="86673" bIns="4347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5970">
              <a:defRPr/>
            </a:pPr>
            <a:fld id="{9D58C95B-E41E-4E89-B2A5-250D18CD870C}" type="slidenum">
              <a:rPr lang="ru-RU" altLang="ru-RU" smtClean="0"/>
              <a:pPr defTabSz="36597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6659626"/>
      </p:ext>
    </p:extLst>
  </p:cSld>
  <p:clrMapOvr>
    <a:masterClrMapping/>
  </p:clrMapOvr>
  <p:transition spd="slow">
    <p:wipe dir="r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673" tIns="43474" rIns="86673" bIns="4347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673" tIns="43474" rIns="86673" bIns="43474"/>
          <a:lstStyle>
            <a:lvl1pPr marL="0" indent="0" algn="ctr">
              <a:buNone/>
              <a:defRPr sz="2400"/>
            </a:lvl1pPr>
            <a:lvl2pPr marL="434107" indent="0" algn="ctr">
              <a:buNone/>
              <a:defRPr sz="2100"/>
            </a:lvl2pPr>
            <a:lvl3pPr marL="868106" indent="0" algn="ctr">
              <a:buNone/>
              <a:defRPr sz="1800"/>
            </a:lvl3pPr>
            <a:lvl4pPr marL="1302078" indent="0" algn="ctr">
              <a:buNone/>
              <a:defRPr sz="1600"/>
            </a:lvl4pPr>
            <a:lvl5pPr marL="1736279" indent="0" algn="ctr">
              <a:buNone/>
              <a:defRPr sz="1600"/>
            </a:lvl5pPr>
            <a:lvl6pPr marL="2170242" indent="0" algn="ctr">
              <a:buNone/>
              <a:defRPr sz="1600"/>
            </a:lvl6pPr>
            <a:lvl7pPr marL="2604257" indent="0" algn="ctr">
              <a:buNone/>
              <a:defRPr sz="1600"/>
            </a:lvl7pPr>
            <a:lvl8pPr marL="3038402" indent="0" algn="ctr">
              <a:buNone/>
              <a:defRPr sz="1600"/>
            </a:lvl8pPr>
            <a:lvl9pPr marL="347246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3956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38507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815">
              <a:defRPr/>
            </a:pPr>
            <a:fld id="{8AF2105F-1B87-4015-8E4B-5DAE931EDE0C}" type="slidenum">
              <a:rPr lang="en-US" smtClean="0"/>
              <a:pPr defTabSz="9868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85" y="228108"/>
            <a:ext cx="10844585" cy="393584"/>
          </a:xfrm>
          <a:prstGeom prst="rect">
            <a:avLst/>
          </a:prstGeom>
        </p:spPr>
        <p:txBody>
          <a:bodyPr lIns="86716" tIns="43502" rIns="86716" bIns="4350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6439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1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815">
              <a:defRPr/>
            </a:pPr>
            <a:fld id="{8AF2105F-1B87-4015-8E4B-5DAE931EDE0C}" type="slidenum">
              <a:rPr lang="en-US" smtClean="0"/>
              <a:pPr defTabSz="9868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6386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16" tIns="43502" rIns="86716" bIns="4350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16" tIns="43502" rIns="86716" bIns="4350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878937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1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473" tIns="34195" rIns="34195" bIns="34195" rtlCol="0" anchor="ctr"/>
          <a:lstStyle/>
          <a:p>
            <a:pPr defTabSz="36610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1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832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23"/>
            <a:ext cx="486055" cy="365125"/>
          </a:xfrm>
        </p:spPr>
        <p:txBody>
          <a:bodyPr lIns="86716" tIns="43502" rIns="86716" bIns="4350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106">
              <a:defRPr/>
            </a:pPr>
            <a:fld id="{9D58C95B-E41E-4E89-B2A5-250D18CD870C}" type="slidenum">
              <a:rPr lang="ru-RU" altLang="ru-RU" smtClean="0"/>
              <a:pPr defTabSz="36610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1206691"/>
      </p:ext>
    </p:extLst>
  </p:cSld>
  <p:clrMapOvr>
    <a:masterClrMapping/>
  </p:clrMapOvr>
  <p:transition spd="slow"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716" tIns="43502" rIns="86716" bIns="4350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716" tIns="43502" rIns="86716" bIns="43502"/>
          <a:lstStyle>
            <a:lvl1pPr marL="0" indent="0" algn="ctr">
              <a:buNone/>
              <a:defRPr sz="2400"/>
            </a:lvl1pPr>
            <a:lvl2pPr marL="434240" indent="0" algn="ctr">
              <a:buNone/>
              <a:defRPr sz="2100"/>
            </a:lvl2pPr>
            <a:lvl3pPr marL="868402" indent="0" algn="ctr">
              <a:buNone/>
              <a:defRPr sz="1800"/>
            </a:lvl3pPr>
            <a:lvl4pPr marL="1302536" indent="0" algn="ctr">
              <a:buNone/>
              <a:defRPr sz="1600"/>
            </a:lvl4pPr>
            <a:lvl5pPr marL="1736871" indent="0" algn="ctr">
              <a:buNone/>
              <a:defRPr sz="1600"/>
            </a:lvl5pPr>
            <a:lvl6pPr marL="2170960" indent="0" algn="ctr">
              <a:buNone/>
              <a:defRPr sz="1600"/>
            </a:lvl6pPr>
            <a:lvl7pPr marL="2605162" indent="0" algn="ctr">
              <a:buNone/>
              <a:defRPr sz="1600"/>
            </a:lvl7pPr>
            <a:lvl8pPr marL="3039429" indent="0" algn="ctr">
              <a:buNone/>
              <a:defRPr sz="1600"/>
            </a:lvl8pPr>
            <a:lvl9pPr marL="347364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764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18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012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EBF65B6F-61E6-41DD-BA58-358A7A7C80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20000"/>
            <a:lum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3"/>
          <a:stretch/>
        </p:blipFill>
        <p:spPr bwMode="auto">
          <a:xfrm>
            <a:off x="9289303" y="23890"/>
            <a:ext cx="2897633" cy="682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33121ED-3A5D-429A-83A3-5392ABBDE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107"/>
            <a:ext cx="12192000" cy="68557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26" y="6480059"/>
            <a:ext cx="1362598" cy="365125"/>
          </a:xfrm>
        </p:spPr>
        <p:txBody>
          <a:bodyPr lIns="86516" tIns="43391" rIns="86516" bIns="43391"/>
          <a:lstStyle>
            <a:lvl1pPr>
              <a:defRPr sz="13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fld id="{CD15915F-F1E4-4D72-8C6D-113685CC9A67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86516" tIns="43391" rIns="86516" bIns="43391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3" y="6494266"/>
            <a:ext cx="838200" cy="365125"/>
          </a:xfrm>
        </p:spPr>
        <p:txBody>
          <a:bodyPr lIns="86516" tIns="43391" rIns="86516" bIns="43391"/>
          <a:lstStyle>
            <a:lvl1pPr>
              <a:defRPr sz="16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fld id="{C0C86F23-3767-4047-827E-D65673CC258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803C51A-8F32-4840-92C0-17CF82A4D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5"/>
          <a:stretch/>
        </p:blipFill>
        <p:spPr>
          <a:xfrm>
            <a:off x="2" y="-6848"/>
            <a:ext cx="981499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728A0F9-DC0D-493E-93A8-B94CE941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84" y="254555"/>
            <a:ext cx="7430523" cy="655700"/>
          </a:xfrm>
          <a:noFill/>
          <a:ln>
            <a:noFill/>
          </a:ln>
        </p:spPr>
        <p:txBody>
          <a:bodyPr vert="horz" wrap="square" lIns="34149" tIns="34149" rIns="34149" bIns="34149" rtlCol="0" anchor="ctr" anchorCtr="0">
            <a:noAutofit/>
          </a:bodyPr>
          <a:lstStyle>
            <a:lvl1pPr>
              <a:defRPr lang="ru-RU" sz="2100" b="0" spc="0" baseline="0" dirty="0">
                <a:ln w="6350">
                  <a:solidFill>
                    <a:srgbClr val="002C54">
                      <a:alpha val="20000"/>
                    </a:srgbClr>
                  </a:solidFill>
                </a:ln>
                <a:solidFill>
                  <a:srgbClr val="F0810F"/>
                </a:solidFill>
                <a:effectLst>
                  <a:outerShdw blurRad="50800" dist="50800" dir="5400000" algn="t" rotWithShape="0">
                    <a:srgbClr val="F0810F">
                      <a:alpha val="10000"/>
                    </a:srgbClr>
                  </a:outerShdw>
                </a:effectLst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A4D4A22F-675B-4547-BDDA-2003551290B7}"/>
              </a:ext>
            </a:extLst>
          </p:cNvPr>
          <p:cNvCxnSpPr>
            <a:cxnSpLocks/>
          </p:cNvCxnSpPr>
          <p:nvPr userDrawn="1"/>
        </p:nvCxnSpPr>
        <p:spPr>
          <a:xfrm>
            <a:off x="266060" y="775826"/>
            <a:ext cx="2650199" cy="0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108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8CCF1302-3DE3-4E6E-830D-136F2BA4CE6F}"/>
              </a:ext>
            </a:extLst>
          </p:cNvPr>
          <p:cNvCxnSpPr>
            <a:cxnSpLocks/>
          </p:cNvCxnSpPr>
          <p:nvPr userDrawn="1"/>
        </p:nvCxnSpPr>
        <p:spPr>
          <a:xfrm>
            <a:off x="265704" y="196995"/>
            <a:ext cx="0" cy="579191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54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7516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191">
              <a:defRPr/>
            </a:pPr>
            <a:fld id="{8AF2105F-1B87-4015-8E4B-5DAE931EDE0C}" type="slidenum">
              <a:rPr lang="en-US" smtClean="0"/>
              <a:pPr defTabSz="9961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544" tIns="43890" rIns="87544" bIns="4389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3579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191">
              <a:defRPr/>
            </a:pPr>
            <a:fld id="{8AF2105F-1B87-4015-8E4B-5DAE931EDE0C}" type="slidenum">
              <a:rPr lang="en-US" smtClean="0"/>
              <a:pPr defTabSz="9961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690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44" tIns="43890" rIns="87544" bIns="4389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44" tIns="43890" rIns="87544" bIns="4389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950052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7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909" tIns="34463" rIns="34463" bIns="34463" rtlCol="0" anchor="ctr"/>
          <a:lstStyle/>
          <a:p>
            <a:pPr defTabSz="87657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6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50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73"/>
            <a:ext cx="486055" cy="365125"/>
          </a:xfrm>
        </p:spPr>
        <p:txBody>
          <a:bodyPr lIns="87544" tIns="43890" rIns="87544" bIns="438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571">
              <a:defRPr/>
            </a:pPr>
            <a:fld id="{9D58C95B-E41E-4E89-B2A5-250D18CD870C}" type="slidenum">
              <a:rPr lang="ru-RU" altLang="ru-RU" smtClean="0"/>
              <a:pPr defTabSz="87657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5601271"/>
      </p:ext>
    </p:extLst>
  </p:cSld>
  <p:clrMapOvr>
    <a:masterClrMapping/>
  </p:clrMapOvr>
  <p:transition spd="slow">
    <p:wipe dir="r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73472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72">
              <a:defRPr/>
            </a:pPr>
            <a:fld id="{8AF2105F-1B87-4015-8E4B-5DAE931EDE0C}" type="slidenum">
              <a:rPr lang="en-US" smtClean="0"/>
              <a:pPr defTabSz="99017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08" tIns="43630" rIns="87008" bIns="436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4199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72">
              <a:defRPr/>
            </a:pPr>
            <a:fld id="{8AF2105F-1B87-4015-8E4B-5DAE931EDE0C}" type="slidenum">
              <a:rPr lang="en-US" smtClean="0"/>
              <a:pPr defTabSz="99017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5712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333132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429" tIns="34242" rIns="34242" bIns="34242" rtlCol="0" anchor="ctr"/>
          <a:lstStyle/>
          <a:p>
            <a:pPr defTabSz="87131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22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96"/>
            <a:ext cx="486055" cy="365125"/>
          </a:xfrm>
        </p:spPr>
        <p:txBody>
          <a:bodyPr lIns="87008" tIns="43630" rIns="87008" bIns="4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319">
              <a:defRPr/>
            </a:pPr>
            <a:fld id="{9D58C95B-E41E-4E89-B2A5-250D18CD870C}" type="slidenum">
              <a:rPr lang="ru-RU" altLang="ru-RU" smtClean="0"/>
              <a:pPr defTabSz="87131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5468657"/>
      </p:ext>
    </p:extLst>
  </p:cSld>
  <p:clrMapOvr>
    <a:masterClrMapping/>
  </p:clrMapOvr>
  <p:transition spd="slow">
    <p:wipe dir="r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08" tIns="43630" rIns="87008" bIns="4363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08" tIns="43630" rIns="87008" bIns="4363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08" tIns="43630" rIns="87008" bIns="43630"/>
          <a:lstStyle/>
          <a:p>
            <a:pPr defTabSz="871319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319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65" y="6356354"/>
            <a:ext cx="3860799" cy="365126"/>
          </a:xfrm>
          <a:prstGeom prst="rect">
            <a:avLst/>
          </a:prstGeom>
        </p:spPr>
        <p:txBody>
          <a:bodyPr lIns="87008" tIns="43630" rIns="87008" bIns="43630"/>
          <a:lstStyle/>
          <a:p>
            <a:pPr defTabSz="87131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08" tIns="43630" rIns="87008" bIns="43630"/>
          <a:lstStyle/>
          <a:p>
            <a:pPr defTabSz="871319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31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05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919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84" tIns="36488" rIns="72884" bIns="3648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16"/>
            <a:ext cx="2844800" cy="365125"/>
          </a:xfrm>
          <a:prstGeom prst="rect">
            <a:avLst/>
          </a:prstGeom>
        </p:spPr>
        <p:txBody>
          <a:bodyPr lIns="72884" tIns="36488" rIns="72884" bIns="36488"/>
          <a:lstStyle/>
          <a:p>
            <a:pPr defTabSz="871319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319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16"/>
            <a:ext cx="3860800" cy="365125"/>
          </a:xfrm>
          <a:prstGeom prst="rect">
            <a:avLst/>
          </a:prstGeom>
        </p:spPr>
        <p:txBody>
          <a:bodyPr lIns="72884" tIns="36488" rIns="72884" bIns="36488"/>
          <a:lstStyle/>
          <a:p>
            <a:pPr defTabSz="871319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16"/>
            <a:ext cx="2844800" cy="365125"/>
          </a:xfrm>
          <a:prstGeom prst="rect">
            <a:avLst/>
          </a:prstGeom>
        </p:spPr>
        <p:txBody>
          <a:bodyPr lIns="72884" tIns="36488" rIns="72884" bIns="36488"/>
          <a:lstStyle/>
          <a:p>
            <a:pPr defTabSz="871319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319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7845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94695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4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335">
              <a:defRPr/>
            </a:pPr>
            <a:fld id="{8AF2105F-1B87-4015-8E4B-5DAE931EDE0C}" type="slidenum">
              <a:rPr lang="en-US" smtClean="0"/>
              <a:pPr defTabSz="9903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27" tIns="43636" rIns="87027" bIns="4363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814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7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335">
              <a:defRPr/>
            </a:pPr>
            <a:fld id="{8AF2105F-1B87-4015-8E4B-5DAE931EDE0C}" type="slidenum">
              <a:rPr lang="en-US" smtClean="0"/>
              <a:pPr defTabSz="9903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381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27" tIns="43636" rIns="87027" bIns="4363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27" tIns="43636" rIns="87027" bIns="4363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3990766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510" tIns="34299" rIns="34299" bIns="34299" rtlCol="0" anchor="ctr"/>
          <a:lstStyle/>
          <a:p>
            <a:pPr defTabSz="87147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38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90"/>
            <a:ext cx="486055" cy="365125"/>
          </a:xfrm>
        </p:spPr>
        <p:txBody>
          <a:bodyPr lIns="87027" tIns="43636" rIns="87027" bIns="43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471">
              <a:defRPr/>
            </a:pPr>
            <a:fld id="{9D58C95B-E41E-4E89-B2A5-250D18CD870C}" type="slidenum">
              <a:rPr lang="ru-RU" altLang="ru-RU" smtClean="0"/>
              <a:pPr defTabSz="87147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7593395"/>
      </p:ext>
    </p:extLst>
  </p:cSld>
  <p:clrMapOvr>
    <a:masterClrMapping/>
  </p:clrMapOvr>
  <p:transition spd="slow">
    <p:wipe dir="r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27" tIns="43636" rIns="87027" bIns="4363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27" tIns="43636" rIns="87027" bIns="4363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27" tIns="43636" rIns="87027" bIns="43636"/>
          <a:lstStyle/>
          <a:p>
            <a:pPr defTabSz="871471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471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65" y="6356354"/>
            <a:ext cx="3860799" cy="365126"/>
          </a:xfrm>
          <a:prstGeom prst="rect">
            <a:avLst/>
          </a:prstGeom>
        </p:spPr>
        <p:txBody>
          <a:bodyPr lIns="87027" tIns="43636" rIns="87027" bIns="43636"/>
          <a:lstStyle/>
          <a:p>
            <a:pPr defTabSz="87147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27" tIns="43636" rIns="87027" bIns="43636"/>
          <a:lstStyle/>
          <a:p>
            <a:pPr defTabSz="871471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47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1924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95" tIns="36492" rIns="72895" bIns="364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10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471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471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10"/>
            <a:ext cx="3860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471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10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471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471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9850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96857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520">
              <a:defRPr/>
            </a:pPr>
            <a:fld id="{8AF2105F-1B87-4015-8E4B-5DAE931EDE0C}" type="slidenum">
              <a:rPr lang="en-US" smtClean="0"/>
              <a:pPr defTabSz="99652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581" tIns="43907" rIns="87581" bIns="4390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smtClean="0"/>
              <a:pPr defTabSz="783494">
                <a:defRPr/>
              </a:pPr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80" y="194389"/>
            <a:ext cx="10844585" cy="393584"/>
          </a:xfrm>
          <a:prstGeom prst="rect">
            <a:avLst/>
          </a:prstGeom>
        </p:spPr>
        <p:txBody>
          <a:bodyPr lIns="86516" tIns="43391" rIns="86516" bIns="43391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1421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5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520">
              <a:defRPr/>
            </a:pPr>
            <a:fld id="{8AF2105F-1B87-4015-8E4B-5DAE931EDE0C}" type="slidenum">
              <a:rPr lang="en-US" smtClean="0"/>
              <a:pPr defTabSz="99652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830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1" tIns="43907" rIns="87581" bIns="4390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1" tIns="43907" rIns="87581" bIns="4390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509680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091" tIns="34463" rIns="34463" bIns="34463" rtlCol="0" anchor="ctr"/>
          <a:lstStyle/>
          <a:p>
            <a:pPr defTabSz="87685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77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61"/>
            <a:ext cx="486055" cy="365125"/>
          </a:xfrm>
        </p:spPr>
        <p:txBody>
          <a:bodyPr lIns="87581" tIns="43907" rIns="87581" bIns="43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854">
              <a:defRPr/>
            </a:pPr>
            <a:fld id="{9D58C95B-E41E-4E89-B2A5-250D18CD870C}" type="slidenum">
              <a:rPr lang="ru-RU" altLang="ru-RU" smtClean="0"/>
              <a:pPr defTabSz="87685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60764190"/>
      </p:ext>
    </p:extLst>
  </p:cSld>
  <p:clrMapOvr>
    <a:masterClrMapping/>
  </p:clrMapOvr>
  <p:transition spd="slow">
    <p:wipe dir="r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7581" tIns="43907" rIns="87581" bIns="4390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581" tIns="43907" rIns="87581" bIns="43907"/>
          <a:lstStyle>
            <a:lvl1pPr marL="0" indent="0" algn="ctr">
              <a:buNone/>
              <a:defRPr sz="2400"/>
            </a:lvl1pPr>
            <a:lvl2pPr marL="438437" indent="0" algn="ctr">
              <a:buNone/>
              <a:defRPr sz="2100"/>
            </a:lvl2pPr>
            <a:lvl3pPr marL="876836" indent="0" algn="ctr">
              <a:buNone/>
              <a:defRPr sz="1800"/>
            </a:lvl3pPr>
            <a:lvl4pPr marL="1315233" indent="0" algn="ctr">
              <a:buNone/>
              <a:defRPr sz="1600"/>
            </a:lvl4pPr>
            <a:lvl5pPr marL="1753755" indent="0" algn="ctr">
              <a:buNone/>
              <a:defRPr sz="1600"/>
            </a:lvl5pPr>
            <a:lvl6pPr marL="2192082" indent="0" algn="ctr">
              <a:buNone/>
              <a:defRPr sz="1600"/>
            </a:lvl6pPr>
            <a:lvl7pPr marL="2630594" indent="0" algn="ctr">
              <a:buNone/>
              <a:defRPr sz="1600"/>
            </a:lvl7pPr>
            <a:lvl8pPr marL="3068986" indent="0" algn="ctr">
              <a:buNone/>
              <a:defRPr sz="1600"/>
            </a:lvl8pPr>
            <a:lvl9pPr marL="350738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493"/>
            <a:ext cx="2743200" cy="365125"/>
          </a:xfrm>
          <a:prstGeom prst="rect">
            <a:avLst/>
          </a:prstGeom>
        </p:spPr>
        <p:txBody>
          <a:bodyPr lIns="87581" tIns="43907" rIns="87581" bIns="43907"/>
          <a:lstStyle/>
          <a:p>
            <a:pPr defTabSz="876854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76854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493"/>
            <a:ext cx="4114800" cy="365125"/>
          </a:xfrm>
          <a:prstGeom prst="rect">
            <a:avLst/>
          </a:prstGeom>
        </p:spPr>
        <p:txBody>
          <a:bodyPr lIns="87581" tIns="43907" rIns="87581" bIns="43907"/>
          <a:lstStyle/>
          <a:p>
            <a:pPr defTabSz="87685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493"/>
            <a:ext cx="2743200" cy="365125"/>
          </a:xfrm>
          <a:prstGeom prst="rect">
            <a:avLst/>
          </a:prstGeom>
        </p:spPr>
        <p:txBody>
          <a:bodyPr lIns="87581" tIns="43907" rIns="87581" bIns="43907"/>
          <a:lstStyle/>
          <a:p>
            <a:pPr defTabSz="876854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7685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0578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37677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520">
              <a:defRPr/>
            </a:pPr>
            <a:fld id="{8AF2105F-1B87-4015-8E4B-5DAE931EDE0C}" type="slidenum">
              <a:rPr lang="en-US" smtClean="0"/>
              <a:pPr defTabSz="99652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581" tIns="43907" rIns="87581" bIns="4390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8748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5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520">
              <a:defRPr/>
            </a:pPr>
            <a:fld id="{8AF2105F-1B87-4015-8E4B-5DAE931EDE0C}" type="slidenum">
              <a:rPr lang="en-US" smtClean="0"/>
              <a:pPr defTabSz="99652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8820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1" tIns="43907" rIns="87581" bIns="4390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1" tIns="43907" rIns="87581" bIns="4390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058457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091" tIns="34463" rIns="34463" bIns="34463" rtlCol="0" anchor="ctr"/>
          <a:lstStyle/>
          <a:p>
            <a:pPr defTabSz="87685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77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61"/>
            <a:ext cx="486055" cy="365125"/>
          </a:xfrm>
        </p:spPr>
        <p:txBody>
          <a:bodyPr lIns="87581" tIns="43907" rIns="87581" bIns="43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854">
              <a:defRPr/>
            </a:pPr>
            <a:fld id="{9D58C95B-E41E-4E89-B2A5-250D18CD870C}" type="slidenum">
              <a:rPr lang="ru-RU" altLang="ru-RU" smtClean="0"/>
              <a:pPr defTabSz="87685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44418399"/>
      </p:ext>
    </p:extLst>
  </p:cSld>
  <p:clrMapOvr>
    <a:masterClrMapping/>
  </p:clrMapOvr>
  <p:transition spd="slow">
    <p:wipe dir="r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860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smtClean="0"/>
              <a:pPr defTabSz="78349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623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088">
              <a:defRPr/>
            </a:pPr>
            <a:fld id="{8AF2105F-1B87-4015-8E4B-5DAE931EDE0C}" type="slidenum">
              <a:rPr lang="en-US" smtClean="0"/>
              <a:pPr defTabSz="9950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66" y="228108"/>
            <a:ext cx="10844585" cy="393584"/>
          </a:xfrm>
          <a:prstGeom prst="rect">
            <a:avLst/>
          </a:prstGeom>
        </p:spPr>
        <p:txBody>
          <a:bodyPr lIns="87458" tIns="43833" rIns="87458" bIns="4383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168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088">
              <a:defRPr/>
            </a:pPr>
            <a:fld id="{8AF2105F-1B87-4015-8E4B-5DAE931EDE0C}" type="slidenum">
              <a:rPr lang="en-US" smtClean="0"/>
              <a:pPr defTabSz="9950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4161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58" tIns="43833" rIns="87458" bIns="4383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458" tIns="43833" rIns="87458" bIns="4383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70353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9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270" tIns="34412" rIns="34412" bIns="34412" rtlCol="0" anchor="ctr"/>
          <a:lstStyle/>
          <a:p>
            <a:pPr defTabSz="87563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554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073"/>
            <a:ext cx="486055" cy="365125"/>
          </a:xfrm>
        </p:spPr>
        <p:txBody>
          <a:bodyPr lIns="87458" tIns="43833" rIns="87458" bIns="4383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5635">
              <a:defRPr/>
            </a:pPr>
            <a:fld id="{9D58C95B-E41E-4E89-B2A5-250D18CD870C}" type="slidenum">
              <a:rPr lang="ru-RU" altLang="ru-RU" smtClean="0"/>
              <a:pPr defTabSz="87563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13564104"/>
      </p:ext>
    </p:extLst>
  </p:cSld>
  <p:clrMapOvr>
    <a:masterClrMapping/>
  </p:clrMapOvr>
  <p:transition spd="slow">
    <p:wipe dir="r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38152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4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276">
              <a:defRPr/>
            </a:pPr>
            <a:fld id="{8AF2105F-1B87-4015-8E4B-5DAE931EDE0C}" type="slidenum">
              <a:rPr lang="en-US" smtClean="0"/>
              <a:pPr defTabSz="9902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16" tIns="43636" rIns="87016" bIns="4363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6991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276">
              <a:defRPr/>
            </a:pPr>
            <a:fld id="{8AF2105F-1B87-4015-8E4B-5DAE931EDE0C}" type="slidenum">
              <a:rPr lang="en-US" smtClean="0"/>
              <a:pPr defTabSz="9902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6223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16" tIns="43636" rIns="87016" bIns="4363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16" tIns="43636" rIns="87016" bIns="4363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517200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463" tIns="34299" rIns="34299" bIns="34299" rtlCol="0" anchor="ctr"/>
          <a:lstStyle/>
          <a:p>
            <a:pPr defTabSz="87140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31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90"/>
            <a:ext cx="486055" cy="365125"/>
          </a:xfrm>
        </p:spPr>
        <p:txBody>
          <a:bodyPr lIns="87016" tIns="43636" rIns="87016" bIns="43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405">
              <a:defRPr/>
            </a:pPr>
            <a:fld id="{9D58C95B-E41E-4E89-B2A5-250D18CD870C}" type="slidenum">
              <a:rPr lang="ru-RU" altLang="ru-RU" smtClean="0"/>
              <a:pPr defTabSz="87140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0857604"/>
      </p:ext>
    </p:extLst>
  </p:cSld>
  <p:clrMapOvr>
    <a:masterClrMapping/>
  </p:clrMapOvr>
  <p:transition spd="slow">
    <p:wipe dir="r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16" tIns="43636" rIns="87016" bIns="4363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16" tIns="43636" rIns="87016" bIns="4363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16" tIns="43636" rIns="87016" bIns="43636"/>
          <a:lstStyle/>
          <a:p>
            <a:pPr defTabSz="871405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405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65" y="6356354"/>
            <a:ext cx="3860799" cy="365126"/>
          </a:xfrm>
          <a:prstGeom prst="rect">
            <a:avLst/>
          </a:prstGeom>
        </p:spPr>
        <p:txBody>
          <a:bodyPr lIns="87016" tIns="43636" rIns="87016" bIns="43636"/>
          <a:lstStyle/>
          <a:p>
            <a:pPr defTabSz="87140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16" tIns="43636" rIns="87016" bIns="43636"/>
          <a:lstStyle/>
          <a:p>
            <a:pPr defTabSz="871405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40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4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171616"/>
                </a:solidFill>
              </a:rPr>
              <a:pPr algn="ctr"/>
              <a:t>‹#›</a:t>
            </a:fld>
            <a:endParaRPr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8364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95" tIns="36490" rIns="72895" bIns="3649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10"/>
            <a:ext cx="2844800" cy="365125"/>
          </a:xfrm>
          <a:prstGeom prst="rect">
            <a:avLst/>
          </a:prstGeom>
        </p:spPr>
        <p:txBody>
          <a:bodyPr lIns="72895" tIns="36490" rIns="72895" bIns="36490"/>
          <a:lstStyle/>
          <a:p>
            <a:pPr defTabSz="871405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405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10"/>
            <a:ext cx="3860800" cy="365125"/>
          </a:xfrm>
          <a:prstGeom prst="rect">
            <a:avLst/>
          </a:prstGeom>
        </p:spPr>
        <p:txBody>
          <a:bodyPr lIns="72895" tIns="36490" rIns="72895" bIns="36490"/>
          <a:lstStyle/>
          <a:p>
            <a:pPr defTabSz="871405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10"/>
            <a:ext cx="2844800" cy="365125"/>
          </a:xfrm>
          <a:prstGeom prst="rect">
            <a:avLst/>
          </a:prstGeom>
        </p:spPr>
        <p:txBody>
          <a:bodyPr lIns="72895" tIns="36490" rIns="72895" bIns="36490"/>
          <a:lstStyle/>
          <a:p>
            <a:pPr defTabSz="871405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405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5654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49118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4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447">
              <a:defRPr/>
            </a:pPr>
            <a:fld id="{8AF2105F-1B87-4015-8E4B-5DAE931EDE0C}" type="slidenum">
              <a:rPr lang="en-US" smtClean="0"/>
              <a:pPr defTabSz="99044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48" tIns="43644" rIns="87048" bIns="4364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79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7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447">
              <a:defRPr/>
            </a:pPr>
            <a:fld id="{8AF2105F-1B87-4015-8E4B-5DAE931EDE0C}" type="slidenum">
              <a:rPr lang="en-US" smtClean="0"/>
              <a:pPr defTabSz="99044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6880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857507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586" tIns="34299" rIns="34299" bIns="34299" rtlCol="0" anchor="ctr"/>
          <a:lstStyle/>
          <a:p>
            <a:pPr defTabSz="87156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47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84"/>
            <a:ext cx="486055" cy="365125"/>
          </a:xfrm>
        </p:spPr>
        <p:txBody>
          <a:bodyPr lIns="87048" tIns="43644" rIns="87048" bIns="436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563">
              <a:defRPr/>
            </a:pPr>
            <a:fld id="{9D58C95B-E41E-4E89-B2A5-250D18CD870C}" type="slidenum">
              <a:rPr lang="ru-RU" altLang="ru-RU" smtClean="0"/>
              <a:pPr defTabSz="87156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479046"/>
      </p:ext>
    </p:extLst>
  </p:cSld>
  <p:clrMapOvr>
    <a:masterClrMapping/>
  </p:clrMapOvr>
  <p:transition spd="slow">
    <p:wipe dir="r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48" tIns="43644" rIns="87048" bIns="436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48" tIns="43644" rIns="87048" bIns="4364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563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563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58" y="6356354"/>
            <a:ext cx="3860799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563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56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5055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95" tIns="36492" rIns="72895" bIns="364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05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563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563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05"/>
            <a:ext cx="3860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563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05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563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563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6607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39766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4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501">
              <a:defRPr/>
            </a:pPr>
            <a:fld id="{8AF2105F-1B87-4015-8E4B-5DAE931EDE0C}" type="slidenum">
              <a:rPr lang="en-US" smtClean="0"/>
              <a:pPr defTabSz="99050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48" tIns="43644" rIns="87048" bIns="4364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24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171616"/>
                </a:solidFill>
              </a:rPr>
              <a:pPr algn="ctr"/>
              <a:t>‹#›</a:t>
            </a:fld>
            <a:endParaRPr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4038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7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501">
              <a:defRPr/>
            </a:pPr>
            <a:fld id="{8AF2105F-1B87-4015-8E4B-5DAE931EDE0C}" type="slidenum">
              <a:rPr lang="en-US" smtClean="0"/>
              <a:pPr defTabSz="99050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7067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886805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601" tIns="34299" rIns="34299" bIns="34299" rtlCol="0" anchor="ctr"/>
          <a:lstStyle/>
          <a:p>
            <a:pPr defTabSz="87160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53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84"/>
            <a:ext cx="486055" cy="365125"/>
          </a:xfrm>
        </p:spPr>
        <p:txBody>
          <a:bodyPr lIns="87048" tIns="43644" rIns="87048" bIns="436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609">
              <a:defRPr/>
            </a:pPr>
            <a:fld id="{9D58C95B-E41E-4E89-B2A5-250D18CD870C}" type="slidenum">
              <a:rPr lang="ru-RU" altLang="ru-RU" smtClean="0"/>
              <a:pPr defTabSz="87160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6306515"/>
      </p:ext>
    </p:extLst>
  </p:cSld>
  <p:clrMapOvr>
    <a:masterClrMapping/>
  </p:clrMapOvr>
  <p:transition spd="slow">
    <p:wipe dir="r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48" tIns="43644" rIns="87048" bIns="436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48" tIns="43644" rIns="87048" bIns="4364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609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609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58" y="6356354"/>
            <a:ext cx="3860799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60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609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60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3675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95" tIns="36492" rIns="72895" bIns="364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05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609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609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05"/>
            <a:ext cx="3860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609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05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609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609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2017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24419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3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686">
              <a:defRPr/>
            </a:pPr>
            <a:fld id="{8AF2105F-1B87-4015-8E4B-5DAE931EDE0C}" type="slidenum">
              <a:rPr lang="en-US" smtClean="0"/>
              <a:pPr defTabSz="99068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49" y="228108"/>
            <a:ext cx="10844585" cy="393584"/>
          </a:xfrm>
          <a:prstGeom prst="rect">
            <a:avLst/>
          </a:prstGeom>
        </p:spPr>
        <p:txBody>
          <a:bodyPr lIns="87059" tIns="43644" rIns="87059" bIns="4364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0925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686">
              <a:defRPr/>
            </a:pPr>
            <a:fld id="{8AF2105F-1B87-4015-8E4B-5DAE931EDE0C}" type="slidenum">
              <a:rPr lang="en-US" smtClean="0"/>
              <a:pPr defTabSz="99068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547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59" tIns="43644" rIns="87059" bIns="4364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59" tIns="43644" rIns="87059" bIns="4364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521319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713" tIns="34323" rIns="34323" bIns="34323" rtlCol="0" anchor="ctr"/>
          <a:lstStyle/>
          <a:p>
            <a:pPr defTabSz="87179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6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69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78"/>
            <a:ext cx="486055" cy="365125"/>
          </a:xfrm>
        </p:spPr>
        <p:txBody>
          <a:bodyPr lIns="87059" tIns="43644" rIns="87059" bIns="436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791">
              <a:defRPr/>
            </a:pPr>
            <a:fld id="{9D58C95B-E41E-4E89-B2A5-250D18CD870C}" type="slidenum">
              <a:rPr lang="ru-RU" altLang="ru-RU" smtClean="0"/>
              <a:pPr defTabSz="8717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11515420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171616"/>
                </a:solidFill>
              </a:rPr>
              <a:pPr algn="ctr"/>
              <a:t>‹#›</a:t>
            </a:fld>
            <a:endParaRPr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9432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59" tIns="43644" rIns="87059" bIns="436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59" tIns="43644" rIns="87059" bIns="4364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59" tIns="43644" rIns="87059" bIns="43644"/>
          <a:lstStyle/>
          <a:p>
            <a:pPr defTabSz="871791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791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54" y="6356354"/>
            <a:ext cx="3860799" cy="365126"/>
          </a:xfrm>
          <a:prstGeom prst="rect">
            <a:avLst/>
          </a:prstGeom>
        </p:spPr>
        <p:txBody>
          <a:bodyPr lIns="87059" tIns="43644" rIns="87059" bIns="43644"/>
          <a:lstStyle/>
          <a:p>
            <a:pPr defTabSz="87179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59" tIns="43644" rIns="87059" bIns="43644"/>
          <a:lstStyle/>
          <a:p>
            <a:pPr defTabSz="871791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79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7431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930" tIns="36505" rIns="72930" bIns="3650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93"/>
            <a:ext cx="2844800" cy="365125"/>
          </a:xfrm>
          <a:prstGeom prst="rect">
            <a:avLst/>
          </a:prstGeom>
        </p:spPr>
        <p:txBody>
          <a:bodyPr lIns="72930" tIns="36505" rIns="72930" bIns="36505"/>
          <a:lstStyle/>
          <a:p>
            <a:pPr defTabSz="871791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791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93"/>
            <a:ext cx="3860800" cy="365125"/>
          </a:xfrm>
          <a:prstGeom prst="rect">
            <a:avLst/>
          </a:prstGeom>
        </p:spPr>
        <p:txBody>
          <a:bodyPr lIns="72930" tIns="36505" rIns="72930" bIns="36505"/>
          <a:lstStyle/>
          <a:p>
            <a:pPr defTabSz="871791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93"/>
            <a:ext cx="2844800" cy="365125"/>
          </a:xfrm>
          <a:prstGeom prst="rect">
            <a:avLst/>
          </a:prstGeom>
        </p:spPr>
        <p:txBody>
          <a:bodyPr lIns="72930" tIns="36505" rIns="72930" bIns="36505"/>
          <a:lstStyle/>
          <a:p>
            <a:pPr defTabSz="871791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791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9451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54289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 bwMode="auto">
          <a:xfrm>
            <a:off x="839791" y="746125"/>
            <a:ext cx="11017250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98160"/>
            <a:ext cx="4921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028" y="228108"/>
            <a:ext cx="10844585" cy="393584"/>
          </a:xfrm>
          <a:prstGeom prst="rect">
            <a:avLst/>
          </a:prstGeom>
        </p:spPr>
        <p:txBody>
          <a:bodyPr lIns="86631" tIns="43450" rIns="86631" bIns="434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11447005" y="6357476"/>
            <a:ext cx="561975" cy="404813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 defTabSz="986037" eaLnBrk="1" fontAlgn="auto" hangingPunct="1">
              <a:spcBef>
                <a:spcPts val="0"/>
              </a:spcBef>
              <a:spcAft>
                <a:spcPts val="0"/>
              </a:spcAft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>
              <a:defRPr/>
            </a:pPr>
            <a:fld id="{D06AE8D6-2C0D-422C-8D74-0296451F6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4920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11568114" y="6382876"/>
            <a:ext cx="563562" cy="404813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 defTabSz="986037" eaLnBrk="1" fontAlgn="auto" hangingPunct="1">
              <a:spcBef>
                <a:spcPts val="0"/>
              </a:spcBef>
              <a:spcAft>
                <a:spcPts val="0"/>
              </a:spcAft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>
              <a:defRPr/>
            </a:pPr>
            <a:fld id="{B5EEA99D-2E17-45E3-B910-C328B03EB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985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31" tIns="43450" rIns="86631" bIns="434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31" tIns="43450" rIns="86631" bIns="434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25278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989" y="6440492"/>
            <a:ext cx="12150725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022" tIns="34149" rIns="34149" bIns="34149" anchor="ctr"/>
          <a:lstStyle/>
          <a:p>
            <a:pPr defTabSz="86770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6987" y="6451331"/>
            <a:ext cx="11598276" cy="40798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86763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ru-RU" sz="1500">
                <a:solidFill>
                  <a:srgbClr val="0E7ACB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625264" y="6449553"/>
            <a:ext cx="487362" cy="365125"/>
          </a:xfrm>
        </p:spPr>
        <p:txBody>
          <a:bodyPr lIns="86631" tIns="43450" rIns="86631" bIns="43450"/>
          <a:lstStyle>
            <a:lvl1pPr defTabSz="86770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143ACBA-D345-424F-A7A6-C906196951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6406611"/>
      </p:ext>
    </p:extLst>
  </p:cSld>
  <p:clrMapOvr>
    <a:masterClrMapping/>
  </p:clrMapOvr>
  <p:transition spd="slow">
    <p:wipe dir="r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631" tIns="43450" rIns="86631" bIns="4345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631" tIns="43450" rIns="86631" bIns="43450"/>
          <a:lstStyle>
            <a:lvl1pPr marL="0" indent="0" algn="ctr">
              <a:buNone/>
              <a:defRPr sz="2400"/>
            </a:lvl1pPr>
            <a:lvl2pPr marL="433910" indent="0" algn="ctr">
              <a:buNone/>
              <a:defRPr sz="2100"/>
            </a:lvl2pPr>
            <a:lvl3pPr marL="867701" indent="0" algn="ctr">
              <a:buNone/>
              <a:defRPr sz="1800"/>
            </a:lvl3pPr>
            <a:lvl4pPr marL="1301508" indent="0" algn="ctr">
              <a:buNone/>
              <a:defRPr sz="1600"/>
            </a:lvl4pPr>
            <a:lvl5pPr marL="1735502" indent="0" algn="ctr">
              <a:buNone/>
              <a:defRPr sz="1600"/>
            </a:lvl5pPr>
            <a:lvl6pPr marL="2169269" indent="0" algn="ctr">
              <a:buNone/>
              <a:defRPr sz="1600"/>
            </a:lvl6pPr>
            <a:lvl7pPr marL="2603119" indent="0" algn="ctr">
              <a:buNone/>
              <a:defRPr sz="1600"/>
            </a:lvl7pPr>
            <a:lvl8pPr marL="3037036" indent="0" algn="ctr">
              <a:buNone/>
              <a:defRPr sz="1600"/>
            </a:lvl8pPr>
            <a:lvl9pPr marL="347091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0500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80342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3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559">
              <a:defRPr/>
            </a:pPr>
            <a:fld id="{8AF2105F-1B87-4015-8E4B-5DAE931EDE0C}" type="slidenum">
              <a:rPr lang="en-US" smtClean="0"/>
              <a:pPr defTabSz="99055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48" tIns="43644" rIns="87048" bIns="4364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84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891" y="301774"/>
            <a:ext cx="2718927" cy="346888"/>
          </a:xfrm>
          <a:prstGeom prst="rect">
            <a:avLst/>
          </a:prstGeo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162" y="88317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820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171616"/>
                </a:solidFill>
              </a:rPr>
              <a:pPr algn="ctr"/>
              <a:t>‹#›</a:t>
            </a:fld>
            <a:endParaRPr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0089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7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559">
              <a:defRPr/>
            </a:pPr>
            <a:fld id="{8AF2105F-1B87-4015-8E4B-5DAE931EDE0C}" type="slidenum">
              <a:rPr lang="en-US" smtClean="0"/>
              <a:pPr defTabSz="99055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9361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825133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642" tIns="34299" rIns="34299" bIns="34299" rtlCol="0" anchor="ctr"/>
          <a:lstStyle/>
          <a:p>
            <a:pPr defTabSz="87166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58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78"/>
            <a:ext cx="486055" cy="365125"/>
          </a:xfrm>
        </p:spPr>
        <p:txBody>
          <a:bodyPr lIns="87048" tIns="43644" rIns="87048" bIns="436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667">
              <a:defRPr/>
            </a:pPr>
            <a:fld id="{9D58C95B-E41E-4E89-B2A5-250D18CD870C}" type="slidenum">
              <a:rPr lang="ru-RU" altLang="ru-RU" smtClean="0"/>
              <a:pPr defTabSz="87166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14433558"/>
      </p:ext>
    </p:extLst>
  </p:cSld>
  <p:clrMapOvr>
    <a:masterClrMapping/>
  </p:clrMapOvr>
  <p:transition spd="slow">
    <p:wipe dir="r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48" tIns="43644" rIns="87048" bIns="436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48" tIns="43644" rIns="87048" bIns="4364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667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667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54" y="6356354"/>
            <a:ext cx="3860799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66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48" tIns="43644" rIns="87048" bIns="43644"/>
          <a:lstStyle/>
          <a:p>
            <a:pPr defTabSz="871667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66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9105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895" tIns="36492" rIns="72895" bIns="364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99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667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667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99"/>
            <a:ext cx="3860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667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99"/>
            <a:ext cx="2844800" cy="365125"/>
          </a:xfrm>
          <a:prstGeom prst="rect">
            <a:avLst/>
          </a:prstGeom>
        </p:spPr>
        <p:txBody>
          <a:bodyPr lIns="72895" tIns="36492" rIns="72895" bIns="36492"/>
          <a:lstStyle/>
          <a:p>
            <a:pPr defTabSz="871667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667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9158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42981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730">
              <a:defRPr/>
            </a:pPr>
            <a:fld id="{8AF2105F-1B87-4015-8E4B-5DAE931EDE0C}" type="slidenum">
              <a:rPr lang="en-US" smtClean="0"/>
              <a:pPr defTabSz="9907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49" y="228108"/>
            <a:ext cx="10844585" cy="393584"/>
          </a:xfrm>
          <a:prstGeom prst="rect">
            <a:avLst/>
          </a:prstGeom>
        </p:spPr>
        <p:txBody>
          <a:bodyPr lIns="87059" tIns="43648" rIns="87059" bIns="4364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7191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730">
              <a:defRPr/>
            </a:pPr>
            <a:fld id="{8AF2105F-1B87-4015-8E4B-5DAE931EDE0C}" type="slidenum">
              <a:rPr lang="en-US" smtClean="0"/>
              <a:pPr defTabSz="99073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0213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59" tIns="43648" rIns="87059" bIns="4364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59" tIns="43648" rIns="87059" bIns="4364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046237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6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764" tIns="34323" rIns="34323" bIns="34323" rtlCol="0" anchor="ctr"/>
          <a:lstStyle/>
          <a:p>
            <a:pPr defTabSz="87182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6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73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73"/>
            <a:ext cx="486055" cy="365125"/>
          </a:xfrm>
        </p:spPr>
        <p:txBody>
          <a:bodyPr lIns="87059" tIns="43648" rIns="87059" bIns="4364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824">
              <a:defRPr/>
            </a:pPr>
            <a:fld id="{9D58C95B-E41E-4E89-B2A5-250D18CD870C}" type="slidenum">
              <a:rPr lang="ru-RU" altLang="ru-RU" smtClean="0"/>
              <a:pPr defTabSz="87182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1695592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60045" y="165208"/>
            <a:ext cx="10901152" cy="619512"/>
          </a:xfrm>
          <a:prstGeom prst="rect">
            <a:avLst/>
          </a:prstGeom>
          <a:noFill/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218" tIns="51345" rIns="102218" bIns="51345" anchor="ctr">
            <a:noAutofit/>
          </a:bodyPr>
          <a:lstStyle>
            <a:lvl1pPr algn="ctr">
              <a:defRPr lang="ru-RU" sz="1700" b="0" strike="noStrike" spc="-1" dirty="0">
                <a:solidFill>
                  <a:srgbClr val="0070C0"/>
                </a:solidFill>
                <a:latin typeface="Arial"/>
                <a:ea typeface="DejaVu Sans"/>
              </a:defRPr>
            </a:lvl1pPr>
          </a:lstStyle>
          <a:p>
            <a:pPr marL="0" lvl="0" algn="ctr"/>
            <a:endParaRPr lang="ru-RU" sz="1500" b="0" strike="noStrike" spc="-1" dirty="0">
              <a:solidFill>
                <a:schemeClr val="dk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812641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59" tIns="43648" rIns="87059" bIns="436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59" tIns="43648" rIns="87059" bIns="4364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59" tIns="43648" rIns="87059" bIns="43648"/>
          <a:lstStyle/>
          <a:p>
            <a:pPr defTabSz="871824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824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48" y="6356354"/>
            <a:ext cx="3860799" cy="365126"/>
          </a:xfrm>
          <a:prstGeom prst="rect">
            <a:avLst/>
          </a:prstGeom>
        </p:spPr>
        <p:txBody>
          <a:bodyPr lIns="87059" tIns="43648" rIns="87059" bIns="43648"/>
          <a:lstStyle/>
          <a:p>
            <a:pPr defTabSz="87182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59" tIns="43648" rIns="87059" bIns="43648"/>
          <a:lstStyle/>
          <a:p>
            <a:pPr defTabSz="871824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82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6873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930" tIns="36511" rIns="72930" bIns="3651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93"/>
            <a:ext cx="2844800" cy="365125"/>
          </a:xfrm>
          <a:prstGeom prst="rect">
            <a:avLst/>
          </a:prstGeom>
        </p:spPr>
        <p:txBody>
          <a:bodyPr lIns="72930" tIns="36511" rIns="72930" bIns="36511"/>
          <a:lstStyle/>
          <a:p>
            <a:pPr defTabSz="871824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824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93"/>
            <a:ext cx="3860800" cy="365125"/>
          </a:xfrm>
          <a:prstGeom prst="rect">
            <a:avLst/>
          </a:prstGeom>
        </p:spPr>
        <p:txBody>
          <a:bodyPr lIns="72930" tIns="36511" rIns="72930" bIns="36511"/>
          <a:lstStyle/>
          <a:p>
            <a:pPr defTabSz="871824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93"/>
            <a:ext cx="2844800" cy="365125"/>
          </a:xfrm>
          <a:prstGeom prst="rect">
            <a:avLst/>
          </a:prstGeom>
        </p:spPr>
        <p:txBody>
          <a:bodyPr lIns="72930" tIns="36511" rIns="72930" bIns="36511"/>
          <a:lstStyle/>
          <a:p>
            <a:pPr defTabSz="871824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824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0716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48005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9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109">
              <a:defRPr/>
            </a:pPr>
            <a:fld id="{8AF2105F-1B87-4015-8E4B-5DAE931EDE0C}" type="slidenum">
              <a:rPr lang="en-US" smtClean="0"/>
              <a:pPr defTabSz="99710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632" tIns="43912" rIns="87632" bIns="4391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0894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3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109">
              <a:defRPr/>
            </a:pPr>
            <a:fld id="{8AF2105F-1B87-4015-8E4B-5DAE931EDE0C}" type="slidenum">
              <a:rPr lang="en-US" smtClean="0"/>
              <a:pPr defTabSz="99710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1682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32" tIns="43912" rIns="87632" bIns="4391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32" tIns="43912" rIns="87632" bIns="4391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825120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452" tIns="34463" rIns="34463" bIns="34463" rtlCol="0" anchor="ctr"/>
          <a:lstStyle/>
          <a:p>
            <a:pPr defTabSz="87739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2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30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38"/>
            <a:ext cx="486055" cy="365125"/>
          </a:xfrm>
        </p:spPr>
        <p:txBody>
          <a:bodyPr lIns="87632" tIns="43912" rIns="87632" bIns="439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7397">
              <a:defRPr/>
            </a:pPr>
            <a:fld id="{9D58C95B-E41E-4E89-B2A5-250D18CD870C}" type="slidenum">
              <a:rPr lang="ru-RU" altLang="ru-RU" smtClean="0"/>
              <a:pPr defTabSz="8773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83238972"/>
      </p:ext>
    </p:extLst>
  </p:cSld>
  <p:clrMapOvr>
    <a:masterClrMapping/>
  </p:clrMapOvr>
  <p:transition spd="slow">
    <p:wipe dir="r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45982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8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242">
              <a:defRPr/>
            </a:pPr>
            <a:fld id="{8AF2105F-1B87-4015-8E4B-5DAE931EDE0C}" type="slidenum">
              <a:rPr lang="en-US" smtClean="0"/>
              <a:pPr defTabSz="99724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645" tIns="43919" rIns="87645" bIns="4391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4580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2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242">
              <a:defRPr/>
            </a:pPr>
            <a:fld id="{8AF2105F-1B87-4015-8E4B-5DAE931EDE0C}" type="slidenum">
              <a:rPr lang="en-US" smtClean="0"/>
              <a:pPr defTabSz="99724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2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1E7C02-DBF7-44C8-94F4-89828840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174" y="57010"/>
            <a:ext cx="583993" cy="365125"/>
          </a:xfrm>
        </p:spPr>
        <p:txBody>
          <a:bodyPr lIns="86516" tIns="43391" rIns="86516" bIns="43391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E64BAB-56DA-4FCB-BDA9-75BEF36D9F7F}" type="slidenum">
              <a:rPr lang="ru-RU" altLang="ru-RU" smtClean="0">
                <a:solidFill>
                  <a:srgbClr val="E7E6E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7E6E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70677" y="90259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1567505" y="447915"/>
            <a:ext cx="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2311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45" tIns="43919" rIns="87645" bIns="4391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45" tIns="43919" rIns="87645" bIns="4391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3123489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3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528" tIns="34502" rIns="34502" bIns="34502" rtlCol="0" anchor="ctr"/>
          <a:lstStyle/>
          <a:p>
            <a:pPr defTabSz="87750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2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02" tIns="34502" rIns="34502" bIns="345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42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32"/>
            <a:ext cx="486055" cy="365125"/>
          </a:xfrm>
        </p:spPr>
        <p:txBody>
          <a:bodyPr lIns="87645" tIns="43919" rIns="87645" bIns="4391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7500">
              <a:defRPr/>
            </a:pPr>
            <a:fld id="{9D58C95B-E41E-4E89-B2A5-250D18CD870C}" type="slidenum">
              <a:rPr lang="ru-RU" altLang="ru-RU" smtClean="0"/>
              <a:pPr defTabSz="87750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08365905"/>
      </p:ext>
    </p:extLst>
  </p:cSld>
  <p:clrMapOvr>
    <a:masterClrMapping/>
  </p:clrMapOvr>
  <p:transition spd="slow">
    <p:wipe dir="r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7645" tIns="43919" rIns="87645" bIns="4391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645" tIns="43919" rIns="87645" bIns="43919"/>
          <a:lstStyle>
            <a:lvl1pPr marL="0" indent="0" algn="ctr">
              <a:buNone/>
              <a:defRPr sz="2400"/>
            </a:lvl1pPr>
            <a:lvl2pPr marL="438749" indent="0" algn="ctr">
              <a:buNone/>
              <a:defRPr sz="2100"/>
            </a:lvl2pPr>
            <a:lvl3pPr marL="877477" indent="0" algn="ctr">
              <a:buNone/>
              <a:defRPr sz="1800"/>
            </a:lvl3pPr>
            <a:lvl4pPr marL="1316206" indent="0" algn="ctr">
              <a:buNone/>
              <a:defRPr sz="1600"/>
            </a:lvl4pPr>
            <a:lvl5pPr marL="1755051" indent="0" algn="ctr">
              <a:buNone/>
              <a:defRPr sz="1600"/>
            </a:lvl5pPr>
            <a:lvl6pPr marL="2193699" indent="0" algn="ctr">
              <a:buNone/>
              <a:defRPr sz="1600"/>
            </a:lvl6pPr>
            <a:lvl7pPr marL="2632517" indent="0" algn="ctr">
              <a:buNone/>
              <a:defRPr sz="1600"/>
            </a:lvl7pPr>
            <a:lvl8pPr marL="3071252" indent="0" algn="ctr">
              <a:buNone/>
              <a:defRPr sz="1600"/>
            </a:lvl8pPr>
            <a:lvl9pPr marL="350993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464"/>
            <a:ext cx="2743200" cy="365125"/>
          </a:xfrm>
          <a:prstGeom prst="rect">
            <a:avLst/>
          </a:prstGeom>
        </p:spPr>
        <p:txBody>
          <a:bodyPr lIns="87645" tIns="43919" rIns="87645" bIns="43919"/>
          <a:lstStyle/>
          <a:p>
            <a:pPr defTabSz="877500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77500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464"/>
            <a:ext cx="4114800" cy="365125"/>
          </a:xfrm>
          <a:prstGeom prst="rect">
            <a:avLst/>
          </a:prstGeom>
        </p:spPr>
        <p:txBody>
          <a:bodyPr lIns="87645" tIns="43919" rIns="87645" bIns="43919"/>
          <a:lstStyle/>
          <a:p>
            <a:pPr defTabSz="8775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464"/>
            <a:ext cx="2743200" cy="365125"/>
          </a:xfrm>
          <a:prstGeom prst="rect">
            <a:avLst/>
          </a:prstGeom>
        </p:spPr>
        <p:txBody>
          <a:bodyPr lIns="87645" tIns="43919" rIns="87645" bIns="43919"/>
          <a:lstStyle/>
          <a:p>
            <a:pPr defTabSz="877500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7750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3065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88778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073">
              <a:defRPr/>
            </a:pPr>
            <a:fld id="{8AF2105F-1B87-4015-8E4B-5DAE931EDE0C}" type="slidenum">
              <a:rPr lang="en-US" smtClean="0"/>
              <a:pPr defTabSz="9910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074" tIns="43656" rIns="87074" bIns="436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2933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6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073">
              <a:defRPr/>
            </a:pPr>
            <a:fld id="{8AF2105F-1B87-4015-8E4B-5DAE931EDE0C}" type="slidenum">
              <a:rPr lang="en-US" smtClean="0"/>
              <a:pPr defTabSz="9910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909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74" tIns="43656" rIns="87074" bIns="436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74" tIns="43656" rIns="87074" bIns="436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24725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7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904" tIns="34323" rIns="34323" bIns="34323" rtlCol="0" anchor="ctr"/>
          <a:lstStyle/>
          <a:p>
            <a:pPr marL="0" marR="0" lvl="0" indent="0" algn="l" defTabSz="87209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01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69"/>
            <a:ext cx="486055" cy="365125"/>
          </a:xfrm>
        </p:spPr>
        <p:txBody>
          <a:bodyPr lIns="87074" tIns="43656" rIns="87074" bIns="436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094">
              <a:defRPr/>
            </a:pPr>
            <a:fld id="{9D58C95B-E41E-4E89-B2A5-250D18CD870C}" type="slidenum">
              <a:rPr lang="ru-RU" altLang="ru-RU" smtClean="0"/>
              <a:pPr defTabSz="87209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0374507"/>
      </p:ext>
    </p:extLst>
  </p:cSld>
  <p:clrMapOvr>
    <a:masterClrMapping/>
  </p:clrMapOvr>
  <p:transition spd="slow">
    <p:wipe dir="r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0256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073">
              <a:defRPr/>
            </a:pPr>
            <a:fld id="{8AF2105F-1B87-4015-8E4B-5DAE931EDE0C}" type="slidenum">
              <a:rPr lang="en-US" smtClean="0"/>
              <a:pPr defTabSz="9910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074" tIns="43656" rIns="87074" bIns="436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9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753">
              <a:defRPr/>
            </a:pPr>
            <a:fld id="{8AF2105F-1B87-4015-8E4B-5DAE931EDE0C}" type="slidenum">
              <a:rPr lang="en-US" smtClean="0"/>
              <a:pPr defTabSz="98475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80" y="228108"/>
            <a:ext cx="10844585" cy="393584"/>
          </a:xfrm>
          <a:prstGeom prst="rect">
            <a:avLst/>
          </a:prstGeom>
        </p:spPr>
        <p:txBody>
          <a:bodyPr lIns="86516" tIns="43391" rIns="86516" bIns="4339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24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03673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6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073">
              <a:defRPr/>
            </a:pPr>
            <a:fld id="{8AF2105F-1B87-4015-8E4B-5DAE931EDE0C}" type="slidenum">
              <a:rPr lang="en-US" smtClean="0"/>
              <a:pPr defTabSz="9910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81813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74" tIns="43656" rIns="87074" bIns="436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74" tIns="43656" rIns="87074" bIns="436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0233898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7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904" tIns="34323" rIns="34323" bIns="34323" rtlCol="0" anchor="ctr"/>
          <a:lstStyle/>
          <a:p>
            <a:pPr marL="0" marR="0" lvl="0" indent="0" algn="l" defTabSz="87209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01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69"/>
            <a:ext cx="486055" cy="365125"/>
          </a:xfrm>
        </p:spPr>
        <p:txBody>
          <a:bodyPr lIns="87074" tIns="43656" rIns="87074" bIns="436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094">
              <a:defRPr/>
            </a:pPr>
            <a:fld id="{9D58C95B-E41E-4E89-B2A5-250D18CD870C}" type="slidenum">
              <a:rPr lang="ru-RU" altLang="ru-RU" smtClean="0"/>
              <a:pPr defTabSz="87209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7506422"/>
      </p:ext>
    </p:extLst>
  </p:cSld>
  <p:clrMapOvr>
    <a:masterClrMapping/>
  </p:clrMapOvr>
  <p:transition spd="slow">
    <p:wipe dir="r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40318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723">
              <a:defRPr/>
            </a:pPr>
            <a:fld id="{8AF2105F-1B87-4015-8E4B-5DAE931EDE0C}" type="slidenum">
              <a:rPr lang="en-US" smtClean="0"/>
              <a:pPr defTabSz="99572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518" tIns="43861" rIns="87518" bIns="4386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7943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3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5723">
              <a:defRPr/>
            </a:pPr>
            <a:fld id="{8AF2105F-1B87-4015-8E4B-5DAE931EDE0C}" type="slidenum">
              <a:rPr lang="en-US" smtClean="0"/>
              <a:pPr defTabSz="99572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36177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18" tIns="43861" rIns="87518" bIns="4386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18" tIns="43861" rIns="87518" bIns="4386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645063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6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619" tIns="34455" rIns="34455" bIns="34455" rtlCol="0" anchor="ctr"/>
          <a:lstStyle/>
          <a:p>
            <a:pPr defTabSz="87617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5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55" tIns="34455" rIns="34455" bIns="3445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08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044"/>
            <a:ext cx="486055" cy="365125"/>
          </a:xfrm>
        </p:spPr>
        <p:txBody>
          <a:bodyPr lIns="87518" tIns="43861" rIns="87518" bIns="4386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172">
              <a:defRPr/>
            </a:pPr>
            <a:fld id="{9D58C95B-E41E-4E89-B2A5-250D18CD870C}" type="slidenum">
              <a:rPr lang="ru-RU" altLang="ru-RU" smtClean="0"/>
              <a:pPr defTabSz="87617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9694456"/>
      </p:ext>
    </p:extLst>
  </p:cSld>
  <p:clrMapOvr>
    <a:masterClrMapping/>
  </p:clrMapOvr>
  <p:transition spd="slow">
    <p:wipe dir="r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518" tIns="43861" rIns="87518" bIns="4386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518" tIns="43861" rIns="87518" bIns="4386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518" tIns="43861" rIns="87518" bIns="43861"/>
          <a:lstStyle/>
          <a:p>
            <a:pPr defTabSz="876172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6172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950" y="6356354"/>
            <a:ext cx="3860799" cy="365126"/>
          </a:xfrm>
          <a:prstGeom prst="rect">
            <a:avLst/>
          </a:prstGeom>
        </p:spPr>
        <p:txBody>
          <a:bodyPr lIns="87518" tIns="43861" rIns="87518" bIns="43861"/>
          <a:lstStyle/>
          <a:p>
            <a:pPr defTabSz="876172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518" tIns="43861" rIns="87518" bIns="43861"/>
          <a:lstStyle/>
          <a:p>
            <a:pPr defTabSz="876172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6172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43760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407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80" y="194389"/>
            <a:ext cx="10844585" cy="393584"/>
          </a:xfrm>
          <a:prstGeom prst="rect">
            <a:avLst/>
          </a:prstGeom>
        </p:spPr>
        <p:txBody>
          <a:bodyPr lIns="86516" tIns="43391" rIns="86516" bIns="43391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575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2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888">
              <a:defRPr/>
            </a:pPr>
            <a:fld id="{8AF2105F-1B87-4015-8E4B-5DAE931EDE0C}" type="slidenum">
              <a:rPr lang="en-US" smtClean="0"/>
              <a:pPr defTabSz="9908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41" y="228108"/>
            <a:ext cx="10844585" cy="393584"/>
          </a:xfrm>
          <a:prstGeom prst="rect">
            <a:avLst/>
          </a:prstGeom>
        </p:spPr>
        <p:txBody>
          <a:bodyPr lIns="87074" tIns="43648" rIns="87074" bIns="4364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08642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5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888">
              <a:defRPr/>
            </a:pPr>
            <a:fld id="{8AF2105F-1B87-4015-8E4B-5DAE931EDE0C}" type="slidenum">
              <a:rPr lang="en-US" smtClean="0"/>
              <a:pPr defTabSz="9908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1549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74" tIns="43648" rIns="87074" bIns="4364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74" tIns="43648" rIns="87074" bIns="4364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5725038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6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840" tIns="34323" rIns="34323" bIns="34323" rtlCol="0" anchor="ctr"/>
          <a:lstStyle/>
          <a:p>
            <a:pPr defTabSz="87194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5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85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67"/>
            <a:ext cx="486055" cy="365125"/>
          </a:xfrm>
        </p:spPr>
        <p:txBody>
          <a:bodyPr lIns="87074" tIns="43648" rIns="87074" bIns="4364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944">
              <a:defRPr/>
            </a:pPr>
            <a:fld id="{9D58C95B-E41E-4E89-B2A5-250D18CD870C}" type="slidenum">
              <a:rPr lang="ru-RU" altLang="ru-RU" smtClean="0"/>
              <a:pPr defTabSz="87194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9313010"/>
      </p:ext>
    </p:extLst>
  </p:cSld>
  <p:clrMapOvr>
    <a:masterClrMapping/>
  </p:clrMapOvr>
  <p:transition spd="slow">
    <p:wipe dir="r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74" tIns="43648" rIns="87074" bIns="436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74" tIns="43648" rIns="87074" bIns="4364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74" tIns="43648" rIns="87074" bIns="43648"/>
          <a:lstStyle/>
          <a:p>
            <a:pPr defTabSz="871944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1944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42" y="6356354"/>
            <a:ext cx="3860799" cy="365126"/>
          </a:xfrm>
          <a:prstGeom prst="rect">
            <a:avLst/>
          </a:prstGeom>
        </p:spPr>
        <p:txBody>
          <a:bodyPr lIns="87074" tIns="43648" rIns="87074" bIns="43648"/>
          <a:lstStyle/>
          <a:p>
            <a:pPr defTabSz="87194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74" tIns="43648" rIns="87074" bIns="43648"/>
          <a:lstStyle/>
          <a:p>
            <a:pPr defTabSz="871944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194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75293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936" tIns="36517" rIns="72936" bIns="365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87"/>
            <a:ext cx="2844800" cy="365125"/>
          </a:xfrm>
          <a:prstGeom prst="rect">
            <a:avLst/>
          </a:prstGeom>
        </p:spPr>
        <p:txBody>
          <a:bodyPr lIns="72936" tIns="36517" rIns="72936" bIns="36517"/>
          <a:lstStyle/>
          <a:p>
            <a:pPr defTabSz="871944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1944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87"/>
            <a:ext cx="3860800" cy="365125"/>
          </a:xfrm>
          <a:prstGeom prst="rect">
            <a:avLst/>
          </a:prstGeom>
        </p:spPr>
        <p:txBody>
          <a:bodyPr lIns="72936" tIns="36517" rIns="72936" bIns="36517"/>
          <a:lstStyle/>
          <a:p>
            <a:pPr defTabSz="871944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87"/>
            <a:ext cx="2844800" cy="365125"/>
          </a:xfrm>
          <a:prstGeom prst="rect">
            <a:avLst/>
          </a:prstGeom>
        </p:spPr>
        <p:txBody>
          <a:bodyPr lIns="72936" tIns="36517" rIns="72936" bIns="36517"/>
          <a:lstStyle/>
          <a:p>
            <a:pPr defTabSz="871944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1944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59561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330195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073">
              <a:defRPr/>
            </a:pPr>
            <a:fld id="{8AF2105F-1B87-4015-8E4B-5DAE931EDE0C}" type="slidenum">
              <a:rPr lang="en-US" smtClean="0"/>
              <a:pPr defTabSz="9910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29" y="228108"/>
            <a:ext cx="10844585" cy="393584"/>
          </a:xfrm>
          <a:prstGeom prst="rect">
            <a:avLst/>
          </a:prstGeom>
        </p:spPr>
        <p:txBody>
          <a:bodyPr lIns="87084" tIns="43652" rIns="87084" bIns="4365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56421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4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073">
              <a:defRPr/>
            </a:pPr>
            <a:fld id="{8AF2105F-1B87-4015-8E4B-5DAE931EDE0C}" type="slidenum">
              <a:rPr lang="en-US" smtClean="0"/>
              <a:pPr defTabSz="9910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58462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4" tIns="43652" rIns="87084" bIns="4365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4" tIns="43652" rIns="87084" bIns="4365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25733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55939177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936" tIns="34323" rIns="34323" bIns="34323" rtlCol="0" anchor="ctr"/>
          <a:lstStyle/>
          <a:p>
            <a:pPr defTabSz="87211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03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61"/>
            <a:ext cx="486055" cy="365125"/>
          </a:xfrm>
        </p:spPr>
        <p:txBody>
          <a:bodyPr lIns="87084" tIns="43652" rIns="87084" bIns="4365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116">
              <a:defRPr/>
            </a:pPr>
            <a:fld id="{9D58C95B-E41E-4E89-B2A5-250D18CD870C}" type="slidenum">
              <a:rPr lang="ru-RU" altLang="ru-RU" smtClean="0"/>
              <a:pPr defTabSz="87211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67194479"/>
      </p:ext>
    </p:extLst>
  </p:cSld>
  <p:clrMapOvr>
    <a:masterClrMapping/>
  </p:clrMapOvr>
  <p:transition spd="slow">
    <p:wipe dir="r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084" tIns="43652" rIns="87084" bIns="436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084" tIns="43652" rIns="87084" bIns="4365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084" tIns="43652" rIns="87084" bIns="43652"/>
          <a:lstStyle/>
          <a:p>
            <a:pPr defTabSz="872116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2116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36" y="6356354"/>
            <a:ext cx="3860799" cy="365126"/>
          </a:xfrm>
          <a:prstGeom prst="rect">
            <a:avLst/>
          </a:prstGeom>
        </p:spPr>
        <p:txBody>
          <a:bodyPr lIns="87084" tIns="43652" rIns="87084" bIns="43652"/>
          <a:lstStyle/>
          <a:p>
            <a:pPr defTabSz="87211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084" tIns="43652" rIns="87084" bIns="43652"/>
          <a:lstStyle/>
          <a:p>
            <a:pPr defTabSz="872116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211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57030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950" tIns="36521" rIns="72950" bIns="3652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81"/>
            <a:ext cx="2844800" cy="365125"/>
          </a:xfrm>
          <a:prstGeom prst="rect">
            <a:avLst/>
          </a:prstGeom>
        </p:spPr>
        <p:txBody>
          <a:bodyPr lIns="72950" tIns="36521" rIns="72950" bIns="36521"/>
          <a:lstStyle/>
          <a:p>
            <a:pPr defTabSz="872116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2116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81"/>
            <a:ext cx="3860800" cy="365125"/>
          </a:xfrm>
          <a:prstGeom prst="rect">
            <a:avLst/>
          </a:prstGeom>
        </p:spPr>
        <p:txBody>
          <a:bodyPr lIns="72950" tIns="36521" rIns="72950" bIns="36521"/>
          <a:lstStyle/>
          <a:p>
            <a:pPr defTabSz="872116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81"/>
            <a:ext cx="2844800" cy="365125"/>
          </a:xfrm>
          <a:prstGeom prst="rect">
            <a:avLst/>
          </a:prstGeom>
        </p:spPr>
        <p:txBody>
          <a:bodyPr lIns="72950" tIns="36521" rIns="72950" bIns="36521"/>
          <a:lstStyle/>
          <a:p>
            <a:pPr defTabSz="872116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2116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91474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09233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7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93716">
              <a:defRPr/>
            </a:pPr>
            <a:fld id="{8AF2105F-1B87-4015-8E4B-5DAE931EDE0C}" type="slidenum">
              <a:rPr lang="en-US" kern="0" smtClean="0"/>
              <a:pPr defTabSz="793716">
                <a:defRPr/>
              </a:pPr>
              <a:t>‹#›</a:t>
            </a:fld>
            <a:endParaRPr lang="en-US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194389"/>
            <a:ext cx="10844585" cy="393584"/>
          </a:xfrm>
          <a:prstGeom prst="rect">
            <a:avLst/>
          </a:prstGeom>
        </p:spPr>
        <p:txBody>
          <a:bodyPr lIns="87697" tIns="43957" rIns="87697" bIns="43957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 bwMode="auto">
          <a:xfrm>
            <a:off x="916591" y="105455"/>
            <a:ext cx="10717517" cy="535264"/>
          </a:xfrm>
          <a:prstGeom prst="rect">
            <a:avLst/>
          </a:prstGeom>
          <a:noFill/>
          <a:ln w="38100" cmpd="sng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7697" tIns="43957" rIns="87697" bIns="43957" rtlCol="0" anchor="ctr"/>
          <a:lstStyle/>
          <a:p>
            <a:pPr algn="ctr" defTabSz="877960"/>
            <a:endParaRPr lang="ru-RU" sz="170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5642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0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93716">
              <a:defRPr/>
            </a:pPr>
            <a:fld id="{8AF2105F-1B87-4015-8E4B-5DAE931EDE0C}" type="slidenum">
              <a:rPr lang="en-US" kern="0" smtClean="0"/>
              <a:pPr defTabSz="79371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89057222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697" tIns="43957" rIns="87697" bIns="43957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7815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6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697" tIns="43957" rIns="87697" bIns="43957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7960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7960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46111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697" tIns="43957" rIns="87697" bIns="43957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7815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6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697" tIns="43957" rIns="87697" bIns="43957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7960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7960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45643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697" tIns="43957" rIns="87697" bIns="43957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7815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6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697" tIns="43957" rIns="87697" bIns="43957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7960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7960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89572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697" tIns="43957" rIns="87697" bIns="43957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7815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6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697" tIns="43957" rIns="87697" bIns="43957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7960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7960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47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00876" y="301774"/>
            <a:ext cx="2790957" cy="341632"/>
          </a:xfr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15"/>
            <a:ext cx="509400" cy="348575"/>
          </a:xfr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171616"/>
                </a:solidFill>
              </a:rPr>
              <a:pPr algn="ctr"/>
              <a:t>‹#›</a:t>
            </a:fld>
            <a:endParaRPr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3007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1E7C02-DBF7-44C8-94F4-89828840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787" y="56721"/>
            <a:ext cx="583993" cy="365125"/>
          </a:xfrm>
        </p:spPr>
        <p:txBody>
          <a:bodyPr lIns="87697" tIns="43957" rIns="87697" bIns="43957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defTabSz="877960">
              <a:defRPr/>
            </a:pPr>
            <a:fld id="{B4E64BAB-56DA-4FCB-BDA9-75BEF36D9F7F}" type="slidenum">
              <a:rPr lang="ru-RU" altLang="ru-RU" kern="0" smtClean="0">
                <a:solidFill>
                  <a:srgbClr val="E7E6E6"/>
                </a:solidFill>
              </a:rPr>
              <a:pPr defTabSz="877960">
                <a:defRPr/>
              </a:pPr>
              <a:t>‹#›</a:t>
            </a:fld>
            <a:endParaRPr lang="ru-RU" altLang="ru-RU" kern="0">
              <a:solidFill>
                <a:srgbClr val="E7E6E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70677" y="90259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1567505" y="447915"/>
            <a:ext cx="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656035"/>
      </p:ext>
    </p:extLst>
  </p:cSld>
  <p:clrMapOvr>
    <a:masterClrMapping/>
  </p:clrMapOvr>
  <p:transition spd="slow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116" y="349229"/>
            <a:ext cx="2606291" cy="249299"/>
          </a:xfrm>
        </p:spPr>
        <p:txBody>
          <a:bodyPr wrap="none" lIns="87697" tIns="43957" rIns="87697" bIns="43957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48" y="67815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0037" y="6502726"/>
            <a:ext cx="509399" cy="348575"/>
          </a:xfrm>
          <a:solidFill>
            <a:srgbClr val="0C68B0"/>
          </a:solidFill>
        </p:spPr>
        <p:txBody>
          <a:bodyPr vert="horz" wrap="square" lIns="87697" tIns="43957" rIns="87697" bIns="43957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7960"/>
            <a:fld id="{22969331-52E8-4B8F-B4AD-F9A1E31CB00F}" type="slidenum">
              <a:rPr lang="ru-RU" smtClean="0">
                <a:solidFill>
                  <a:srgbClr val="FFFFFF"/>
                </a:solidFill>
              </a:rPr>
              <a:pPr algn="ctr" defTabSz="877960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78298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39045" y="6564529"/>
            <a:ext cx="2971800" cy="375172"/>
          </a:xfrm>
          <a:prstGeom prst="rect">
            <a:avLst/>
          </a:prstGeom>
          <a:noFill/>
        </p:spPr>
        <p:txBody>
          <a:bodyPr wrap="square" lIns="87697" tIns="43957" rIns="87697" bIns="43957" rtlCol="0">
            <a:spAutoFit/>
          </a:bodyPr>
          <a:lstStyle>
            <a:lvl1pPr algn="r">
              <a:defRPr lang="ru-RU" smtClean="0">
                <a:solidFill>
                  <a:srgbClr val="0070C0"/>
                </a:solidFill>
              </a:defRPr>
            </a:lvl1pPr>
          </a:lstStyle>
          <a:p>
            <a:pPr defTabSz="877960"/>
            <a:fld id="{8E9F52C8-21B3-4752-8603-27A624BF20ED}" type="slidenum">
              <a:rPr lang="ru-RU" smtClean="0"/>
              <a:pPr defTabSz="877960"/>
              <a:t>‹#›</a:t>
            </a:fld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52532" y="236796"/>
            <a:ext cx="804015" cy="627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786" y="219617"/>
            <a:ext cx="621316" cy="635761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15452" y="346484"/>
            <a:ext cx="2267933" cy="382553"/>
          </a:xfrm>
          <a:prstGeom prst="rect">
            <a:avLst/>
          </a:prstGeom>
        </p:spPr>
        <p:txBody>
          <a:bodyPr vert="horz" wrap="none" lIns="87697" tIns="43957" rIns="87697" bIns="43957" rtlCol="0" anchor="ctr">
            <a:spAutoFit/>
          </a:bodyPr>
          <a:lstStyle>
            <a:lvl1pPr algn="ctr">
              <a:defRPr lang="ru-RU" sz="2100" b="1">
                <a:solidFill>
                  <a:srgbClr val="0070C0"/>
                </a:solidFill>
                <a:ea typeface="Calibri" panose="020F0502020204030204" pitchFamily="34" charset="0"/>
                <a:cs typeface="+mn-cs"/>
              </a:defRPr>
            </a:lvl1pPr>
          </a:lstStyle>
          <a:p>
            <a:pPr marL="0" lvl="0" algn="ctr" defTabSz="713297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8460729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EBF65B6F-61E6-41DD-BA58-358A7A7C80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20000"/>
            <a:lum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3"/>
          <a:stretch/>
        </p:blipFill>
        <p:spPr bwMode="auto">
          <a:xfrm>
            <a:off x="9289195" y="23796"/>
            <a:ext cx="2897633" cy="682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33121ED-3A5D-429A-83A3-5392ABBDE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107"/>
            <a:ext cx="12192000" cy="68557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26" y="6479770"/>
            <a:ext cx="1362598" cy="365125"/>
          </a:xfrm>
        </p:spPr>
        <p:txBody>
          <a:bodyPr lIns="87697" tIns="43957" rIns="87697" bIns="43957"/>
          <a:lstStyle>
            <a:lvl1pPr>
              <a:defRPr sz="13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defTabSz="87796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87697" tIns="43957" rIns="87697" bIns="43957"/>
          <a:lstStyle/>
          <a:p>
            <a:pPr defTabSz="87796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3" y="6493972"/>
            <a:ext cx="838200" cy="365125"/>
          </a:xfrm>
        </p:spPr>
        <p:txBody>
          <a:bodyPr lIns="87697" tIns="43957" rIns="87697" bIns="43957"/>
          <a:lstStyle>
            <a:lvl1pPr>
              <a:defRPr sz="16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defTabSz="877960"/>
            <a:fld id="{C0C86F23-3767-4047-827E-D65673CC2587}" type="slidenum">
              <a:rPr lang="ru-RU" smtClean="0"/>
              <a:pPr defTabSz="877960"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803C51A-8F32-4840-92C0-17CF82A4D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5"/>
          <a:stretch/>
        </p:blipFill>
        <p:spPr>
          <a:xfrm>
            <a:off x="2" y="-6848"/>
            <a:ext cx="981499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728A0F9-DC0D-493E-93A8-B94CE941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91" y="254555"/>
            <a:ext cx="7430523" cy="655700"/>
          </a:xfrm>
          <a:noFill/>
          <a:ln>
            <a:noFill/>
          </a:ln>
        </p:spPr>
        <p:txBody>
          <a:bodyPr vert="horz" wrap="square" lIns="34511" tIns="34511" rIns="34511" bIns="34511" rtlCol="0" anchor="ctr" anchorCtr="0">
            <a:noAutofit/>
          </a:bodyPr>
          <a:lstStyle>
            <a:lvl1pPr>
              <a:defRPr lang="ru-RU" sz="2100" b="0" spc="0" baseline="0" dirty="0">
                <a:ln w="6350">
                  <a:solidFill>
                    <a:srgbClr val="002C54">
                      <a:alpha val="20000"/>
                    </a:srgbClr>
                  </a:solidFill>
                </a:ln>
                <a:solidFill>
                  <a:srgbClr val="F0810F"/>
                </a:solidFill>
                <a:effectLst>
                  <a:outerShdw blurRad="50800" dist="50800" dir="5400000" algn="t" rotWithShape="0">
                    <a:srgbClr val="F0810F">
                      <a:alpha val="10000"/>
                    </a:srgbClr>
                  </a:outerShdw>
                </a:effectLst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A4D4A22F-675B-4547-BDDA-2003551290B7}"/>
              </a:ext>
            </a:extLst>
          </p:cNvPr>
          <p:cNvCxnSpPr>
            <a:cxnSpLocks/>
          </p:cNvCxnSpPr>
          <p:nvPr userDrawn="1"/>
        </p:nvCxnSpPr>
        <p:spPr>
          <a:xfrm>
            <a:off x="265957" y="775826"/>
            <a:ext cx="2650199" cy="0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108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8CCF1302-3DE3-4E6E-830D-136F2BA4CE6F}"/>
              </a:ext>
            </a:extLst>
          </p:cNvPr>
          <p:cNvCxnSpPr>
            <a:cxnSpLocks/>
          </p:cNvCxnSpPr>
          <p:nvPr userDrawn="1"/>
        </p:nvCxnSpPr>
        <p:spPr>
          <a:xfrm>
            <a:off x="265704" y="196892"/>
            <a:ext cx="0" cy="579191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54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496585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266431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8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451">
              <a:defRPr/>
            </a:pPr>
            <a:fld id="{8AF2105F-1B87-4015-8E4B-5DAE931EDE0C}" type="slidenum">
              <a:rPr lang="en-US" smtClean="0"/>
              <a:pPr defTabSz="99745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666" tIns="43956" rIns="87666" bIns="439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129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1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451">
              <a:defRPr/>
            </a:pPr>
            <a:fld id="{8AF2105F-1B87-4015-8E4B-5DAE931EDE0C}" type="slidenum">
              <a:rPr lang="en-US" smtClean="0"/>
              <a:pPr defTabSz="99745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62470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66" tIns="43956" rIns="87666" bIns="439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66" tIns="43956" rIns="87666" bIns="439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5138020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2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645" tIns="34511" rIns="34511" bIns="34511" rtlCol="0" anchor="ctr"/>
          <a:lstStyle/>
          <a:p>
            <a:pPr defTabSz="87768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1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11" tIns="34511" rIns="34511" bIns="345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60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26"/>
            <a:ext cx="486055" cy="365125"/>
          </a:xfrm>
        </p:spPr>
        <p:txBody>
          <a:bodyPr lIns="87666" tIns="43956" rIns="87666" bIns="439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7680">
              <a:defRPr/>
            </a:pPr>
            <a:fld id="{9D58C95B-E41E-4E89-B2A5-250D18CD870C}" type="slidenum">
              <a:rPr lang="ru-RU" altLang="ru-RU" smtClean="0"/>
              <a:pPr defTabSz="87768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5444590"/>
      </p:ext>
    </p:extLst>
  </p:cSld>
  <p:clrMapOvr>
    <a:masterClrMapping/>
  </p:clrMapOvr>
  <p:transition spd="slow">
    <p:wipe dir="r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374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60045" y="166591"/>
            <a:ext cx="10901152" cy="619511"/>
          </a:xfrm>
          <a:prstGeom prst="rect">
            <a:avLst/>
          </a:prstGeom>
          <a:noFill/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218" tIns="51345" rIns="102218" bIns="51345" anchor="ctr">
            <a:noAutofit/>
          </a:bodyPr>
          <a:lstStyle>
            <a:lvl1pPr algn="ctr">
              <a:defRPr lang="ru-RU" sz="1700" b="0" strike="noStrike" spc="-1" dirty="0">
                <a:solidFill>
                  <a:srgbClr val="0070C0"/>
                </a:solidFill>
                <a:latin typeface="Arial"/>
                <a:ea typeface="DejaVu Sans"/>
              </a:defRPr>
            </a:lvl1pPr>
          </a:lstStyle>
          <a:p>
            <a:pPr marL="0" lvl="0" algn="ctr"/>
            <a:endParaRPr lang="ru-RU" sz="1500" b="0" strike="noStrike" spc="-1" dirty="0">
              <a:solidFill>
                <a:schemeClr val="dk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575424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418">
              <a:defRPr/>
            </a:pPr>
            <a:fld id="{8AF2105F-1B87-4015-8E4B-5DAE931EDE0C}" type="slidenum">
              <a:rPr lang="en-US" smtClean="0"/>
              <a:pPr defTabSz="99141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06" y="228108"/>
            <a:ext cx="10844585" cy="393584"/>
          </a:xfrm>
          <a:prstGeom prst="rect">
            <a:avLst/>
          </a:prstGeom>
        </p:spPr>
        <p:txBody>
          <a:bodyPr lIns="87128" tIns="43684" rIns="87128" bIns="4368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59333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3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418">
              <a:defRPr/>
            </a:pPr>
            <a:fld id="{8AF2105F-1B87-4015-8E4B-5DAE931EDE0C}" type="slidenum">
              <a:rPr lang="en-US" smtClean="0"/>
              <a:pPr defTabSz="99141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6764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84" rIns="87128" bIns="4368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84" rIns="87128" bIns="4368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6537388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144" tIns="34323" rIns="34323" bIns="34323" rtlCol="0" anchor="ctr"/>
          <a:lstStyle/>
          <a:p>
            <a:pPr defTabSz="87241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3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31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50"/>
            <a:ext cx="486055" cy="365125"/>
          </a:xfrm>
        </p:spPr>
        <p:txBody>
          <a:bodyPr lIns="87128" tIns="43684" rIns="87128" bIns="436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414">
              <a:defRPr/>
            </a:pPr>
            <a:fld id="{9D58C95B-E41E-4E89-B2A5-250D18CD870C}" type="slidenum">
              <a:rPr lang="ru-RU" altLang="ru-RU" smtClean="0"/>
              <a:pPr defTabSz="87241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5308959"/>
      </p:ext>
    </p:extLst>
  </p:cSld>
  <p:clrMapOvr>
    <a:masterClrMapping/>
  </p:clrMapOvr>
  <p:transition spd="slow">
    <p:wipe dir="r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128" tIns="43684" rIns="87128" bIns="4368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128" tIns="43684" rIns="87128" bIns="4368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128" tIns="43684" rIns="87128" bIns="43684"/>
          <a:lstStyle/>
          <a:p>
            <a:pPr defTabSz="872414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2414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25" y="6356354"/>
            <a:ext cx="3860799" cy="365126"/>
          </a:xfrm>
          <a:prstGeom prst="rect">
            <a:avLst/>
          </a:prstGeom>
        </p:spPr>
        <p:txBody>
          <a:bodyPr lIns="87128" tIns="43684" rIns="87128" bIns="43684"/>
          <a:lstStyle/>
          <a:p>
            <a:pPr defTabSz="872414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128" tIns="43684" rIns="87128" bIns="43684"/>
          <a:lstStyle/>
          <a:p>
            <a:pPr defTabSz="872414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241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0535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968" tIns="36534" rIns="72968" bIns="3653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70"/>
            <a:ext cx="2844800" cy="365125"/>
          </a:xfrm>
          <a:prstGeom prst="rect">
            <a:avLst/>
          </a:prstGeom>
        </p:spPr>
        <p:txBody>
          <a:bodyPr lIns="72968" tIns="36534" rIns="72968" bIns="36534"/>
          <a:lstStyle/>
          <a:p>
            <a:pPr defTabSz="872414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2414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70"/>
            <a:ext cx="3860800" cy="365125"/>
          </a:xfrm>
          <a:prstGeom prst="rect">
            <a:avLst/>
          </a:prstGeom>
        </p:spPr>
        <p:txBody>
          <a:bodyPr lIns="72968" tIns="36534" rIns="72968" bIns="36534"/>
          <a:lstStyle/>
          <a:p>
            <a:pPr defTabSz="872414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70"/>
            <a:ext cx="2844800" cy="365125"/>
          </a:xfrm>
          <a:prstGeom prst="rect">
            <a:avLst/>
          </a:prstGeom>
        </p:spPr>
        <p:txBody>
          <a:bodyPr lIns="72968" tIns="36534" rIns="72968" bIns="36534"/>
          <a:lstStyle/>
          <a:p>
            <a:pPr defTabSz="872414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2414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49081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72232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0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602">
              <a:defRPr/>
            </a:pPr>
            <a:fld id="{8AF2105F-1B87-4015-8E4B-5DAE931EDE0C}" type="slidenum">
              <a:rPr lang="en-US" smtClean="0"/>
              <a:pPr defTabSz="99160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06" y="228108"/>
            <a:ext cx="10844585" cy="393584"/>
          </a:xfrm>
          <a:prstGeom prst="rect">
            <a:avLst/>
          </a:prstGeom>
        </p:spPr>
        <p:txBody>
          <a:bodyPr lIns="87148" tIns="43697" rIns="87148" bIns="4369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63429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3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602">
              <a:defRPr/>
            </a:pPr>
            <a:fld id="{8AF2105F-1B87-4015-8E4B-5DAE931EDE0C}" type="slidenum">
              <a:rPr lang="en-US" smtClean="0"/>
              <a:pPr defTabSz="99160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81825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48" tIns="43697" rIns="87148" bIns="4369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48" tIns="43697" rIns="87148" bIns="4369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5239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656547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3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44" tIns="34323" rIns="34323" bIns="34323" rtlCol="0" anchor="ctr"/>
          <a:lstStyle/>
          <a:p>
            <a:pPr defTabSz="87257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2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49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38"/>
            <a:ext cx="486055" cy="365125"/>
          </a:xfrm>
        </p:spPr>
        <p:txBody>
          <a:bodyPr lIns="87148" tIns="43697" rIns="87148" bIns="4369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570">
              <a:defRPr/>
            </a:pPr>
            <a:fld id="{9D58C95B-E41E-4E89-B2A5-250D18CD870C}" type="slidenum">
              <a:rPr lang="ru-RU" altLang="ru-RU" smtClean="0"/>
              <a:pPr defTabSz="87257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2625275"/>
      </p:ext>
    </p:extLst>
  </p:cSld>
  <p:clrMapOvr>
    <a:masterClrMapping/>
  </p:clrMapOvr>
  <p:transition spd="slow">
    <p:wipe dir="r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148" tIns="43697" rIns="87148" bIns="4369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148" tIns="43697" rIns="87148" bIns="4369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148" tIns="43697" rIns="87148" bIns="43697"/>
          <a:lstStyle/>
          <a:p>
            <a:pPr defTabSz="872570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2570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013" y="6356354"/>
            <a:ext cx="3860799" cy="365126"/>
          </a:xfrm>
          <a:prstGeom prst="rect">
            <a:avLst/>
          </a:prstGeom>
        </p:spPr>
        <p:txBody>
          <a:bodyPr lIns="87148" tIns="43697" rIns="87148" bIns="43697"/>
          <a:lstStyle/>
          <a:p>
            <a:pPr defTabSz="87257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148" tIns="43697" rIns="87148" bIns="43697"/>
          <a:lstStyle/>
          <a:p>
            <a:pPr defTabSz="87257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257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66188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991" tIns="36544" rIns="72991" bIns="365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58"/>
            <a:ext cx="2844800" cy="365125"/>
          </a:xfrm>
          <a:prstGeom prst="rect">
            <a:avLst/>
          </a:prstGeom>
        </p:spPr>
        <p:txBody>
          <a:bodyPr lIns="72991" tIns="36544" rIns="72991" bIns="36544"/>
          <a:lstStyle/>
          <a:p>
            <a:pPr defTabSz="872570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2570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58"/>
            <a:ext cx="3860800" cy="365125"/>
          </a:xfrm>
          <a:prstGeom prst="rect">
            <a:avLst/>
          </a:prstGeom>
        </p:spPr>
        <p:txBody>
          <a:bodyPr lIns="72991" tIns="36544" rIns="72991" bIns="36544"/>
          <a:lstStyle/>
          <a:p>
            <a:pPr defTabSz="87257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58"/>
            <a:ext cx="2844800" cy="365125"/>
          </a:xfrm>
          <a:prstGeom prst="rect">
            <a:avLst/>
          </a:prstGeom>
        </p:spPr>
        <p:txBody>
          <a:bodyPr lIns="72991" tIns="36544" rIns="72991" bIns="36544"/>
          <a:lstStyle/>
          <a:p>
            <a:pPr defTabSz="872570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257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9715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382698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967">
              <a:defRPr/>
            </a:pPr>
            <a:fld id="{8AF2105F-1B87-4015-8E4B-5DAE931EDE0C}" type="slidenum">
              <a:rPr lang="en-US" smtClean="0"/>
              <a:pPr defTabSz="9979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711" tIns="43971" rIns="87711" bIns="4397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79723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0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967">
              <a:defRPr/>
            </a:pPr>
            <a:fld id="{8AF2105F-1B87-4015-8E4B-5DAE931EDE0C}" type="slidenum">
              <a:rPr lang="en-US" smtClean="0"/>
              <a:pPr defTabSz="9979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60261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11" tIns="43971" rIns="87711" bIns="4397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11" tIns="43971" rIns="87711" bIns="4397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063580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955" tIns="34511" rIns="34511" bIns="34511" rtlCol="0" anchor="ctr"/>
          <a:lstStyle/>
          <a:p>
            <a:pPr defTabSz="87814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0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11" tIns="34511" rIns="34511" bIns="345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06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03"/>
            <a:ext cx="486055" cy="365125"/>
          </a:xfrm>
        </p:spPr>
        <p:txBody>
          <a:bodyPr lIns="87711" tIns="43971" rIns="87711" bIns="4397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147">
              <a:defRPr/>
            </a:pPr>
            <a:fld id="{9D58C95B-E41E-4E89-B2A5-250D18CD870C}" type="slidenum">
              <a:rPr lang="ru-RU" altLang="ru-RU" smtClean="0"/>
              <a:pPr defTabSz="8781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39151553"/>
      </p:ext>
    </p:extLst>
  </p:cSld>
  <p:clrMapOvr>
    <a:masterClrMapping/>
  </p:clrMapOvr>
  <p:transition spd="slow">
    <p:wipe dir="r"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7711" tIns="43971" rIns="87711" bIns="4397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711" tIns="43971" rIns="87711" bIns="43971"/>
          <a:lstStyle>
            <a:lvl1pPr marL="0" indent="0" algn="ctr">
              <a:buNone/>
              <a:defRPr sz="2400"/>
            </a:lvl1pPr>
            <a:lvl2pPr marL="439078" indent="0" algn="ctr">
              <a:buNone/>
              <a:defRPr sz="2100"/>
            </a:lvl2pPr>
            <a:lvl3pPr marL="878133" indent="0" algn="ctr">
              <a:buNone/>
              <a:defRPr sz="1800"/>
            </a:lvl3pPr>
            <a:lvl4pPr marL="1317182" indent="0" algn="ctr">
              <a:buNone/>
              <a:defRPr sz="1600"/>
            </a:lvl4pPr>
            <a:lvl5pPr marL="1756351" indent="0" algn="ctr">
              <a:buNone/>
              <a:defRPr sz="1600"/>
            </a:lvl5pPr>
            <a:lvl6pPr marL="2195322" indent="0" algn="ctr">
              <a:buNone/>
              <a:defRPr sz="1600"/>
            </a:lvl6pPr>
            <a:lvl7pPr marL="2634448" indent="0" algn="ctr">
              <a:buNone/>
              <a:defRPr sz="1600"/>
            </a:lvl7pPr>
            <a:lvl8pPr marL="3073512" indent="0" algn="ctr">
              <a:buNone/>
              <a:defRPr sz="1600"/>
            </a:lvl8pPr>
            <a:lvl9pPr marL="351251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441"/>
            <a:ext cx="2743200" cy="365125"/>
          </a:xfrm>
          <a:prstGeom prst="rect">
            <a:avLst/>
          </a:prstGeom>
        </p:spPr>
        <p:txBody>
          <a:bodyPr lIns="87711" tIns="43971" rIns="87711" bIns="43971"/>
          <a:lstStyle/>
          <a:p>
            <a:pPr defTabSz="878147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78147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441"/>
            <a:ext cx="4114800" cy="365125"/>
          </a:xfrm>
          <a:prstGeom prst="rect">
            <a:avLst/>
          </a:prstGeom>
        </p:spPr>
        <p:txBody>
          <a:bodyPr lIns="87711" tIns="43971" rIns="87711" bIns="43971"/>
          <a:lstStyle/>
          <a:p>
            <a:pPr defTabSz="87814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441"/>
            <a:ext cx="2743200" cy="365125"/>
          </a:xfrm>
          <a:prstGeom prst="rect">
            <a:avLst/>
          </a:prstGeom>
        </p:spPr>
        <p:txBody>
          <a:bodyPr lIns="87711" tIns="43971" rIns="87711" bIns="43971"/>
          <a:lstStyle/>
          <a:p>
            <a:pPr defTabSz="878147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7814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36939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625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609480" y="1604522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714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02206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7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448">
              <a:defRPr/>
            </a:pPr>
            <a:fld id="{8AF2105F-1B87-4015-8E4B-5DAE931EDE0C}" type="slidenum">
              <a:rPr lang="en-US" smtClean="0"/>
              <a:pPr defTabSz="99644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4" y="228108"/>
            <a:ext cx="10844585" cy="393584"/>
          </a:xfrm>
          <a:prstGeom prst="rect">
            <a:avLst/>
          </a:prstGeom>
        </p:spPr>
        <p:txBody>
          <a:bodyPr lIns="87581" tIns="43896" rIns="87581" bIns="4389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15011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1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448">
              <a:defRPr/>
            </a:pPr>
            <a:fld id="{8AF2105F-1B87-4015-8E4B-5DAE931EDE0C}" type="slidenum">
              <a:rPr lang="en-US" smtClean="0"/>
              <a:pPr defTabSz="99644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2459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1" tIns="43896" rIns="87581" bIns="4389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581" tIns="43896" rIns="87581" bIns="4389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6330718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067" tIns="34463" rIns="34463" bIns="34463" rtlCol="0" anchor="ctr"/>
          <a:lstStyle/>
          <a:p>
            <a:pPr defTabSz="87683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2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672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021"/>
            <a:ext cx="486055" cy="365125"/>
          </a:xfrm>
        </p:spPr>
        <p:txBody>
          <a:bodyPr lIns="87581" tIns="43896" rIns="87581" bIns="4389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6831">
              <a:defRPr/>
            </a:pPr>
            <a:fld id="{9D58C95B-E41E-4E89-B2A5-250D18CD870C}" type="slidenum">
              <a:rPr lang="ru-RU" altLang="ru-RU" smtClean="0"/>
              <a:pPr defTabSz="87683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7858897"/>
      </p:ext>
    </p:extLst>
  </p:cSld>
  <p:clrMapOvr>
    <a:masterClrMapping/>
  </p:clrMapOvr>
  <p:transition spd="slow">
    <p:wipe dir="r"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581" tIns="43896" rIns="87581" bIns="4389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581" tIns="43896" rIns="87581" bIns="4389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581" tIns="43896" rIns="87581" bIns="43896"/>
          <a:lstStyle/>
          <a:p>
            <a:pPr defTabSz="876831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6831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921" y="6356354"/>
            <a:ext cx="3860799" cy="365126"/>
          </a:xfrm>
          <a:prstGeom prst="rect">
            <a:avLst/>
          </a:prstGeom>
        </p:spPr>
        <p:txBody>
          <a:bodyPr lIns="87581" tIns="43896" rIns="87581" bIns="43896"/>
          <a:lstStyle/>
          <a:p>
            <a:pPr defTabSz="87683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581" tIns="43896" rIns="87581" bIns="43896"/>
          <a:lstStyle/>
          <a:p>
            <a:pPr defTabSz="876831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6831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08657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041264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967">
              <a:defRPr/>
            </a:pPr>
            <a:fld id="{8AF2105F-1B87-4015-8E4B-5DAE931EDE0C}" type="slidenum">
              <a:rPr lang="en-US" smtClean="0"/>
              <a:pPr defTabSz="9979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711" tIns="43971" rIns="87711" bIns="4397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109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0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967">
              <a:defRPr/>
            </a:pPr>
            <a:fld id="{8AF2105F-1B87-4015-8E4B-5DAE931EDE0C}" type="slidenum">
              <a:rPr lang="en-US" smtClean="0"/>
              <a:pPr defTabSz="9979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39573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11" tIns="43971" rIns="87711" bIns="4397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11" tIns="43971" rIns="87711" bIns="4397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9546250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955" tIns="34511" rIns="34511" bIns="34511" rtlCol="0" anchor="ctr"/>
          <a:lstStyle/>
          <a:p>
            <a:pPr defTabSz="87814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0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11" tIns="34511" rIns="34511" bIns="345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06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03"/>
            <a:ext cx="486055" cy="365125"/>
          </a:xfrm>
        </p:spPr>
        <p:txBody>
          <a:bodyPr lIns="87711" tIns="43971" rIns="87711" bIns="4397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147">
              <a:defRPr/>
            </a:pPr>
            <a:fld id="{9D58C95B-E41E-4E89-B2A5-250D18CD870C}" type="slidenum">
              <a:rPr lang="ru-RU" altLang="ru-RU" smtClean="0"/>
              <a:pPr defTabSz="87814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776836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208575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287172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0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669">
              <a:defRPr/>
            </a:pPr>
            <a:fld id="{8AF2105F-1B87-4015-8E4B-5DAE931EDE0C}" type="slidenum">
              <a:rPr lang="en-US" smtClean="0"/>
              <a:pPr defTabSz="99166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28" tIns="43704" rIns="87128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58443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3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669">
              <a:defRPr/>
            </a:pPr>
            <a:fld id="{8AF2105F-1B87-4015-8E4B-5DAE931EDE0C}" type="slidenum">
              <a:rPr lang="en-US" smtClean="0"/>
              <a:pPr defTabSz="99166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2712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704" rIns="87128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704" rIns="87128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31061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60" tIns="34323" rIns="34323" bIns="34323" rtlCol="0" anchor="ctr"/>
          <a:lstStyle/>
          <a:p>
            <a:pPr marL="0" marR="0" lvl="0" indent="0" algn="l" defTabSz="87261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54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46"/>
            <a:ext cx="486055" cy="365125"/>
          </a:xfrm>
        </p:spPr>
        <p:txBody>
          <a:bodyPr lIns="87128" tIns="43704" rIns="87128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618">
              <a:defRPr/>
            </a:pPr>
            <a:fld id="{9D58C95B-E41E-4E89-B2A5-250D18CD870C}" type="slidenum">
              <a:rPr lang="ru-RU" altLang="ru-RU" smtClean="0"/>
              <a:pPr defTabSz="8726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41621284"/>
      </p:ext>
    </p:extLst>
  </p:cSld>
  <p:clrMapOvr>
    <a:masterClrMapping/>
  </p:clrMapOvr>
  <p:transition spd="slow">
    <p:wipe dir="r"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31231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93884">
              <a:defRPr/>
            </a:pPr>
            <a:fld id="{8AF2105F-1B87-4015-8E4B-5DAE931EDE0C}" type="slidenum">
              <a:rPr lang="en-US" kern="0" smtClean="0"/>
              <a:pPr defTabSz="793884">
                <a:defRPr/>
              </a:pPr>
              <a:t>‹#›</a:t>
            </a:fld>
            <a:endParaRPr lang="en-US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194389"/>
            <a:ext cx="10844585" cy="393584"/>
          </a:xfrm>
          <a:prstGeom prst="rect">
            <a:avLst/>
          </a:prstGeom>
        </p:spPr>
        <p:txBody>
          <a:bodyPr lIns="87711" tIns="43971" rIns="87711" bIns="43971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 bwMode="auto">
          <a:xfrm>
            <a:off x="916591" y="105455"/>
            <a:ext cx="10717517" cy="535264"/>
          </a:xfrm>
          <a:prstGeom prst="rect">
            <a:avLst/>
          </a:prstGeom>
          <a:noFill/>
          <a:ln w="38100" cmpd="sng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7711" tIns="43971" rIns="87711" bIns="43971" rtlCol="0" anchor="ctr"/>
          <a:lstStyle/>
          <a:p>
            <a:pPr algn="ctr" defTabSz="878147"/>
            <a:endParaRPr lang="ru-RU" sz="170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9873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0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93884">
              <a:defRPr/>
            </a:pPr>
            <a:fld id="{8AF2105F-1B87-4015-8E4B-5DAE931EDE0C}" type="slidenum">
              <a:rPr lang="en-US" kern="0" smtClean="0"/>
              <a:pPr defTabSz="793884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93010433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11" tIns="43971" rIns="87711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7804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11" tIns="43971" rIns="87711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147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147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41300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11" tIns="43971" rIns="87711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7804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11" tIns="43971" rIns="87711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147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147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65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80" y="194389"/>
            <a:ext cx="10844585" cy="393584"/>
          </a:xfrm>
          <a:prstGeom prst="rect">
            <a:avLst/>
          </a:prstGeom>
        </p:spPr>
        <p:txBody>
          <a:bodyPr lIns="86516" tIns="43391" rIns="86516" bIns="43391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2378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11" tIns="43971" rIns="87711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7804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11" tIns="43971" rIns="87711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147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147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934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11" tIns="43971" rIns="87711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7804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20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11" tIns="43971" rIns="87711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147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147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37470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1E7C02-DBF7-44C8-94F4-89828840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783" y="56715"/>
            <a:ext cx="583993" cy="365125"/>
          </a:xfrm>
        </p:spPr>
        <p:txBody>
          <a:bodyPr lIns="87711" tIns="43971" rIns="87711" bIns="43971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defTabSz="878147">
              <a:defRPr/>
            </a:pPr>
            <a:fld id="{B4E64BAB-56DA-4FCB-BDA9-75BEF36D9F7F}" type="slidenum">
              <a:rPr lang="ru-RU" altLang="ru-RU" kern="0" smtClean="0">
                <a:solidFill>
                  <a:srgbClr val="E7E6E6"/>
                </a:solidFill>
              </a:rPr>
              <a:pPr defTabSz="878147">
                <a:defRPr/>
              </a:pPr>
              <a:t>‹#›</a:t>
            </a:fld>
            <a:endParaRPr lang="ru-RU" altLang="ru-RU" kern="0">
              <a:solidFill>
                <a:srgbClr val="E7E6E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70677" y="90259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1567505" y="447915"/>
            <a:ext cx="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654161"/>
      </p:ext>
    </p:extLst>
  </p:cSld>
  <p:clrMapOvr>
    <a:masterClrMapping/>
  </p:clrMapOvr>
  <p:transition spd="slow">
    <p:zoom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116" y="349217"/>
            <a:ext cx="2606291" cy="249299"/>
          </a:xfrm>
        </p:spPr>
        <p:txBody>
          <a:bodyPr wrap="none" lIns="87711" tIns="43971" rIns="87711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48" y="67804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0026" y="6502720"/>
            <a:ext cx="509399" cy="348575"/>
          </a:xfrm>
          <a:solidFill>
            <a:srgbClr val="0C68B0"/>
          </a:solidFill>
        </p:spPr>
        <p:txBody>
          <a:bodyPr vert="horz" wrap="square" lIns="87711" tIns="43971" rIns="87711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147"/>
            <a:fld id="{22969331-52E8-4B8F-B4AD-F9A1E31CB00F}" type="slidenum">
              <a:rPr lang="ru-RU" smtClean="0">
                <a:solidFill>
                  <a:srgbClr val="FFFFFF"/>
                </a:solidFill>
              </a:rPr>
              <a:pPr algn="ctr" defTabSz="878147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51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39045" y="6564529"/>
            <a:ext cx="2971800" cy="375172"/>
          </a:xfrm>
          <a:prstGeom prst="rect">
            <a:avLst/>
          </a:prstGeom>
          <a:noFill/>
        </p:spPr>
        <p:txBody>
          <a:bodyPr wrap="square" lIns="87711" tIns="43971" rIns="87711" bIns="43971" rtlCol="0">
            <a:spAutoFit/>
          </a:bodyPr>
          <a:lstStyle>
            <a:lvl1pPr algn="r">
              <a:defRPr lang="ru-RU" smtClean="0">
                <a:solidFill>
                  <a:srgbClr val="0070C0"/>
                </a:solidFill>
              </a:defRPr>
            </a:lvl1pPr>
          </a:lstStyle>
          <a:p>
            <a:pPr defTabSz="878147"/>
            <a:fld id="{8E9F52C8-21B3-4752-8603-27A624BF20ED}" type="slidenum">
              <a:rPr lang="ru-RU" smtClean="0"/>
              <a:pPr defTabSz="878147"/>
              <a:t>‹#›</a:t>
            </a:fld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52532" y="236796"/>
            <a:ext cx="804015" cy="627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786" y="219617"/>
            <a:ext cx="621316" cy="635761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16005" y="346215"/>
            <a:ext cx="2267971" cy="382570"/>
          </a:xfrm>
          <a:prstGeom prst="rect">
            <a:avLst/>
          </a:prstGeom>
        </p:spPr>
        <p:txBody>
          <a:bodyPr vert="horz" wrap="none" lIns="87711" tIns="43971" rIns="87711" bIns="43971" rtlCol="0" anchor="ctr">
            <a:spAutoFit/>
          </a:bodyPr>
          <a:lstStyle>
            <a:lvl1pPr algn="ctr">
              <a:defRPr lang="ru-RU" sz="2100" b="1">
                <a:solidFill>
                  <a:srgbClr val="0070C0"/>
                </a:solidFill>
                <a:ea typeface="Calibri" panose="020F0502020204030204" pitchFamily="34" charset="0"/>
                <a:cs typeface="+mn-cs"/>
              </a:defRPr>
            </a:lvl1pPr>
          </a:lstStyle>
          <a:p>
            <a:pPr marL="0" lvl="0" algn="ctr" defTabSz="713444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14546406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EBF65B6F-61E6-41DD-BA58-358A7A7C80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20000"/>
            <a:lum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3"/>
          <a:stretch/>
        </p:blipFill>
        <p:spPr bwMode="auto">
          <a:xfrm>
            <a:off x="9289195" y="23796"/>
            <a:ext cx="2897633" cy="682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33121ED-3A5D-429A-83A3-5392ABBDE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107"/>
            <a:ext cx="12192000" cy="68557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26" y="6479764"/>
            <a:ext cx="1362598" cy="365125"/>
          </a:xfrm>
        </p:spPr>
        <p:txBody>
          <a:bodyPr lIns="87711" tIns="43971" rIns="87711" bIns="43971"/>
          <a:lstStyle>
            <a:lvl1pPr>
              <a:defRPr sz="13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defTabSz="878147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87711" tIns="43971" rIns="87711" bIns="43971"/>
          <a:lstStyle/>
          <a:p>
            <a:pPr defTabSz="878147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3" y="6493966"/>
            <a:ext cx="838200" cy="365125"/>
          </a:xfrm>
        </p:spPr>
        <p:txBody>
          <a:bodyPr lIns="87711" tIns="43971" rIns="87711" bIns="43971"/>
          <a:lstStyle>
            <a:lvl1pPr>
              <a:defRPr sz="16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defTabSz="878147"/>
            <a:fld id="{C0C86F23-3767-4047-827E-D65673CC2587}" type="slidenum">
              <a:rPr lang="ru-RU" smtClean="0"/>
              <a:pPr defTabSz="878147"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803C51A-8F32-4840-92C0-17CF82A4D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5"/>
          <a:stretch/>
        </p:blipFill>
        <p:spPr>
          <a:xfrm>
            <a:off x="2" y="-6848"/>
            <a:ext cx="981499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728A0F9-DC0D-493E-93A8-B94CE941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91" y="254555"/>
            <a:ext cx="7430523" cy="655700"/>
          </a:xfrm>
          <a:noFill/>
          <a:ln>
            <a:noFill/>
          </a:ln>
        </p:spPr>
        <p:txBody>
          <a:bodyPr vert="horz" wrap="square" lIns="34511" tIns="34511" rIns="34511" bIns="34511" rtlCol="0" anchor="ctr" anchorCtr="0">
            <a:noAutofit/>
          </a:bodyPr>
          <a:lstStyle>
            <a:lvl1pPr>
              <a:defRPr lang="ru-RU" sz="2100" b="0" spc="0" baseline="0" dirty="0">
                <a:ln w="6350">
                  <a:solidFill>
                    <a:srgbClr val="002C54">
                      <a:alpha val="20000"/>
                    </a:srgbClr>
                  </a:solidFill>
                </a:ln>
                <a:solidFill>
                  <a:srgbClr val="F0810F"/>
                </a:solidFill>
                <a:effectLst>
                  <a:outerShdw blurRad="50800" dist="50800" dir="5400000" algn="t" rotWithShape="0">
                    <a:srgbClr val="F0810F">
                      <a:alpha val="10000"/>
                    </a:srgbClr>
                  </a:outerShdw>
                </a:effectLst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A4D4A22F-675B-4547-BDDA-2003551290B7}"/>
              </a:ext>
            </a:extLst>
          </p:cNvPr>
          <p:cNvCxnSpPr>
            <a:cxnSpLocks/>
          </p:cNvCxnSpPr>
          <p:nvPr userDrawn="1"/>
        </p:nvCxnSpPr>
        <p:spPr>
          <a:xfrm>
            <a:off x="265957" y="775826"/>
            <a:ext cx="2650199" cy="0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108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8CCF1302-3DE3-4E6E-830D-136F2BA4CE6F}"/>
              </a:ext>
            </a:extLst>
          </p:cNvPr>
          <p:cNvCxnSpPr>
            <a:cxnSpLocks/>
          </p:cNvCxnSpPr>
          <p:nvPr userDrawn="1"/>
        </p:nvCxnSpPr>
        <p:spPr>
          <a:xfrm>
            <a:off x="265704" y="196892"/>
            <a:ext cx="0" cy="579191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54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36119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28297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6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855">
              <a:defRPr/>
            </a:pPr>
            <a:fld id="{8AF2105F-1B87-4015-8E4B-5DAE931EDE0C}" type="slidenum">
              <a:rPr lang="en-US" smtClean="0"/>
              <a:pPr defTabSz="99785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697" tIns="43960" rIns="87697" bIns="439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764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0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855">
              <a:defRPr/>
            </a:pPr>
            <a:fld id="{8AF2105F-1B87-4015-8E4B-5DAE931EDE0C}" type="slidenum">
              <a:rPr lang="en-US" smtClean="0"/>
              <a:pPr defTabSz="99785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42439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97" tIns="43960" rIns="87697" bIns="4396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97" tIns="43960" rIns="87697" bIns="4396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2689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14487865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1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909" tIns="34511" rIns="34511" bIns="34511" rtlCol="0" anchor="ctr"/>
          <a:lstStyle/>
          <a:p>
            <a:pPr marL="0" marR="0" lvl="0" indent="0" algn="l" defTabSz="87806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0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11" tIns="34511" rIns="34511" bIns="345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97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009"/>
            <a:ext cx="486055" cy="365125"/>
          </a:xfrm>
        </p:spPr>
        <p:txBody>
          <a:bodyPr lIns="87697" tIns="43960" rIns="87697" bIns="4396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066">
              <a:defRPr/>
            </a:pPr>
            <a:fld id="{9D58C95B-E41E-4E89-B2A5-250D18CD870C}" type="slidenum">
              <a:rPr lang="ru-RU" altLang="ru-RU" smtClean="0"/>
              <a:pPr defTabSz="87806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61494316"/>
      </p:ext>
    </p:extLst>
  </p:cSld>
  <p:clrMapOvr>
    <a:masterClrMapping/>
  </p:clrMapOvr>
  <p:transition spd="slow">
    <p:wipe dir="r"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533785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5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94115">
              <a:defRPr/>
            </a:pPr>
            <a:fld id="{8AF2105F-1B87-4015-8E4B-5DAE931EDE0C}" type="slidenum">
              <a:rPr lang="en-US" kern="0" smtClean="0"/>
              <a:pPr defTabSz="794115">
                <a:defRPr/>
              </a:pPr>
              <a:t>‹#›</a:t>
            </a:fld>
            <a:endParaRPr lang="en-US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194389"/>
            <a:ext cx="10844585" cy="393584"/>
          </a:xfrm>
          <a:prstGeom prst="rect">
            <a:avLst/>
          </a:prstGeom>
        </p:spPr>
        <p:txBody>
          <a:bodyPr lIns="87732" tIns="43971" rIns="87732" bIns="43971" anchor="ctr">
            <a:noAutofit/>
          </a:bodyPr>
          <a:lstStyle>
            <a:lvl1pPr algn="ctr">
              <a:defRPr sz="19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6" y="97458"/>
            <a:ext cx="490446" cy="63561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 bwMode="auto">
          <a:xfrm>
            <a:off x="916591" y="105455"/>
            <a:ext cx="10717517" cy="535264"/>
          </a:xfrm>
          <a:prstGeom prst="rect">
            <a:avLst/>
          </a:prstGeom>
          <a:noFill/>
          <a:ln w="38100" cmpd="sng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7732" tIns="43971" rIns="87732" bIns="43971" rtlCol="0" anchor="ctr"/>
          <a:lstStyle/>
          <a:p>
            <a:pPr algn="ctr" defTabSz="878396"/>
            <a:endParaRPr lang="ru-RU" sz="170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51290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8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94115">
              <a:defRPr/>
            </a:pPr>
            <a:fld id="{8AF2105F-1B87-4015-8E4B-5DAE931EDE0C}" type="slidenum">
              <a:rPr lang="en-US" kern="0" smtClean="0"/>
              <a:pPr defTabSz="794115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263675468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32" tIns="43971" rIns="87732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779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09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32" tIns="43971" rIns="87732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396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396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1525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32" tIns="43971" rIns="87732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779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09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32" tIns="43971" rIns="87732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396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396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4241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32" tIns="43971" rIns="87732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779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09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32" tIns="43971" rIns="87732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396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396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61838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36798" y="301774"/>
            <a:ext cx="2718927" cy="346888"/>
          </a:xfrm>
          <a:prstGeom prst="rect">
            <a:avLst/>
          </a:prstGeom>
        </p:spPr>
        <p:txBody>
          <a:bodyPr wrap="none" lIns="87732" tIns="43971" rIns="87732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50" y="6779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709"/>
            <a:ext cx="509400" cy="348575"/>
          </a:xfrm>
          <a:prstGeom prst="rect">
            <a:avLst/>
          </a:prstGeom>
          <a:solidFill>
            <a:srgbClr val="0C68B0"/>
          </a:solidFill>
        </p:spPr>
        <p:txBody>
          <a:bodyPr vert="horz" wrap="square" lIns="87732" tIns="43971" rIns="87732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396"/>
            <a:fld id="{22969331-52E8-4B8F-B4AD-F9A1E31CB00F}" type="slidenum">
              <a:rPr lang="ru-RU" kern="0" smtClean="0">
                <a:solidFill>
                  <a:srgbClr val="171616"/>
                </a:solidFill>
              </a:rPr>
              <a:pPr algn="ctr" defTabSz="878396"/>
              <a:t>‹#›</a:t>
            </a:fld>
            <a:endParaRPr lang="ru-RU" kern="0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57369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1E7C02-DBF7-44C8-94F4-89828840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771" y="56704"/>
            <a:ext cx="583993" cy="365125"/>
          </a:xfrm>
        </p:spPr>
        <p:txBody>
          <a:bodyPr lIns="87732" tIns="43971" rIns="87732" bIns="43971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defTabSz="878396">
              <a:defRPr/>
            </a:pPr>
            <a:fld id="{B4E64BAB-56DA-4FCB-BDA9-75BEF36D9F7F}" type="slidenum">
              <a:rPr lang="ru-RU" altLang="ru-RU" kern="0" smtClean="0">
                <a:solidFill>
                  <a:srgbClr val="E7E6E6"/>
                </a:solidFill>
              </a:rPr>
              <a:pPr defTabSz="878396">
                <a:defRPr/>
              </a:pPr>
              <a:t>‹#›</a:t>
            </a:fld>
            <a:endParaRPr lang="ru-RU" altLang="ru-RU" kern="0">
              <a:solidFill>
                <a:srgbClr val="E7E6E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70677" y="90259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1567505" y="447915"/>
            <a:ext cx="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373866"/>
      </p:ext>
    </p:extLst>
  </p:cSld>
  <p:clrMapOvr>
    <a:masterClrMapping/>
  </p:clrMapOvr>
  <p:transition spd="slow">
    <p:zoom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116" y="349206"/>
            <a:ext cx="2606291" cy="249299"/>
          </a:xfrm>
        </p:spPr>
        <p:txBody>
          <a:bodyPr wrap="none" lIns="87732" tIns="43971" rIns="87732" bIns="4397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41053" y="87670"/>
            <a:ext cx="742167" cy="771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48" y="67792"/>
            <a:ext cx="573523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0020" y="6502709"/>
            <a:ext cx="509399" cy="348575"/>
          </a:xfrm>
          <a:solidFill>
            <a:srgbClr val="0C68B0"/>
          </a:solidFill>
        </p:spPr>
        <p:txBody>
          <a:bodyPr vert="horz" wrap="square" lIns="87732" tIns="43971" rIns="87732" bIns="4397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78396"/>
            <a:fld id="{22969331-52E8-4B8F-B4AD-F9A1E31CB00F}" type="slidenum">
              <a:rPr lang="ru-RU" smtClean="0">
                <a:solidFill>
                  <a:srgbClr val="FFFFFF"/>
                </a:solidFill>
              </a:rPr>
              <a:pPr algn="ctr" defTabSz="878396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4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753">
              <a:defRPr/>
            </a:pPr>
            <a:fld id="{8AF2105F-1B87-4015-8E4B-5DAE931EDE0C}" type="slidenum">
              <a:rPr lang="en-US" smtClean="0"/>
              <a:pPr defTabSz="9847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98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00876" y="301774"/>
            <a:ext cx="2790957" cy="341632"/>
          </a:xfrm>
        </p:spPr>
        <p:txBody>
          <a:bodyPr wrap="none" lIns="86516" tIns="43391" rIns="86516" bIns="43391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3015"/>
            <a:ext cx="509400" cy="348575"/>
          </a:xfrm>
          <a:solidFill>
            <a:srgbClr val="0C68B0"/>
          </a:solidFill>
        </p:spPr>
        <p:txBody>
          <a:bodyPr vert="horz" wrap="square" lIns="86516" tIns="43391" rIns="86516" bIns="43391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/>
            <a:fld id="{22969331-52E8-4B8F-B4AD-F9A1E31CB00F}" type="slidenum">
              <a:rPr>
                <a:solidFill>
                  <a:srgbClr val="171616"/>
                </a:solidFill>
              </a:rPr>
              <a:pPr algn="ctr"/>
              <a:t>‹#›</a:t>
            </a:fld>
            <a:endParaRPr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0961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39045" y="6564529"/>
            <a:ext cx="2971800" cy="375172"/>
          </a:xfrm>
          <a:prstGeom prst="rect">
            <a:avLst/>
          </a:prstGeom>
          <a:noFill/>
        </p:spPr>
        <p:txBody>
          <a:bodyPr wrap="square" lIns="87732" tIns="43971" rIns="87732" bIns="43971" rtlCol="0">
            <a:spAutoFit/>
          </a:bodyPr>
          <a:lstStyle>
            <a:lvl1pPr algn="r">
              <a:defRPr lang="ru-RU" smtClean="0">
                <a:solidFill>
                  <a:srgbClr val="0070C0"/>
                </a:solidFill>
              </a:defRPr>
            </a:lvl1pPr>
          </a:lstStyle>
          <a:p>
            <a:pPr defTabSz="878396"/>
            <a:fld id="{8E9F52C8-21B3-4752-8603-27A624BF20ED}" type="slidenum">
              <a:rPr lang="ru-RU" smtClean="0"/>
              <a:pPr defTabSz="878396"/>
              <a:t>‹#›</a:t>
            </a:fld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29"/>
          <a:stretch/>
        </p:blipFill>
        <p:spPr>
          <a:xfrm>
            <a:off x="152532" y="236796"/>
            <a:ext cx="804015" cy="627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786" y="219617"/>
            <a:ext cx="621316" cy="635761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15976" y="346205"/>
            <a:ext cx="2268029" cy="382590"/>
          </a:xfrm>
          <a:prstGeom prst="rect">
            <a:avLst/>
          </a:prstGeom>
        </p:spPr>
        <p:txBody>
          <a:bodyPr vert="horz" wrap="none" lIns="87732" tIns="43971" rIns="87732" bIns="43971" rtlCol="0" anchor="ctr">
            <a:spAutoFit/>
          </a:bodyPr>
          <a:lstStyle>
            <a:lvl1pPr algn="ctr">
              <a:defRPr lang="ru-RU" sz="2100" b="1">
                <a:solidFill>
                  <a:srgbClr val="0070C0"/>
                </a:solidFill>
                <a:ea typeface="Calibri" panose="020F0502020204030204" pitchFamily="34" charset="0"/>
                <a:cs typeface="+mn-cs"/>
              </a:defRPr>
            </a:lvl1pPr>
          </a:lstStyle>
          <a:p>
            <a:pPr marL="0" lvl="0" algn="ctr" defTabSz="713652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3726076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EBF65B6F-61E6-41DD-BA58-358A7A7C80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20000"/>
            <a:lum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3"/>
          <a:stretch/>
        </p:blipFill>
        <p:spPr bwMode="auto">
          <a:xfrm>
            <a:off x="9289195" y="23796"/>
            <a:ext cx="2897633" cy="682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33121ED-3A5D-429A-83A3-5392ABBDE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107"/>
            <a:ext cx="12192000" cy="68557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26" y="6479752"/>
            <a:ext cx="1362598" cy="365125"/>
          </a:xfrm>
        </p:spPr>
        <p:txBody>
          <a:bodyPr lIns="87732" tIns="43971" rIns="87732" bIns="43971"/>
          <a:lstStyle>
            <a:lvl1pPr>
              <a:defRPr sz="13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defTabSz="878396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87732" tIns="43971" rIns="87732" bIns="43971"/>
          <a:lstStyle/>
          <a:p>
            <a:pPr defTabSz="878396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3" y="6493954"/>
            <a:ext cx="838200" cy="365125"/>
          </a:xfrm>
        </p:spPr>
        <p:txBody>
          <a:bodyPr lIns="87732" tIns="43971" rIns="87732" bIns="43971"/>
          <a:lstStyle>
            <a:lvl1pPr>
              <a:defRPr sz="1600">
                <a:solidFill>
                  <a:srgbClr val="002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pPr defTabSz="878396"/>
            <a:fld id="{C0C86F23-3767-4047-827E-D65673CC2587}" type="slidenum">
              <a:rPr lang="ru-RU" smtClean="0"/>
              <a:pPr defTabSz="878396"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803C51A-8F32-4840-92C0-17CF82A4D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5"/>
          <a:stretch/>
        </p:blipFill>
        <p:spPr>
          <a:xfrm>
            <a:off x="2" y="-6848"/>
            <a:ext cx="981499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728A0F9-DC0D-493E-93A8-B94CE941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0" y="254555"/>
            <a:ext cx="7430523" cy="655700"/>
          </a:xfrm>
          <a:noFill/>
          <a:ln>
            <a:noFill/>
          </a:ln>
        </p:spPr>
        <p:txBody>
          <a:bodyPr vert="horz" wrap="square" lIns="34526" tIns="34526" rIns="34526" bIns="34526" rtlCol="0" anchor="ctr" anchorCtr="0">
            <a:noAutofit/>
          </a:bodyPr>
          <a:lstStyle>
            <a:lvl1pPr>
              <a:defRPr lang="ru-RU" sz="2100" b="0" spc="0" baseline="0" dirty="0">
                <a:ln w="6350">
                  <a:solidFill>
                    <a:srgbClr val="002C54">
                      <a:alpha val="20000"/>
                    </a:srgbClr>
                  </a:solidFill>
                </a:ln>
                <a:solidFill>
                  <a:srgbClr val="F0810F"/>
                </a:solidFill>
                <a:effectLst>
                  <a:outerShdw blurRad="50800" dist="50800" dir="5400000" algn="t" rotWithShape="0">
                    <a:srgbClr val="F0810F">
                      <a:alpha val="10000"/>
                    </a:srgbClr>
                  </a:outerShdw>
                </a:effectLst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A4D4A22F-675B-4547-BDDA-2003551290B7}"/>
              </a:ext>
            </a:extLst>
          </p:cNvPr>
          <p:cNvCxnSpPr>
            <a:cxnSpLocks/>
          </p:cNvCxnSpPr>
          <p:nvPr userDrawn="1"/>
        </p:nvCxnSpPr>
        <p:spPr>
          <a:xfrm>
            <a:off x="265957" y="775826"/>
            <a:ext cx="2650199" cy="0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108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8CCF1302-3DE3-4E6E-830D-136F2BA4CE6F}"/>
              </a:ext>
            </a:extLst>
          </p:cNvPr>
          <p:cNvCxnSpPr>
            <a:cxnSpLocks/>
          </p:cNvCxnSpPr>
          <p:nvPr userDrawn="1"/>
        </p:nvCxnSpPr>
        <p:spPr>
          <a:xfrm>
            <a:off x="265704" y="196892"/>
            <a:ext cx="0" cy="579191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61000">
                  <a:srgbClr val="F0810F"/>
                </a:gs>
              </a:gsLst>
              <a:lin ang="54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215337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93308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2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218">
              <a:defRPr/>
            </a:pPr>
            <a:fld id="{8AF2105F-1B87-4015-8E4B-5DAE931EDE0C}" type="slidenum">
              <a:rPr lang="en-US" smtClean="0"/>
              <a:pPr defTabSz="98821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45" y="228108"/>
            <a:ext cx="10844585" cy="393584"/>
          </a:xfrm>
          <a:prstGeom prst="rect">
            <a:avLst/>
          </a:prstGeom>
        </p:spPr>
        <p:txBody>
          <a:bodyPr lIns="86835" tIns="43558" rIns="86835" bIns="4355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84300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218">
              <a:defRPr/>
            </a:pPr>
            <a:fld id="{8AF2105F-1B87-4015-8E4B-5DAE931EDE0C}" type="slidenum">
              <a:rPr lang="en-US" smtClean="0"/>
              <a:pPr defTabSz="98821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0158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35" tIns="43558" rIns="86835" bIns="4355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35" tIns="43558" rIns="86835" bIns="4355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2910858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6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306" tIns="34195" rIns="34195" bIns="34195" rtlCol="0" anchor="ctr"/>
          <a:lstStyle/>
          <a:p>
            <a:pPr defTabSz="36662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54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71"/>
            <a:ext cx="486055" cy="365125"/>
          </a:xfrm>
        </p:spPr>
        <p:txBody>
          <a:bodyPr lIns="86835" tIns="43558" rIns="86835" bIns="4355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628">
              <a:defRPr/>
            </a:pPr>
            <a:fld id="{9D58C95B-E41E-4E89-B2A5-250D18CD870C}" type="slidenum">
              <a:rPr lang="ru-RU" altLang="ru-RU" smtClean="0"/>
              <a:pPr defTabSz="36662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1647064"/>
      </p:ext>
    </p:extLst>
  </p:cSld>
  <p:clrMapOvr>
    <a:masterClrMapping/>
  </p:clrMapOvr>
  <p:transition spd="slow">
    <p:wipe dir="r"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835" tIns="43558" rIns="86835" bIns="4355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835" tIns="43558" rIns="86835" bIns="43558"/>
          <a:lstStyle>
            <a:lvl1pPr marL="0" indent="0" algn="ctr">
              <a:buNone/>
              <a:defRPr sz="2400"/>
            </a:lvl1pPr>
            <a:lvl2pPr marL="434851" indent="0" algn="ctr">
              <a:buNone/>
              <a:defRPr sz="2100"/>
            </a:lvl2pPr>
            <a:lvl3pPr marL="869635" indent="0" algn="ctr">
              <a:buNone/>
              <a:defRPr sz="1800"/>
            </a:lvl3pPr>
            <a:lvl4pPr marL="1304384" indent="0" algn="ctr">
              <a:buNone/>
              <a:defRPr sz="1600"/>
            </a:lvl4pPr>
            <a:lvl5pPr marL="1739337" indent="0" algn="ctr">
              <a:buNone/>
              <a:defRPr sz="1600"/>
            </a:lvl5pPr>
            <a:lvl6pPr marL="2174050" indent="0" algn="ctr">
              <a:buNone/>
              <a:defRPr sz="1600"/>
            </a:lvl6pPr>
            <a:lvl7pPr marL="2608879" indent="0" algn="ctr">
              <a:buNone/>
              <a:defRPr sz="1600"/>
            </a:lvl7pPr>
            <a:lvl8pPr marL="3043716" indent="0" algn="ctr">
              <a:buNone/>
              <a:defRPr sz="1600"/>
            </a:lvl8pPr>
            <a:lvl9pPr marL="347858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8413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055870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7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973">
              <a:defRPr/>
            </a:pPr>
            <a:fld id="{8AF2105F-1B87-4015-8E4B-5DAE931EDE0C}" type="slidenum">
              <a:rPr lang="en-US" smtClean="0"/>
              <a:pPr defTabSz="98697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85" y="228108"/>
            <a:ext cx="10844585" cy="393584"/>
          </a:xfrm>
          <a:prstGeom prst="rect">
            <a:avLst/>
          </a:prstGeom>
        </p:spPr>
        <p:txBody>
          <a:bodyPr lIns="86722" tIns="43502" rIns="86722" bIns="4350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92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60045" y="166591"/>
            <a:ext cx="10901152" cy="619511"/>
          </a:xfrm>
          <a:prstGeom prst="rect">
            <a:avLst/>
          </a:prstGeom>
          <a:noFill/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218" tIns="51345" rIns="102218" bIns="51345" anchor="ctr">
            <a:noAutofit/>
          </a:bodyPr>
          <a:lstStyle>
            <a:lvl1pPr algn="ctr">
              <a:defRPr lang="ru-RU" sz="1700" b="0" strike="noStrike" spc="-1" dirty="0">
                <a:solidFill>
                  <a:srgbClr val="0070C0"/>
                </a:solidFill>
                <a:latin typeface="Arial"/>
                <a:ea typeface="DejaVu Sans"/>
              </a:defRPr>
            </a:lvl1pPr>
          </a:lstStyle>
          <a:p>
            <a:pPr marL="0" lvl="0" algn="ctr"/>
            <a:endParaRPr lang="ru-RU" sz="1500" b="0" strike="noStrike" spc="-1" dirty="0">
              <a:solidFill>
                <a:schemeClr val="dk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936443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1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973">
              <a:defRPr/>
            </a:pPr>
            <a:fld id="{8AF2105F-1B87-4015-8E4B-5DAE931EDE0C}" type="slidenum">
              <a:rPr lang="en-US" smtClean="0"/>
              <a:pPr defTabSz="98697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0676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22" tIns="43502" rIns="86722" bIns="4350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22" tIns="43502" rIns="86722" bIns="4350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2317204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600" tIns="34195" rIns="34195" bIns="34195" rtlCol="0" anchor="ctr"/>
          <a:lstStyle/>
          <a:p>
            <a:pPr defTabSz="366174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0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845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17"/>
            <a:ext cx="486055" cy="365125"/>
          </a:xfrm>
        </p:spPr>
        <p:txBody>
          <a:bodyPr lIns="86722" tIns="43502" rIns="86722" bIns="4350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174">
              <a:defRPr/>
            </a:pPr>
            <a:fld id="{9D58C95B-E41E-4E89-B2A5-250D18CD870C}" type="slidenum">
              <a:rPr lang="ru-RU" altLang="ru-RU" smtClean="0"/>
              <a:pPr defTabSz="3661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9147274"/>
      </p:ext>
    </p:extLst>
  </p:cSld>
  <p:clrMapOvr>
    <a:masterClrMapping/>
  </p:clrMapOvr>
  <p:transition spd="slow">
    <p:wipe dir="r"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722" tIns="43502" rIns="86722" bIns="4350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722" tIns="43502" rIns="86722" bIns="43502"/>
          <a:lstStyle>
            <a:lvl1pPr marL="0" indent="0" algn="ctr">
              <a:buNone/>
              <a:defRPr sz="2400"/>
            </a:lvl1pPr>
            <a:lvl2pPr marL="434326" indent="0" algn="ctr">
              <a:buNone/>
              <a:defRPr sz="2100"/>
            </a:lvl2pPr>
            <a:lvl3pPr marL="868533" indent="0" algn="ctr">
              <a:buNone/>
              <a:defRPr sz="1800"/>
            </a:lvl3pPr>
            <a:lvl4pPr marL="1302743" indent="0" algn="ctr">
              <a:buNone/>
              <a:defRPr sz="1600"/>
            </a:lvl4pPr>
            <a:lvl5pPr marL="1737165" indent="0" algn="ctr">
              <a:buNone/>
              <a:defRPr sz="1600"/>
            </a:lvl5pPr>
            <a:lvl6pPr marL="2171322" indent="0" algn="ctr">
              <a:buNone/>
              <a:defRPr sz="1600"/>
            </a:lvl6pPr>
            <a:lvl7pPr marL="2605579" indent="0" algn="ctr">
              <a:buNone/>
              <a:defRPr sz="1600"/>
            </a:lvl7pPr>
            <a:lvl8pPr marL="3039909" indent="0" algn="ctr">
              <a:buNone/>
              <a:defRPr sz="1600"/>
            </a:lvl8pPr>
            <a:lvl9pPr marL="347420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29811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443915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4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469">
              <a:defRPr/>
            </a:pPr>
            <a:fld id="{8AF2105F-1B87-4015-8E4B-5DAE931EDE0C}" type="slidenum">
              <a:rPr lang="en-US" smtClean="0"/>
              <a:pPr defTabSz="99846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761" tIns="43971" rIns="87761" bIns="4397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64646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7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469">
              <a:defRPr/>
            </a:pPr>
            <a:fld id="{8AF2105F-1B87-4015-8E4B-5DAE931EDE0C}" type="slidenum">
              <a:rPr lang="en-US" smtClean="0"/>
              <a:pPr defTabSz="99846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222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61" tIns="43971" rIns="87761" bIns="4397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61" tIns="43971" rIns="87761" bIns="4397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0801371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249" tIns="34526" rIns="34526" bIns="34526" rtlCol="0" anchor="ctr"/>
          <a:lstStyle/>
          <a:p>
            <a:pPr defTabSz="87860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7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26" tIns="34526" rIns="34526" bIns="34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52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86"/>
            <a:ext cx="486055" cy="365125"/>
          </a:xfrm>
        </p:spPr>
        <p:txBody>
          <a:bodyPr lIns="87761" tIns="43971" rIns="87761" bIns="4397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609">
              <a:defRPr/>
            </a:pPr>
            <a:fld id="{9D58C95B-E41E-4E89-B2A5-250D18CD870C}" type="slidenum">
              <a:rPr lang="ru-RU" altLang="ru-RU" smtClean="0"/>
              <a:pPr defTabSz="87860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04098568"/>
      </p:ext>
    </p:extLst>
  </p:cSld>
  <p:clrMapOvr>
    <a:masterClrMapping/>
  </p:clrMapOvr>
  <p:transition spd="slow">
    <p:wipe dir="r"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785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709970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982">
              <a:defRPr/>
            </a:pPr>
            <a:fld id="{8AF2105F-1B87-4015-8E4B-5DAE931EDE0C}" type="slidenum">
              <a:rPr lang="en-US" smtClean="0"/>
              <a:pPr defTabSz="99698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95" y="228108"/>
            <a:ext cx="10844585" cy="393584"/>
          </a:xfrm>
          <a:prstGeom prst="rect">
            <a:avLst/>
          </a:prstGeom>
        </p:spPr>
        <p:txBody>
          <a:bodyPr lIns="87622" tIns="43910" rIns="87622" bIns="4391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9024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9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6982">
              <a:defRPr/>
            </a:pPr>
            <a:fld id="{8AF2105F-1B87-4015-8E4B-5DAE931EDE0C}" type="slidenum">
              <a:rPr lang="en-US" smtClean="0"/>
              <a:pPr defTabSz="99698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9077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22" tIns="43910" rIns="87622" bIns="4391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622" tIns="43910" rIns="87622" bIns="4391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094691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2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366" tIns="34463" rIns="34463" bIns="34463" rtlCol="0" anchor="ctr"/>
          <a:lstStyle/>
          <a:p>
            <a:pPr defTabSz="87727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1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63" tIns="34463" rIns="34463" bIns="3446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18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998"/>
            <a:ext cx="486055" cy="365125"/>
          </a:xfrm>
        </p:spPr>
        <p:txBody>
          <a:bodyPr lIns="87622" tIns="43910" rIns="87622" bIns="439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7275">
              <a:defRPr/>
            </a:pPr>
            <a:fld id="{9D58C95B-E41E-4E89-B2A5-250D18CD870C}" type="slidenum">
              <a:rPr lang="ru-RU" altLang="ru-RU" smtClean="0"/>
              <a:pPr defTabSz="87727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91516911"/>
      </p:ext>
    </p:extLst>
  </p:cSld>
  <p:clrMapOvr>
    <a:masterClrMapping/>
  </p:clrMapOvr>
  <p:transition spd="slow">
    <p:wipe dir="r"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496699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9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063">
              <a:defRPr/>
            </a:pPr>
            <a:fld id="{8AF2105F-1B87-4015-8E4B-5DAE931EDE0C}" type="slidenum">
              <a:rPr lang="en-US" smtClean="0"/>
              <a:pPr defTabSz="98906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10" y="228108"/>
            <a:ext cx="10844585" cy="393584"/>
          </a:xfrm>
          <a:prstGeom prst="rect">
            <a:avLst/>
          </a:prstGeom>
        </p:spPr>
        <p:txBody>
          <a:bodyPr lIns="86926" tIns="43578" rIns="86926" bIns="4357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37274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2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063">
              <a:defRPr/>
            </a:pPr>
            <a:fld id="{8AF2105F-1B87-4015-8E4B-5DAE931EDE0C}" type="slidenum">
              <a:rPr lang="en-US" smtClean="0"/>
              <a:pPr defTabSz="9890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6072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438113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799" tIns="34242" rIns="34242" bIns="34242" rtlCol="0" anchor="ctr"/>
          <a:lstStyle/>
          <a:p>
            <a:pPr defTabSz="36694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2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28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36"/>
            <a:ext cx="486055" cy="365125"/>
          </a:xfrm>
        </p:spPr>
        <p:txBody>
          <a:bodyPr lIns="86926" tIns="43578" rIns="86926" bIns="4357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942">
              <a:defRPr/>
            </a:pPr>
            <a:fld id="{9D58C95B-E41E-4E89-B2A5-250D18CD870C}" type="slidenum">
              <a:rPr lang="ru-RU" altLang="ru-RU" smtClean="0"/>
              <a:pPr defTabSz="3669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41288296"/>
      </p:ext>
    </p:extLst>
  </p:cSld>
  <p:clrMapOvr>
    <a:masterClrMapping/>
  </p:clrMapOvr>
  <p:transition spd="slow">
    <p:wipe dir="r"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926" tIns="43578" rIns="86926" bIns="4357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926" tIns="43578" rIns="86926" bIns="43578"/>
          <a:lstStyle>
            <a:lvl1pPr marL="0" indent="0" algn="ctr">
              <a:buNone/>
              <a:defRPr sz="2400"/>
            </a:lvl1pPr>
            <a:lvl2pPr marL="435221" indent="0" algn="ctr">
              <a:buNone/>
              <a:defRPr sz="2100"/>
            </a:lvl2pPr>
            <a:lvl3pPr marL="870358" indent="0" algn="ctr">
              <a:buNone/>
              <a:defRPr sz="1800"/>
            </a:lvl3pPr>
            <a:lvl4pPr marL="1305495" indent="0" algn="ctr">
              <a:buNone/>
              <a:defRPr sz="1600"/>
            </a:lvl4pPr>
            <a:lvl5pPr marL="1740795" indent="0" algn="ctr">
              <a:buNone/>
              <a:defRPr sz="1600"/>
            </a:lvl5pPr>
            <a:lvl6pPr marL="2175884" indent="0" algn="ctr">
              <a:buNone/>
              <a:defRPr sz="1600"/>
            </a:lvl6pPr>
            <a:lvl7pPr marL="2611068" indent="0" algn="ctr">
              <a:buNone/>
              <a:defRPr sz="1600"/>
            </a:lvl7pPr>
            <a:lvl8pPr marL="3046279" indent="0" algn="ctr">
              <a:buNone/>
              <a:defRPr sz="1600"/>
            </a:lvl8pPr>
            <a:lvl9pPr marL="348148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7555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7129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636147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4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808">
              <a:defRPr/>
            </a:pPr>
            <a:fld id="{8AF2105F-1B87-4015-8E4B-5DAE931EDE0C}" type="slidenum">
              <a:rPr lang="en-US" smtClean="0"/>
              <a:pPr defTabSz="98780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62" y="228108"/>
            <a:ext cx="10844585" cy="393584"/>
          </a:xfrm>
          <a:prstGeom prst="rect">
            <a:avLst/>
          </a:prstGeom>
        </p:spPr>
        <p:txBody>
          <a:bodyPr lIns="86800" tIns="43518" rIns="86800" bIns="435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49648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8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808">
              <a:defRPr/>
            </a:pPr>
            <a:fld id="{8AF2105F-1B87-4015-8E4B-5DAE931EDE0C}" type="slidenum">
              <a:rPr lang="en-US" smtClean="0"/>
              <a:pPr defTabSz="98780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640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00" tIns="43518" rIns="86800" bIns="435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00" tIns="43518" rIns="86800" bIns="435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372712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8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052" tIns="34195" rIns="34195" bIns="34195" rtlCol="0" anchor="ctr"/>
          <a:lstStyle/>
          <a:p>
            <a:pPr defTabSz="36647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7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17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82"/>
            <a:ext cx="486055" cy="365125"/>
          </a:xfrm>
        </p:spPr>
        <p:txBody>
          <a:bodyPr lIns="86800" tIns="43518" rIns="86800" bIns="435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478">
              <a:defRPr/>
            </a:pPr>
            <a:fld id="{9D58C95B-E41E-4E89-B2A5-250D18CD870C}" type="slidenum">
              <a:rPr lang="ru-RU" altLang="ru-RU" smtClean="0"/>
              <a:pPr defTabSz="36647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72175618"/>
      </p:ext>
    </p:extLst>
  </p:cSld>
  <p:clrMapOvr>
    <a:masterClrMapping/>
  </p:clrMapOvr>
  <p:transition spd="slow">
    <p:wipe dir="r"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800" tIns="43518" rIns="86800" bIns="4351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800" tIns="43518" rIns="86800" bIns="43518"/>
          <a:lstStyle>
            <a:lvl1pPr marL="0" indent="0" algn="ctr">
              <a:buNone/>
              <a:defRPr sz="2400"/>
            </a:lvl1pPr>
            <a:lvl2pPr marL="434685" indent="0" algn="ctr">
              <a:buNone/>
              <a:defRPr sz="2100"/>
            </a:lvl2pPr>
            <a:lvl3pPr marL="869254" indent="0" algn="ctr">
              <a:buNone/>
              <a:defRPr sz="1800"/>
            </a:lvl3pPr>
            <a:lvl4pPr marL="1303843" indent="0" algn="ctr">
              <a:buNone/>
              <a:defRPr sz="1600"/>
            </a:lvl4pPr>
            <a:lvl5pPr marL="1738617" indent="0" algn="ctr">
              <a:buNone/>
              <a:defRPr sz="1600"/>
            </a:lvl5pPr>
            <a:lvl6pPr marL="2173141" indent="0" algn="ctr">
              <a:buNone/>
              <a:defRPr sz="1600"/>
            </a:lvl6pPr>
            <a:lvl7pPr marL="2607778" indent="0" algn="ctr">
              <a:buNone/>
              <a:defRPr sz="1600"/>
            </a:lvl7pPr>
            <a:lvl8pPr marL="3042440" indent="0" algn="ctr">
              <a:buNone/>
              <a:defRPr sz="1600"/>
            </a:lvl8pPr>
            <a:lvl9pPr marL="347711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14185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740614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569">
              <a:defRPr/>
            </a:pPr>
            <a:fld id="{8AF2105F-1B87-4015-8E4B-5DAE931EDE0C}" type="slidenum">
              <a:rPr lang="en-US" smtClean="0"/>
              <a:pPr defTabSz="98556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43" y="228108"/>
            <a:ext cx="10844585" cy="393584"/>
          </a:xfrm>
          <a:prstGeom prst="rect">
            <a:avLst/>
          </a:prstGeom>
        </p:spPr>
        <p:txBody>
          <a:bodyPr lIns="86591" tIns="43450" rIns="86591" bIns="434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90256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6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5569">
              <a:defRPr/>
            </a:pPr>
            <a:fld id="{8AF2105F-1B87-4015-8E4B-5DAE931EDE0C}" type="slidenum">
              <a:rPr lang="en-US" smtClean="0"/>
              <a:pPr defTabSz="98556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8814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91" tIns="43450" rIns="86591" bIns="434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91" tIns="43450" rIns="86591" bIns="434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2591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753">
              <a:defRPr/>
            </a:pPr>
            <a:fld id="{8AF2105F-1B87-4015-8E4B-5DAE931EDE0C}" type="slidenum">
              <a:rPr lang="en-US" smtClean="0"/>
              <a:pPr defTabSz="98475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80" y="228108"/>
            <a:ext cx="10844585" cy="393584"/>
          </a:xfrm>
          <a:prstGeom prst="rect">
            <a:avLst/>
          </a:prstGeom>
        </p:spPr>
        <p:txBody>
          <a:bodyPr lIns="86516" tIns="43391" rIns="86516" bIns="4339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84646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6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758" tIns="34149" rIns="34149" bIns="34149" rtlCol="0" anchor="ctr"/>
          <a:lstStyle/>
          <a:p>
            <a:pPr defTabSz="86730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5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721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69"/>
            <a:ext cx="486055" cy="365125"/>
          </a:xfrm>
        </p:spPr>
        <p:txBody>
          <a:bodyPr lIns="86591" tIns="43450" rIns="86591" bIns="434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7308">
              <a:defRPr/>
            </a:pPr>
            <a:fld id="{9D58C95B-E41E-4E89-B2A5-250D18CD870C}" type="slidenum">
              <a:rPr lang="ru-RU" altLang="ru-RU" smtClean="0"/>
              <a:pPr defTabSz="86730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07227897"/>
      </p:ext>
    </p:extLst>
  </p:cSld>
  <p:clrMapOvr>
    <a:masterClrMapping/>
  </p:clrMapOvr>
  <p:transition spd="slow">
    <p:wipe dir="r"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32682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0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374">
              <a:defRPr/>
            </a:pPr>
            <a:fld id="{8AF2105F-1B87-4015-8E4B-5DAE931EDE0C}" type="slidenum">
              <a:rPr lang="en-US" smtClean="0"/>
              <a:pPr defTabSz="99937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840" tIns="44029" rIns="87840" bIns="4402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68454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4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374">
              <a:defRPr/>
            </a:pPr>
            <a:fld id="{8AF2105F-1B87-4015-8E4B-5DAE931EDE0C}" type="slidenum">
              <a:rPr lang="en-US" smtClean="0"/>
              <a:pPr defTabSz="99937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73329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40" tIns="44029" rIns="87840" bIns="4402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40" tIns="44029" rIns="87840" bIns="4402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9625430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5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786" tIns="34577" rIns="34577" bIns="34577" rtlCol="0" anchor="ctr"/>
          <a:lstStyle/>
          <a:p>
            <a:pPr defTabSz="87939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4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7" tIns="34577" rIns="34577" bIns="3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30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51"/>
            <a:ext cx="486055" cy="365125"/>
          </a:xfrm>
        </p:spPr>
        <p:txBody>
          <a:bodyPr lIns="87840" tIns="44029" rIns="87840" bIns="440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398">
              <a:defRPr/>
            </a:pPr>
            <a:fld id="{9D58C95B-E41E-4E89-B2A5-250D18CD870C}" type="slidenum">
              <a:rPr lang="ru-RU" altLang="ru-RU" smtClean="0"/>
              <a:pPr defTabSz="87939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9966619"/>
      </p:ext>
    </p:extLst>
  </p:cSld>
  <p:clrMapOvr>
    <a:masterClrMapping/>
  </p:clrMapOvr>
  <p:transition spd="slow">
    <p:wipe dir="r"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851790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35">
              <a:defRPr/>
            </a:pPr>
            <a:fld id="{8AF2105F-1B87-4015-8E4B-5DAE931EDE0C}" type="slidenum">
              <a:rPr lang="en-US" smtClean="0"/>
              <a:pPr defTabSz="9901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08" tIns="43630" rIns="87008" bIns="436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9621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35">
              <a:defRPr/>
            </a:pPr>
            <a:fld id="{8AF2105F-1B87-4015-8E4B-5DAE931EDE0C}" type="slidenum">
              <a:rPr lang="en-US" smtClean="0"/>
              <a:pPr defTabSz="9901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3631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8764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753">
              <a:defRPr/>
            </a:pPr>
            <a:fld id="{8AF2105F-1B87-4015-8E4B-5DAE931EDE0C}" type="slidenum">
              <a:rPr lang="en-US" smtClean="0"/>
              <a:pPr defTabSz="9847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0791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388" tIns="34242" rIns="34242" bIns="34242" rtlCol="0" anchor="ctr"/>
          <a:lstStyle/>
          <a:p>
            <a:pPr marL="0" marR="0" lvl="0" indent="0" algn="l" defTabSz="8712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21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96"/>
            <a:ext cx="486055" cy="365125"/>
          </a:xfrm>
        </p:spPr>
        <p:txBody>
          <a:bodyPr lIns="87008" tIns="43630" rIns="87008" bIns="4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297">
              <a:defRPr/>
            </a:pPr>
            <a:fld id="{9D58C95B-E41E-4E89-B2A5-250D18CD870C}" type="slidenum">
              <a:rPr lang="ru-RU" altLang="ru-RU" smtClean="0"/>
              <a:pPr defTabSz="8712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9121084"/>
      </p:ext>
    </p:extLst>
  </p:cSld>
  <p:clrMapOvr>
    <a:masterClrMapping/>
  </p:clrMapOvr>
  <p:transition spd="slow">
    <p:wipe dir="r"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223188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35">
              <a:defRPr/>
            </a:pPr>
            <a:fld id="{8AF2105F-1B87-4015-8E4B-5DAE931EDE0C}" type="slidenum">
              <a:rPr lang="en-US" smtClean="0"/>
              <a:pPr defTabSz="9901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08" tIns="43630" rIns="87008" bIns="436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439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35">
              <a:defRPr/>
            </a:pPr>
            <a:fld id="{8AF2105F-1B87-4015-8E4B-5DAE931EDE0C}" type="slidenum">
              <a:rPr lang="en-US" smtClean="0"/>
              <a:pPr defTabSz="9901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0812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3038559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388" tIns="34242" rIns="34242" bIns="34242" rtlCol="0" anchor="ctr"/>
          <a:lstStyle/>
          <a:p>
            <a:pPr marL="0" marR="0" lvl="0" indent="0" algn="l" defTabSz="8712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21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96"/>
            <a:ext cx="486055" cy="365125"/>
          </a:xfrm>
        </p:spPr>
        <p:txBody>
          <a:bodyPr lIns="87008" tIns="43630" rIns="87008" bIns="4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297">
              <a:defRPr/>
            </a:pPr>
            <a:fld id="{9D58C95B-E41E-4E89-B2A5-250D18CD870C}" type="slidenum">
              <a:rPr lang="ru-RU" altLang="ru-RU" smtClean="0"/>
              <a:pPr defTabSz="8712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9275008"/>
      </p:ext>
    </p:extLst>
  </p:cSld>
  <p:clrMapOvr>
    <a:masterClrMapping/>
  </p:clrMapOvr>
  <p:transition spd="slow">
    <p:wipe dir="r"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85944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855">
              <a:defRPr/>
            </a:pPr>
            <a:fld id="{8AF2105F-1B87-4015-8E4B-5DAE931EDE0C}" type="slidenum">
              <a:rPr lang="en-US" smtClean="0"/>
              <a:pPr defTabSz="99785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62" y="228108"/>
            <a:ext cx="10844585" cy="393584"/>
          </a:xfrm>
          <a:prstGeom prst="rect">
            <a:avLst/>
          </a:prstGeom>
        </p:spPr>
        <p:txBody>
          <a:bodyPr lIns="87701" tIns="43960" rIns="87701" bIns="4396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86922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5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7855">
              <a:defRPr/>
            </a:pPr>
            <a:fld id="{8AF2105F-1B87-4015-8E4B-5DAE931EDE0C}" type="slidenum">
              <a:rPr lang="en-US" smtClean="0"/>
              <a:pPr defTabSz="99785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7891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01" tIns="43960" rIns="87701" bIns="4396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01" tIns="43960" rIns="87701" bIns="4396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3022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16" tIns="43391" rIns="86516" bIns="4339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16" tIns="43391" rIns="86516" bIns="4339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0825995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7909" tIns="34511" rIns="34511" bIns="34511" rtlCol="0" anchor="ctr"/>
          <a:lstStyle/>
          <a:p>
            <a:pPr defTabSz="87806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7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11" tIns="34511" rIns="34511" bIns="345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797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963"/>
            <a:ext cx="486055" cy="365125"/>
          </a:xfrm>
        </p:spPr>
        <p:txBody>
          <a:bodyPr lIns="87701" tIns="43960" rIns="87701" bIns="4396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066">
              <a:defRPr/>
            </a:pPr>
            <a:fld id="{9D58C95B-E41E-4E89-B2A5-250D18CD870C}" type="slidenum">
              <a:rPr lang="ru-RU" altLang="ru-RU" smtClean="0"/>
              <a:pPr defTabSz="87806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0759593"/>
      </p:ext>
    </p:extLst>
  </p:cSld>
  <p:clrMapOvr>
    <a:masterClrMapping/>
  </p:clrMapOvr>
  <p:transition spd="slow">
    <p:wipe dir="r"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701" tIns="43960" rIns="87701" bIns="4396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701" tIns="43960" rIns="87701" bIns="4396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701" tIns="43960" rIns="87701" bIns="43960"/>
          <a:lstStyle/>
          <a:p>
            <a:pPr defTabSz="878066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8066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869" y="6356354"/>
            <a:ext cx="3860799" cy="365126"/>
          </a:xfrm>
          <a:prstGeom prst="rect">
            <a:avLst/>
          </a:prstGeom>
        </p:spPr>
        <p:txBody>
          <a:bodyPr lIns="87701" tIns="43960" rIns="87701" bIns="43960"/>
          <a:lstStyle/>
          <a:p>
            <a:pPr defTabSz="878066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701" tIns="43960" rIns="87701" bIns="43960"/>
          <a:lstStyle/>
          <a:p>
            <a:pPr defTabSz="878066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8066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7997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088295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4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024">
              <a:defRPr/>
            </a:pPr>
            <a:fld id="{8AF2105F-1B87-4015-8E4B-5DAE931EDE0C}" type="slidenum">
              <a:rPr lang="en-US" smtClean="0"/>
              <a:pPr defTabSz="99302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54" y="228108"/>
            <a:ext cx="10844585" cy="393584"/>
          </a:xfrm>
          <a:prstGeom prst="rect">
            <a:avLst/>
          </a:prstGeom>
        </p:spPr>
        <p:txBody>
          <a:bodyPr lIns="87270" tIns="43756" rIns="87270" bIns="437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7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7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024">
              <a:defRPr/>
            </a:pPr>
            <a:fld id="{8AF2105F-1B87-4015-8E4B-5DAE931EDE0C}" type="slidenum">
              <a:rPr lang="en-US" smtClean="0"/>
              <a:pPr defTabSz="99302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67922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56" rIns="87270" bIns="4375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270" tIns="43756" rIns="87270" bIns="4375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4783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7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062" tIns="34389" rIns="34389" bIns="34389" rtlCol="0" anchor="ctr"/>
          <a:lstStyle/>
          <a:p>
            <a:pPr defTabSz="87383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89" tIns="34389" rIns="34389" bIns="343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374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86"/>
            <a:ext cx="486055" cy="365125"/>
          </a:xfrm>
        </p:spPr>
        <p:txBody>
          <a:bodyPr lIns="87270" tIns="43756" rIns="87270" bIns="4375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836">
              <a:defRPr/>
            </a:pPr>
            <a:fld id="{9D58C95B-E41E-4E89-B2A5-250D18CD870C}" type="slidenum">
              <a:rPr lang="ru-RU" altLang="ru-RU" smtClean="0"/>
              <a:pPr defTabSz="87383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4884128"/>
      </p:ext>
    </p:extLst>
  </p:cSld>
  <p:clrMapOvr>
    <a:masterClrMapping/>
  </p:clrMapOvr>
  <p:transition spd="slow">
    <p:wipe dir="r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270" tIns="43756" rIns="87270" bIns="4375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270" tIns="43756" rIns="87270" bIns="4375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270" tIns="43756" rIns="87270" bIns="43756"/>
          <a:lstStyle/>
          <a:p>
            <a:pPr defTabSz="873836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3836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961" y="6356354"/>
            <a:ext cx="3860799" cy="365126"/>
          </a:xfrm>
          <a:prstGeom prst="rect">
            <a:avLst/>
          </a:prstGeom>
        </p:spPr>
        <p:txBody>
          <a:bodyPr lIns="87270" tIns="43756" rIns="87270" bIns="43756"/>
          <a:lstStyle/>
          <a:p>
            <a:pPr defTabSz="87383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270" tIns="43756" rIns="87270" bIns="43756"/>
          <a:lstStyle/>
          <a:p>
            <a:pPr defTabSz="873836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3836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25722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3095" tIns="36596" rIns="73095" bIns="3659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406"/>
            <a:ext cx="2844800" cy="365125"/>
          </a:xfrm>
          <a:prstGeom prst="rect">
            <a:avLst/>
          </a:prstGeom>
        </p:spPr>
        <p:txBody>
          <a:bodyPr lIns="73095" tIns="36596" rIns="73095" bIns="36596"/>
          <a:lstStyle/>
          <a:p>
            <a:pPr defTabSz="873836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3836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406"/>
            <a:ext cx="3860800" cy="365125"/>
          </a:xfrm>
          <a:prstGeom prst="rect">
            <a:avLst/>
          </a:prstGeom>
        </p:spPr>
        <p:txBody>
          <a:bodyPr lIns="73095" tIns="36596" rIns="73095" bIns="36596"/>
          <a:lstStyle/>
          <a:p>
            <a:pPr defTabSz="873836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406"/>
            <a:ext cx="2844800" cy="365125"/>
          </a:xfrm>
          <a:prstGeom prst="rect">
            <a:avLst/>
          </a:prstGeom>
        </p:spPr>
        <p:txBody>
          <a:bodyPr lIns="73095" tIns="36596" rIns="73095" bIns="36596"/>
          <a:lstStyle/>
          <a:p>
            <a:pPr defTabSz="873836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3836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95590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036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9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287" tIns="34149" rIns="34149" bIns="34149" rtlCol="0" anchor="ctr"/>
          <a:lstStyle/>
          <a:p>
            <a:pPr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9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48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304"/>
            <a:ext cx="486055" cy="365125"/>
          </a:xfrm>
        </p:spPr>
        <p:txBody>
          <a:bodyPr lIns="86516" tIns="43391" rIns="86516" bIns="433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>
              <a:defRPr/>
            </a:pPr>
            <a:fld id="{9D58C95B-E41E-4E89-B2A5-250D18CD870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19095470"/>
      </p:ext>
    </p:extLst>
  </p:cSld>
  <p:clrMapOvr>
    <a:masterClrMapping/>
  </p:clrMapOvr>
  <p:transition spd="slow">
    <p:wipe dir="r"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952">
              <a:defRPr/>
            </a:pPr>
            <a:fld id="{8AF2105F-1B87-4015-8E4B-5DAE931EDE0C}" type="slidenum">
              <a:rPr lang="en-US" smtClean="0"/>
              <a:pPr defTabSz="9919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51" tIns="43704" rIns="87151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54380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952">
              <a:defRPr/>
            </a:pPr>
            <a:fld id="{8AF2105F-1B87-4015-8E4B-5DAE931EDE0C}" type="slidenum">
              <a:rPr lang="en-US" smtClean="0"/>
              <a:pPr defTabSz="9919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9225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51" tIns="43704" rIns="87151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51" tIns="43704" rIns="87151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5751179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17" tIns="34323" rIns="34323" bIns="34323" rtlCol="0" anchor="ctr"/>
          <a:lstStyle/>
          <a:p>
            <a:pPr defTabSz="87286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2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79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34"/>
            <a:ext cx="486055" cy="365125"/>
          </a:xfrm>
        </p:spPr>
        <p:txBody>
          <a:bodyPr lIns="87151" tIns="43704" rIns="87151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866">
              <a:defRPr/>
            </a:pPr>
            <a:fld id="{9D58C95B-E41E-4E89-B2A5-250D18CD870C}" type="slidenum">
              <a:rPr lang="ru-RU" altLang="ru-RU" smtClean="0"/>
              <a:pPr defTabSz="87286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59026564"/>
      </p:ext>
    </p:extLst>
  </p:cSld>
  <p:clrMapOvr>
    <a:masterClrMapping/>
  </p:clrMapOvr>
  <p:transition spd="slow">
    <p:wipe dir="r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93016" y="245762"/>
            <a:ext cx="3005962" cy="456163"/>
          </a:xfrm>
        </p:spPr>
        <p:txBody>
          <a:bodyPr wrap="none" lIns="87788" tIns="43987" rIns="87788" bIns="43987">
            <a:spAutoFit/>
          </a:bodyPr>
          <a:lstStyle>
            <a:lvl1pPr algn="ctr">
              <a:defRPr lang="ru-RU" sz="1800" b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82606"/>
            <a:ext cx="573522" cy="7824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68747" y="6502691"/>
            <a:ext cx="509400" cy="348575"/>
          </a:xfrm>
          <a:solidFill>
            <a:srgbClr val="0C68B0"/>
          </a:solidFill>
        </p:spPr>
        <p:txBody>
          <a:bodyPr vert="horz" wrap="square" lIns="87788" tIns="43983" rIns="87788" bIns="43983" rtlCol="0" anchor="ctr">
            <a:noAutofit/>
          </a:bodyPr>
          <a:lstStyle>
            <a:lvl1pPr>
              <a:defRPr lang="ru-RU" sz="1200" smtClean="0">
                <a:solidFill>
                  <a:schemeClr val="bg1"/>
                </a:solidFill>
              </a:defRPr>
            </a:lvl1pPr>
          </a:lstStyle>
          <a:p>
            <a:pPr algn="ctr" defTabSz="866816"/>
            <a:fld id="{22969331-52E8-4B8F-B4AD-F9A1E31CB00F}" type="slidenum">
              <a:rPr lang="ru-RU" smtClean="0">
                <a:solidFill>
                  <a:srgbClr val="171616"/>
                </a:solidFill>
              </a:rPr>
              <a:pPr algn="ctr" defTabSz="866816"/>
              <a:t>‹#›</a:t>
            </a:fld>
            <a:endParaRPr lang="ru-RU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88568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657049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0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801">
              <a:defRPr/>
            </a:pPr>
            <a:fld id="{8AF2105F-1B87-4015-8E4B-5DAE931EDE0C}" type="slidenum">
              <a:rPr lang="en-US" smtClean="0"/>
              <a:pPr defTabSz="98880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24" y="228108"/>
            <a:ext cx="10844585" cy="393584"/>
          </a:xfrm>
          <a:prstGeom prst="rect">
            <a:avLst/>
          </a:prstGeom>
        </p:spPr>
        <p:txBody>
          <a:bodyPr lIns="86881" tIns="43577" rIns="86881" bIns="435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95887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3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801">
              <a:defRPr/>
            </a:pPr>
            <a:fld id="{8AF2105F-1B87-4015-8E4B-5DAE931EDE0C}" type="slidenum">
              <a:rPr lang="en-US" smtClean="0"/>
              <a:pPr defTabSz="98880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41487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81" tIns="43577" rIns="86881" bIns="435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81" tIns="43577" rIns="86881" bIns="435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643441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641" tIns="34195" rIns="34195" bIns="34195" rtlCol="0" anchor="ctr"/>
          <a:lstStyle/>
          <a:p>
            <a:pPr defTabSz="87012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04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48"/>
            <a:ext cx="486055" cy="365125"/>
          </a:xfrm>
        </p:spPr>
        <p:txBody>
          <a:bodyPr lIns="86881" tIns="43577" rIns="86881" bIns="43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0125">
              <a:defRPr/>
            </a:pPr>
            <a:fld id="{9D58C95B-E41E-4E89-B2A5-250D18CD870C}" type="slidenum">
              <a:rPr lang="ru-RU" altLang="ru-RU" smtClean="0"/>
              <a:pPr defTabSz="87012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81868912"/>
      </p:ext>
    </p:extLst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27687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881" tIns="43577" rIns="86881" bIns="4357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881" tIns="43577" rIns="86881" bIns="4357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881" tIns="43577" rIns="86881" bIns="43577"/>
          <a:lstStyle/>
          <a:p>
            <a:pPr defTabSz="870125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0125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17" y="6356354"/>
            <a:ext cx="3860799" cy="365126"/>
          </a:xfrm>
          <a:prstGeom prst="rect">
            <a:avLst/>
          </a:prstGeom>
        </p:spPr>
        <p:txBody>
          <a:bodyPr lIns="86881" tIns="43577" rIns="86881" bIns="43577"/>
          <a:lstStyle/>
          <a:p>
            <a:pPr defTabSz="87012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881" tIns="43577" rIns="86881" bIns="43577"/>
          <a:lstStyle/>
          <a:p>
            <a:pPr defTabSz="870125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012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0517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789" tIns="36434" rIns="72789" bIns="3643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568"/>
            <a:ext cx="2844800" cy="365125"/>
          </a:xfrm>
          <a:prstGeom prst="rect">
            <a:avLst/>
          </a:prstGeom>
        </p:spPr>
        <p:txBody>
          <a:bodyPr lIns="72789" tIns="36434" rIns="72789" bIns="36434"/>
          <a:lstStyle/>
          <a:p>
            <a:pPr defTabSz="870125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0125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568"/>
            <a:ext cx="3860800" cy="365125"/>
          </a:xfrm>
          <a:prstGeom prst="rect">
            <a:avLst/>
          </a:prstGeom>
        </p:spPr>
        <p:txBody>
          <a:bodyPr lIns="72789" tIns="36434" rIns="72789" bIns="36434"/>
          <a:lstStyle/>
          <a:p>
            <a:pPr defTabSz="870125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568"/>
            <a:ext cx="2844800" cy="365125"/>
          </a:xfrm>
          <a:prstGeom prst="rect">
            <a:avLst/>
          </a:prstGeom>
        </p:spPr>
        <p:txBody>
          <a:bodyPr lIns="72789" tIns="36434" rIns="72789" bIns="36434"/>
          <a:lstStyle/>
          <a:p>
            <a:pPr defTabSz="870125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0125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74779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23119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091">
              <a:defRPr/>
            </a:pPr>
            <a:fld id="{8AF2105F-1B87-4015-8E4B-5DAE931EDE0C}" type="slidenum">
              <a:rPr lang="en-US" smtClean="0"/>
              <a:pPr defTabSz="98809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45" y="228108"/>
            <a:ext cx="10844585" cy="393584"/>
          </a:xfrm>
          <a:prstGeom prst="rect">
            <a:avLst/>
          </a:prstGeom>
        </p:spPr>
        <p:txBody>
          <a:bodyPr lIns="86828" tIns="43544" rIns="86828" bIns="4354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9309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6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091">
              <a:defRPr/>
            </a:pPr>
            <a:fld id="{8AF2105F-1B87-4015-8E4B-5DAE931EDE0C}" type="slidenum">
              <a:rPr lang="en-US" smtClean="0"/>
              <a:pPr defTabSz="98809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25445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28" tIns="43544" rIns="86828" bIns="4354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28" tIns="43544" rIns="86828" bIns="4354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3048556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7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225" tIns="34195" rIns="34195" bIns="34195" rtlCol="0" anchor="ctr"/>
          <a:lstStyle/>
          <a:p>
            <a:pPr defTabSz="36658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42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71"/>
            <a:ext cx="486055" cy="365125"/>
          </a:xfrm>
        </p:spPr>
        <p:txBody>
          <a:bodyPr lIns="86828" tIns="43544" rIns="86828" bIns="435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580">
              <a:defRPr/>
            </a:pPr>
            <a:fld id="{9D58C95B-E41E-4E89-B2A5-250D18CD870C}" type="slidenum">
              <a:rPr lang="ru-RU" altLang="ru-RU" smtClean="0"/>
              <a:pPr defTabSz="36658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979617"/>
      </p:ext>
    </p:extLst>
  </p:cSld>
  <p:clrMapOvr>
    <a:masterClrMapping/>
  </p:clrMapOvr>
  <p:transition spd="slow">
    <p:wipe dir="r"/>
  </p:transition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828" tIns="43544" rIns="86828" bIns="4354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828" tIns="43544" rIns="86828" bIns="43544"/>
          <a:lstStyle>
            <a:lvl1pPr marL="0" indent="0" algn="ctr">
              <a:buNone/>
              <a:defRPr sz="2400"/>
            </a:lvl1pPr>
            <a:lvl2pPr marL="434805" indent="0" algn="ctr">
              <a:buNone/>
              <a:defRPr sz="2100"/>
            </a:lvl2pPr>
            <a:lvl3pPr marL="869522" indent="0" algn="ctr">
              <a:buNone/>
              <a:defRPr sz="1800"/>
            </a:lvl3pPr>
            <a:lvl4pPr marL="1304216" indent="0" algn="ctr">
              <a:buNone/>
              <a:defRPr sz="1600"/>
            </a:lvl4pPr>
            <a:lvl5pPr marL="1739129" indent="0" algn="ctr">
              <a:buNone/>
              <a:defRPr sz="1600"/>
            </a:lvl5pPr>
            <a:lvl6pPr marL="2173767" indent="0" algn="ctr">
              <a:buNone/>
              <a:defRPr sz="1600"/>
            </a:lvl6pPr>
            <a:lvl7pPr marL="2608533" indent="0" algn="ctr">
              <a:buNone/>
              <a:defRPr sz="1600"/>
            </a:lvl7pPr>
            <a:lvl8pPr marL="3043317" indent="0" algn="ctr">
              <a:buNone/>
              <a:defRPr sz="1600"/>
            </a:lvl8pPr>
            <a:lvl9pPr marL="347811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83069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106764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0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147">
              <a:defRPr/>
            </a:pPr>
            <a:fld id="{8AF2105F-1B87-4015-8E4B-5DAE931EDE0C}" type="slidenum">
              <a:rPr lang="en-US" smtClean="0"/>
              <a:pPr defTabSz="98614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20" y="228108"/>
            <a:ext cx="10844585" cy="393584"/>
          </a:xfrm>
          <a:prstGeom prst="rect">
            <a:avLst/>
          </a:prstGeom>
        </p:spPr>
        <p:txBody>
          <a:bodyPr lIns="86643" tIns="43450" rIns="86643" bIns="4345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08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128">
              <a:defRPr/>
            </a:pPr>
            <a:fld id="{8AF2105F-1B87-4015-8E4B-5DAE931EDE0C}" type="slidenum">
              <a:rPr lang="en-US" smtClean="0"/>
              <a:pPr defTabSz="9871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31" y="228108"/>
            <a:ext cx="10844585" cy="393584"/>
          </a:xfrm>
          <a:prstGeom prst="rect">
            <a:avLst/>
          </a:prstGeom>
        </p:spPr>
        <p:txBody>
          <a:bodyPr lIns="86716" tIns="43505" rIns="86716" bIns="4350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63987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4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6147">
              <a:defRPr/>
            </a:pPr>
            <a:fld id="{8AF2105F-1B87-4015-8E4B-5DAE931EDE0C}" type="slidenum">
              <a:rPr lang="en-US" smtClean="0"/>
              <a:pPr defTabSz="98614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68601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43" tIns="43450" rIns="86643" bIns="4345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643" tIns="43450" rIns="86643" bIns="4345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0400162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093" tIns="34149" rIns="34149" bIns="34149" rtlCol="0" anchor="ctr"/>
          <a:lstStyle/>
          <a:p>
            <a:pPr defTabSz="86780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3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772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46"/>
            <a:ext cx="486055" cy="365125"/>
          </a:xfrm>
        </p:spPr>
        <p:txBody>
          <a:bodyPr lIns="86643" tIns="43450" rIns="86643" bIns="4345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7807">
              <a:defRPr/>
            </a:pPr>
            <a:fld id="{9D58C95B-E41E-4E89-B2A5-250D18CD870C}" type="slidenum">
              <a:rPr lang="ru-RU" altLang="ru-RU" smtClean="0"/>
              <a:pPr defTabSz="86780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4294736"/>
      </p:ext>
    </p:extLst>
  </p:cSld>
  <p:clrMapOvr>
    <a:masterClrMapping/>
  </p:clrMapOvr>
  <p:transition spd="slow">
    <p:wipe dir="r"/>
  </p:transition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14624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67">
              <a:defRPr/>
            </a:pPr>
            <a:fld id="{8AF2105F-1B87-4015-8E4B-5DAE931EDE0C}" type="slidenum">
              <a:rPr lang="en-US" smtClean="0"/>
              <a:pPr defTabSz="9996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870" tIns="44029" rIns="87870" bIns="4402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99836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3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67">
              <a:defRPr/>
            </a:pPr>
            <a:fld id="{8AF2105F-1B87-4015-8E4B-5DAE931EDE0C}" type="slidenum">
              <a:rPr lang="en-US" smtClean="0"/>
              <a:pPr defTabSz="9996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439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0" tIns="44029" rIns="87870" bIns="4402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0" tIns="44029" rIns="87870" bIns="4402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550401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3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964" tIns="34577" rIns="34577" bIns="34577" rtlCol="0" anchor="ctr"/>
          <a:lstStyle/>
          <a:p>
            <a:pPr defTabSz="87965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3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7" tIns="34577" rIns="34577" bIns="3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56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40"/>
            <a:ext cx="486055" cy="365125"/>
          </a:xfrm>
        </p:spPr>
        <p:txBody>
          <a:bodyPr lIns="87870" tIns="44029" rIns="87870" bIns="440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655">
              <a:defRPr/>
            </a:pPr>
            <a:fld id="{9D58C95B-E41E-4E89-B2A5-250D18CD870C}" type="slidenum">
              <a:rPr lang="ru-RU" altLang="ru-RU" smtClean="0"/>
              <a:pPr defTabSz="8796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37172382"/>
      </p:ext>
    </p:extLst>
  </p:cSld>
  <p:clrMapOvr>
    <a:masterClrMapping/>
  </p:clrMapOvr>
  <p:transition spd="slow">
    <p:wipe dir="r"/>
  </p:transition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7870" tIns="44029" rIns="87870" bIns="4402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870" tIns="44029" rIns="87870" bIns="44029"/>
          <a:lstStyle>
            <a:lvl1pPr marL="0" indent="0" algn="ctr">
              <a:buNone/>
              <a:defRPr sz="2400"/>
            </a:lvl1pPr>
            <a:lvl2pPr marL="439830" indent="0" algn="ctr">
              <a:buNone/>
              <a:defRPr sz="2100"/>
            </a:lvl2pPr>
            <a:lvl3pPr marL="879621" indent="0" algn="ctr">
              <a:buNone/>
              <a:defRPr sz="1800"/>
            </a:lvl3pPr>
            <a:lvl4pPr marL="1319399" indent="0" algn="ctr">
              <a:buNone/>
              <a:defRPr sz="1600"/>
            </a:lvl4pPr>
            <a:lvl5pPr marL="1759335" indent="0" algn="ctr">
              <a:buNone/>
              <a:defRPr sz="1600"/>
            </a:lvl5pPr>
            <a:lvl6pPr marL="2199059" indent="0" algn="ctr">
              <a:buNone/>
              <a:defRPr sz="1600"/>
            </a:lvl6pPr>
            <a:lvl7pPr marL="2638917" indent="0" algn="ctr">
              <a:buNone/>
              <a:defRPr sz="1600"/>
            </a:lvl7pPr>
            <a:lvl8pPr marL="3078764" indent="0" algn="ctr">
              <a:buNone/>
              <a:defRPr sz="1600"/>
            </a:lvl8pPr>
            <a:lvl9pPr marL="351850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372"/>
            <a:ext cx="2743200" cy="365125"/>
          </a:xfrm>
          <a:prstGeom prst="rect">
            <a:avLst/>
          </a:prstGeom>
        </p:spPr>
        <p:txBody>
          <a:bodyPr lIns="87870" tIns="44029" rIns="87870" bIns="44029"/>
          <a:lstStyle/>
          <a:p>
            <a:pPr defTabSz="879655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79655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372"/>
            <a:ext cx="4114800" cy="365125"/>
          </a:xfrm>
          <a:prstGeom prst="rect">
            <a:avLst/>
          </a:prstGeom>
        </p:spPr>
        <p:txBody>
          <a:bodyPr lIns="87870" tIns="44029" rIns="87870" bIns="44029"/>
          <a:lstStyle/>
          <a:p>
            <a:pPr defTabSz="87965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372"/>
            <a:ext cx="2743200" cy="365125"/>
          </a:xfrm>
          <a:prstGeom prst="rect">
            <a:avLst/>
          </a:prstGeom>
        </p:spPr>
        <p:txBody>
          <a:bodyPr lIns="87870" tIns="44029" rIns="87870" bIns="44029"/>
          <a:lstStyle/>
          <a:p>
            <a:pPr defTabSz="879655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7965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21905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84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16" tIns="43391" rIns="86516" bIns="4339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16" tIns="43391" rIns="86516" bIns="4339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52402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7128">
              <a:defRPr/>
            </a:pPr>
            <a:fld id="{8AF2105F-1B87-4015-8E4B-5DAE931EDE0C}" type="slidenum">
              <a:rPr lang="en-US" smtClean="0"/>
              <a:pPr defTabSz="98712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27895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4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424">
              <a:defRPr/>
            </a:pPr>
            <a:fld id="{8AF2105F-1B87-4015-8E4B-5DAE931EDE0C}" type="slidenum">
              <a:rPr lang="en-US" smtClean="0"/>
              <a:pPr defTabSz="99042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48" tIns="43644" rIns="87048" bIns="4364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08593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7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424">
              <a:defRPr/>
            </a:pPr>
            <a:fld id="{8AF2105F-1B87-4015-8E4B-5DAE931EDE0C}" type="slidenum">
              <a:rPr lang="en-US" smtClean="0"/>
              <a:pPr defTabSz="99042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2173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48" tIns="43644" rIns="87048" bIns="4364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9189636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565" tIns="34299" rIns="34299" bIns="34299" rtlCol="0" anchor="ctr"/>
          <a:lstStyle/>
          <a:p>
            <a:pPr marL="0" marR="0" lvl="0" indent="0" algn="l" defTabSz="87154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46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84"/>
            <a:ext cx="486055" cy="365125"/>
          </a:xfrm>
        </p:spPr>
        <p:txBody>
          <a:bodyPr lIns="87048" tIns="43644" rIns="87048" bIns="4364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542">
              <a:defRPr/>
            </a:pPr>
            <a:fld id="{9D58C95B-E41E-4E89-B2A5-250D18CD870C}" type="slidenum">
              <a:rPr lang="ru-RU" altLang="ru-RU" smtClean="0"/>
              <a:pPr defTabSz="87154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38366655"/>
      </p:ext>
    </p:extLst>
  </p:cSld>
  <p:clrMapOvr>
    <a:masterClrMapping/>
  </p:clrMapOvr>
  <p:transition spd="slow">
    <p:wipe dir="r"/>
  </p:transition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36642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67">
              <a:defRPr/>
            </a:pPr>
            <a:fld id="{8AF2105F-1B87-4015-8E4B-5DAE931EDE0C}" type="slidenum">
              <a:rPr lang="en-US" smtClean="0"/>
              <a:pPr defTabSz="9996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870" tIns="44029" rIns="87870" bIns="4402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7767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3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67">
              <a:defRPr/>
            </a:pPr>
            <a:fld id="{8AF2105F-1B87-4015-8E4B-5DAE931EDE0C}" type="slidenum">
              <a:rPr lang="en-US" smtClean="0"/>
              <a:pPr defTabSz="9996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06138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0" tIns="44029" rIns="87870" bIns="4402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0" tIns="44029" rIns="87870" bIns="4402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4117949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3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964" tIns="34577" rIns="34577" bIns="34577" rtlCol="0" anchor="ctr"/>
          <a:lstStyle/>
          <a:p>
            <a:pPr defTabSz="87965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3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7" tIns="34577" rIns="34577" bIns="3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56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40"/>
            <a:ext cx="486055" cy="365125"/>
          </a:xfrm>
        </p:spPr>
        <p:txBody>
          <a:bodyPr lIns="87870" tIns="44029" rIns="87870" bIns="440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655">
              <a:defRPr/>
            </a:pPr>
            <a:fld id="{9D58C95B-E41E-4E89-B2A5-250D18CD870C}" type="slidenum">
              <a:rPr lang="ru-RU" altLang="ru-RU" smtClean="0"/>
              <a:pPr defTabSz="87965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76795374"/>
      </p:ext>
    </p:extLst>
  </p:cSld>
  <p:clrMapOvr>
    <a:masterClrMapping/>
  </p:clrMapOvr>
  <p:transition spd="slow">
    <p:wipe dir="r"/>
  </p:transition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3155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17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16" tIns="43505" rIns="86716" bIns="4350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716" tIns="43505" rIns="86716" bIns="4350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399909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8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015">
              <a:defRPr/>
            </a:pPr>
            <a:fld id="{8AF2105F-1B87-4015-8E4B-5DAE931EDE0C}" type="slidenum">
              <a:rPr lang="en-US" smtClean="0"/>
              <a:pPr defTabSz="100001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893" tIns="44039" rIns="87893" bIns="4403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18174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1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015">
              <a:defRPr/>
            </a:pPr>
            <a:fld id="{8AF2105F-1B87-4015-8E4B-5DAE931EDE0C}" type="slidenum">
              <a:rPr lang="en-US" smtClean="0"/>
              <a:pPr defTabSz="100001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75740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93" tIns="44039" rIns="87893" bIns="4403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93" tIns="44039" rIns="87893" bIns="4403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753713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171" tIns="34592" rIns="34592" bIns="34592" rtlCol="0" anchor="ctr"/>
          <a:lstStyle/>
          <a:p>
            <a:pPr defTabSz="87997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89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28"/>
            <a:ext cx="486055" cy="365125"/>
          </a:xfrm>
        </p:spPr>
        <p:txBody>
          <a:bodyPr lIns="87893" tIns="44039" rIns="87893" bIns="440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972">
              <a:defRPr/>
            </a:pPr>
            <a:fld id="{9D58C95B-E41E-4E89-B2A5-250D18CD870C}" type="slidenum">
              <a:rPr lang="ru-RU" altLang="ru-RU" smtClean="0"/>
              <a:pPr defTabSz="87997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055415"/>
      </p:ext>
    </p:extLst>
  </p:cSld>
  <p:clrMapOvr>
    <a:masterClrMapping/>
  </p:clrMapOvr>
  <p:transition spd="slow">
    <p:wipe dir="r"/>
  </p:transition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7893" tIns="44039" rIns="87893" bIns="44039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893" tIns="44039" rIns="87893" bIns="44039"/>
          <a:lstStyle>
            <a:lvl1pPr marL="0" indent="0" algn="ctr">
              <a:buNone/>
              <a:defRPr sz="2400"/>
            </a:lvl1pPr>
            <a:lvl2pPr marL="440001" indent="0" algn="ctr">
              <a:buNone/>
              <a:defRPr sz="2100"/>
            </a:lvl2pPr>
            <a:lvl3pPr marL="879949" indent="0" algn="ctr">
              <a:buNone/>
              <a:defRPr sz="1800"/>
            </a:lvl3pPr>
            <a:lvl4pPr marL="1319890" indent="0" algn="ctr">
              <a:buNone/>
              <a:defRPr sz="1600"/>
            </a:lvl4pPr>
            <a:lvl5pPr marL="1759982" indent="0" algn="ctr">
              <a:buNone/>
              <a:defRPr sz="1600"/>
            </a:lvl5pPr>
            <a:lvl6pPr marL="2199883" indent="0" algn="ctr">
              <a:buNone/>
              <a:defRPr sz="1600"/>
            </a:lvl6pPr>
            <a:lvl7pPr marL="2639875" indent="0" algn="ctr">
              <a:buNone/>
              <a:defRPr sz="1600"/>
            </a:lvl7pPr>
            <a:lvl8pPr marL="3079900" indent="0" algn="ctr">
              <a:buNone/>
              <a:defRPr sz="1600"/>
            </a:lvl8pPr>
            <a:lvl9pPr marL="351981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360"/>
            <a:ext cx="2743200" cy="365125"/>
          </a:xfrm>
          <a:prstGeom prst="rect">
            <a:avLst/>
          </a:prstGeom>
        </p:spPr>
        <p:txBody>
          <a:bodyPr lIns="87893" tIns="44039" rIns="87893" bIns="44039"/>
          <a:lstStyle/>
          <a:p>
            <a:pPr defTabSz="879972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79972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360"/>
            <a:ext cx="4114800" cy="365125"/>
          </a:xfrm>
          <a:prstGeom prst="rect">
            <a:avLst/>
          </a:prstGeom>
        </p:spPr>
        <p:txBody>
          <a:bodyPr lIns="87893" tIns="44039" rIns="87893" bIns="44039"/>
          <a:lstStyle/>
          <a:p>
            <a:pPr defTabSz="87997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360"/>
            <a:ext cx="2743200" cy="365125"/>
          </a:xfrm>
          <a:prstGeom prst="rect">
            <a:avLst/>
          </a:prstGeom>
        </p:spPr>
        <p:txBody>
          <a:bodyPr lIns="87893" tIns="44039" rIns="87893" bIns="44039"/>
          <a:lstStyle/>
          <a:p>
            <a:pPr defTabSz="879972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79972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672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97756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2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774">
              <a:defRPr/>
            </a:pPr>
            <a:fld id="{8AF2105F-1B87-4015-8E4B-5DAE931EDE0C}" type="slidenum">
              <a:rPr lang="en-US" smtClean="0"/>
              <a:pPr defTabSz="99077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49" y="228108"/>
            <a:ext cx="10844585" cy="393584"/>
          </a:xfrm>
          <a:prstGeom prst="rect">
            <a:avLst/>
          </a:prstGeom>
        </p:spPr>
        <p:txBody>
          <a:bodyPr lIns="87068" tIns="43648" rIns="87068" bIns="4364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31664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6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774">
              <a:defRPr/>
            </a:pPr>
            <a:fld id="{8AF2105F-1B87-4015-8E4B-5DAE931EDE0C}" type="slidenum">
              <a:rPr lang="en-US" smtClean="0"/>
              <a:pPr defTabSz="99077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46492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68" tIns="43648" rIns="87068" bIns="4364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68" tIns="43648" rIns="87068" bIns="4364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797114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6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773" tIns="34323" rIns="34323" bIns="34323" rtlCol="0" anchor="ctr"/>
          <a:lstStyle/>
          <a:p>
            <a:pPr marL="0" marR="0" lvl="0" indent="0" algn="l" defTabSz="8718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6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79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73"/>
            <a:ext cx="486055" cy="365125"/>
          </a:xfrm>
        </p:spPr>
        <p:txBody>
          <a:bodyPr lIns="87068" tIns="43648" rIns="87068" bIns="4364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856">
              <a:defRPr/>
            </a:pPr>
            <a:fld id="{9D58C95B-E41E-4E89-B2A5-250D18CD870C}" type="slidenum">
              <a:rPr lang="ru-RU" altLang="ru-RU" smtClean="0"/>
              <a:pPr defTabSz="87185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76442499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5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1636" tIns="34195" rIns="34195" bIns="34195" rtlCol="0" anchor="ctr"/>
          <a:lstStyle/>
          <a:p>
            <a:pPr marL="0" marR="0" lvl="0" indent="0" algn="l" defTabSz="86864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5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856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30" y="6450304"/>
            <a:ext cx="486055" cy="365125"/>
          </a:xfrm>
        </p:spPr>
        <p:txBody>
          <a:bodyPr lIns="86716" tIns="43505" rIns="86716" bIns="4350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8644">
              <a:defRPr/>
            </a:pPr>
            <a:fld id="{9D58C95B-E41E-4E89-B2A5-250D18CD870C}" type="slidenum">
              <a:rPr lang="ru-RU" altLang="ru-RU" smtClean="0"/>
              <a:pPr defTabSz="86864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1356565"/>
      </p:ext>
    </p:extLst>
  </p:cSld>
  <p:clrMapOvr>
    <a:masterClrMapping/>
  </p:clrMapOvr>
  <p:transition spd="slow">
    <p:wipe dir="r"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641278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 bwMode="auto">
          <a:xfrm>
            <a:off x="839791" y="746125"/>
            <a:ext cx="11017250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98039"/>
            <a:ext cx="4921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910" y="228108"/>
            <a:ext cx="10844585" cy="393584"/>
          </a:xfrm>
          <a:prstGeom prst="rect">
            <a:avLst/>
          </a:prstGeom>
        </p:spPr>
        <p:txBody>
          <a:bodyPr lIns="86926" tIns="43578" rIns="86926" bIns="4357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11446884" y="6357360"/>
            <a:ext cx="561975" cy="404813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 defTabSz="989167" eaLnBrk="1" fontAlgn="auto" hangingPunct="1">
              <a:spcBef>
                <a:spcPts val="0"/>
              </a:spcBef>
              <a:spcAft>
                <a:spcPts val="0"/>
              </a:spcAft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>
              <a:defRPr/>
            </a:pPr>
            <a:fld id="{919C6FF4-BE5B-49A9-A918-FADE95286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75721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11568114" y="6382761"/>
            <a:ext cx="563562" cy="404813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 defTabSz="989167" eaLnBrk="1" fontAlgn="auto" hangingPunct="1">
              <a:spcBef>
                <a:spcPts val="0"/>
              </a:spcBef>
              <a:spcAft>
                <a:spcPts val="0"/>
              </a:spcAft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>
              <a:defRPr/>
            </a:pPr>
            <a:fld id="{CD156055-0A02-4123-8D74-355420327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15979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4012566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6989" y="6440492"/>
            <a:ext cx="12150725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35" tIns="34242" rIns="34242" bIns="34242" anchor="ctr"/>
          <a:lstStyle/>
          <a:p>
            <a:pPr defTabSz="87045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6987" y="6451216"/>
            <a:ext cx="11598276" cy="40798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870358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ru-RU" sz="1500">
                <a:solidFill>
                  <a:srgbClr val="0E7ACB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625264" y="6449432"/>
            <a:ext cx="487362" cy="365125"/>
          </a:xfrm>
        </p:spPr>
        <p:txBody>
          <a:bodyPr lIns="86926" tIns="43578" rIns="86926" bIns="43578"/>
          <a:lstStyle>
            <a:lvl1pPr defTabSz="870454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201C15F-AD7C-4F71-A266-CC618E44BCE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86884450"/>
      </p:ext>
    </p:extLst>
  </p:cSld>
  <p:clrMapOvr>
    <a:masterClrMapping/>
  </p:clrMapOvr>
  <p:transition spd="slow">
    <p:wipe dir="r"/>
  </p:transition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926" tIns="43578" rIns="86926" bIns="4357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926" tIns="43578" rIns="86926" bIns="43578"/>
          <a:lstStyle>
            <a:lvl1pPr marL="0" indent="0" algn="ctr">
              <a:buNone/>
              <a:defRPr sz="2400"/>
            </a:lvl1pPr>
            <a:lvl2pPr marL="435256" indent="0" algn="ctr">
              <a:buNone/>
              <a:defRPr sz="2100"/>
            </a:lvl2pPr>
            <a:lvl3pPr marL="870454" indent="0" algn="ctr">
              <a:buNone/>
              <a:defRPr sz="1800"/>
            </a:lvl3pPr>
            <a:lvl4pPr marL="1305611" indent="0" algn="ctr">
              <a:buNone/>
              <a:defRPr sz="1600"/>
            </a:lvl4pPr>
            <a:lvl5pPr marL="1740971" indent="0" algn="ctr">
              <a:buNone/>
              <a:defRPr sz="1600"/>
            </a:lvl5pPr>
            <a:lvl6pPr marL="2176100" indent="0" algn="ctr">
              <a:buNone/>
              <a:defRPr sz="1600"/>
            </a:lvl6pPr>
            <a:lvl7pPr marL="2611326" indent="0" algn="ctr">
              <a:buNone/>
              <a:defRPr sz="1600"/>
            </a:lvl7pPr>
            <a:lvl8pPr marL="3046591" indent="0" algn="ctr">
              <a:buNone/>
              <a:defRPr sz="1600"/>
            </a:lvl8pPr>
            <a:lvl9pPr marL="348186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186708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67360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0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504">
              <a:defRPr/>
            </a:pPr>
            <a:fld id="{8AF2105F-1B87-4015-8E4B-5DAE931EDE0C}" type="slidenum">
              <a:rPr lang="en-US" smtClean="0"/>
              <a:pPr defTabSz="99850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39" y="228108"/>
            <a:ext cx="10844585" cy="393584"/>
          </a:xfrm>
          <a:prstGeom prst="rect">
            <a:avLst/>
          </a:prstGeom>
        </p:spPr>
        <p:txBody>
          <a:bodyPr lIns="87773" tIns="43971" rIns="87773" bIns="4397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68991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3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504">
              <a:defRPr/>
            </a:pPr>
            <a:fld id="{8AF2105F-1B87-4015-8E4B-5DAE931EDE0C}" type="slidenum">
              <a:rPr lang="en-US" smtClean="0"/>
              <a:pPr defTabSz="99850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40268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73" tIns="43971" rIns="87773" bIns="4397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73" tIns="43971" rIns="87773" bIns="4397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78318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267289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58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288" tIns="34526" rIns="34526" bIns="34526" rtlCol="0" anchor="ctr"/>
          <a:lstStyle/>
          <a:p>
            <a:pPr defTabSz="87863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5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26" tIns="34526" rIns="34526" bIns="34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54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940"/>
            <a:ext cx="486055" cy="365125"/>
          </a:xfrm>
        </p:spPr>
        <p:txBody>
          <a:bodyPr lIns="87773" tIns="43971" rIns="87773" bIns="4397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638">
              <a:defRPr/>
            </a:pPr>
            <a:fld id="{9D58C95B-E41E-4E89-B2A5-250D18CD870C}" type="slidenum">
              <a:rPr lang="ru-RU" altLang="ru-RU" smtClean="0"/>
              <a:pPr defTabSz="87863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34289521"/>
      </p:ext>
    </p:extLst>
  </p:cSld>
  <p:clrMapOvr>
    <a:masterClrMapping/>
  </p:clrMapOvr>
  <p:transition spd="slow">
    <p:wipe dir="r"/>
  </p:transition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773" tIns="43971" rIns="87773" bIns="4397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773" tIns="43971" rIns="87773" bIns="4397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773" tIns="43971" rIns="87773" bIns="43971"/>
          <a:lstStyle/>
          <a:p>
            <a:pPr defTabSz="87863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8638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834" y="6356354"/>
            <a:ext cx="3860799" cy="365126"/>
          </a:xfrm>
          <a:prstGeom prst="rect">
            <a:avLst/>
          </a:prstGeom>
        </p:spPr>
        <p:txBody>
          <a:bodyPr lIns="87773" tIns="43971" rIns="87773" bIns="43971"/>
          <a:lstStyle/>
          <a:p>
            <a:pPr defTabSz="87863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773" tIns="43971" rIns="87773" bIns="43971"/>
          <a:lstStyle/>
          <a:p>
            <a:pPr defTabSz="87863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863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3459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907177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1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676">
              <a:defRPr/>
            </a:pPr>
            <a:fld id="{8AF2105F-1B87-4015-8E4B-5DAE931EDE0C}" type="slidenum">
              <a:rPr lang="en-US" smtClean="0"/>
              <a:pPr defTabSz="9936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18" y="228108"/>
            <a:ext cx="10844585" cy="393584"/>
          </a:xfrm>
          <a:prstGeom prst="rect">
            <a:avLst/>
          </a:prstGeom>
        </p:spPr>
        <p:txBody>
          <a:bodyPr lIns="87333" tIns="43769" rIns="87333" bIns="4376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15830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5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676">
              <a:defRPr/>
            </a:pPr>
            <a:fld id="{8AF2105F-1B87-4015-8E4B-5DAE931EDE0C}" type="slidenum">
              <a:rPr lang="en-US" smtClean="0"/>
              <a:pPr defTabSz="9936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02338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33" tIns="43769" rIns="87333" bIns="4376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333" tIns="43769" rIns="87333" bIns="4376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4381991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45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52" tIns="34412" rIns="34412" bIns="34412" rtlCol="0" anchor="ctr"/>
          <a:lstStyle/>
          <a:p>
            <a:pPr defTabSz="87440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24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412" tIns="34412" rIns="34412" bIns="3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431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49963"/>
            <a:ext cx="486055" cy="365125"/>
          </a:xfrm>
        </p:spPr>
        <p:txBody>
          <a:bodyPr lIns="87333" tIns="43769" rIns="87333" bIns="437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4402">
              <a:defRPr/>
            </a:pPr>
            <a:fld id="{9D58C95B-E41E-4E89-B2A5-250D18CD870C}" type="slidenum">
              <a:rPr lang="ru-RU" altLang="ru-RU" smtClean="0"/>
              <a:pPr defTabSz="87440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8777398"/>
      </p:ext>
    </p:extLst>
  </p:cSld>
  <p:clrMapOvr>
    <a:masterClrMapping/>
  </p:clrMapOvr>
  <p:transition spd="slow">
    <p:wipe dir="r"/>
  </p:transition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7333" tIns="43769" rIns="87333" bIns="4376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7333" tIns="43769" rIns="87333" bIns="4376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7333" tIns="43769" rIns="87333" bIns="43769"/>
          <a:lstStyle/>
          <a:p>
            <a:pPr defTabSz="874402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4402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938" y="6356354"/>
            <a:ext cx="3860799" cy="365126"/>
          </a:xfrm>
          <a:prstGeom prst="rect">
            <a:avLst/>
          </a:prstGeom>
        </p:spPr>
        <p:txBody>
          <a:bodyPr lIns="87333" tIns="43769" rIns="87333" bIns="43769"/>
          <a:lstStyle/>
          <a:p>
            <a:pPr defTabSz="87440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7333" tIns="43769" rIns="87333" bIns="43769"/>
          <a:lstStyle/>
          <a:p>
            <a:pPr defTabSz="874402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4402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48783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3132" tIns="36623" rIns="73132" bIns="3662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383"/>
            <a:ext cx="2844800" cy="365125"/>
          </a:xfrm>
          <a:prstGeom prst="rect">
            <a:avLst/>
          </a:prstGeom>
        </p:spPr>
        <p:txBody>
          <a:bodyPr lIns="73132" tIns="36623" rIns="73132" bIns="36623"/>
          <a:lstStyle/>
          <a:p>
            <a:pPr defTabSz="874402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74402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383"/>
            <a:ext cx="3860800" cy="365125"/>
          </a:xfrm>
          <a:prstGeom prst="rect">
            <a:avLst/>
          </a:prstGeom>
        </p:spPr>
        <p:txBody>
          <a:bodyPr lIns="73132" tIns="36623" rIns="73132" bIns="36623"/>
          <a:lstStyle/>
          <a:p>
            <a:pPr defTabSz="874402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383"/>
            <a:ext cx="2844800" cy="365125"/>
          </a:xfrm>
          <a:prstGeom prst="rect">
            <a:avLst/>
          </a:prstGeom>
        </p:spPr>
        <p:txBody>
          <a:bodyPr lIns="73132" tIns="36623" rIns="73132" bIns="36623"/>
          <a:lstStyle/>
          <a:p>
            <a:pPr defTabSz="874402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74402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78509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822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776">
              <a:defRPr/>
            </a:pPr>
            <a:fld id="{8AF2105F-1B87-4015-8E4B-5DAE931EDE0C}" type="slidenum">
              <a:rPr lang="en-US" smtClean="0"/>
              <a:pPr defTabSz="9847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80" y="228108"/>
            <a:ext cx="10844585" cy="393584"/>
          </a:xfrm>
          <a:prstGeom prst="rect">
            <a:avLst/>
          </a:prstGeom>
        </p:spPr>
        <p:txBody>
          <a:bodyPr lIns="86516" tIns="43391" rIns="86516" bIns="4339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49534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2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264">
              <a:defRPr/>
            </a:pPr>
            <a:fld id="{8AF2105F-1B87-4015-8E4B-5DAE931EDE0C}" type="slidenum">
              <a:rPr lang="en-US" smtClean="0"/>
              <a:pPr defTabSz="98826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33" y="228108"/>
            <a:ext cx="10844585" cy="393584"/>
          </a:xfrm>
          <a:prstGeom prst="rect">
            <a:avLst/>
          </a:prstGeom>
        </p:spPr>
        <p:txBody>
          <a:bodyPr lIns="86851" tIns="43558" rIns="86851" bIns="4355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99804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5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264">
              <a:defRPr/>
            </a:pPr>
            <a:fld id="{8AF2105F-1B87-4015-8E4B-5DAE931EDE0C}" type="slidenum">
              <a:rPr lang="en-US" smtClean="0"/>
              <a:pPr defTabSz="9882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82348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51" tIns="43558" rIns="86851" bIns="4355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51" tIns="43558" rIns="86851" bIns="4355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4066410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6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337" tIns="34195" rIns="34195" bIns="34195" rtlCol="0" anchor="ctr"/>
          <a:lstStyle/>
          <a:p>
            <a:pPr defTabSz="36665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4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58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65"/>
            <a:ext cx="486055" cy="365125"/>
          </a:xfrm>
        </p:spPr>
        <p:txBody>
          <a:bodyPr lIns="86851" tIns="43558" rIns="86851" bIns="4355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651">
              <a:defRPr/>
            </a:pPr>
            <a:fld id="{9D58C95B-E41E-4E89-B2A5-250D18CD870C}" type="slidenum">
              <a:rPr lang="ru-RU" altLang="ru-RU" smtClean="0"/>
              <a:pPr defTabSz="3666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07624645"/>
      </p:ext>
    </p:extLst>
  </p:cSld>
  <p:clrMapOvr>
    <a:masterClrMapping/>
  </p:clrMapOvr>
  <p:transition spd="slow">
    <p:wipe dir="r"/>
  </p:transition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851" tIns="43558" rIns="86851" bIns="4355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851" tIns="43558" rIns="86851" bIns="43558"/>
          <a:lstStyle>
            <a:lvl1pPr marL="0" indent="0" algn="ctr">
              <a:buNone/>
              <a:defRPr sz="2400"/>
            </a:lvl1pPr>
            <a:lvl2pPr marL="434886" indent="0" algn="ctr">
              <a:buNone/>
              <a:defRPr sz="2100"/>
            </a:lvl2pPr>
            <a:lvl3pPr marL="869677" indent="0" algn="ctr">
              <a:buNone/>
              <a:defRPr sz="1800"/>
            </a:lvl3pPr>
            <a:lvl4pPr marL="1304452" indent="0" algn="ctr">
              <a:buNone/>
              <a:defRPr sz="1600"/>
            </a:lvl4pPr>
            <a:lvl5pPr marL="1739439" indent="0" algn="ctr">
              <a:buNone/>
              <a:defRPr sz="1600"/>
            </a:lvl5pPr>
            <a:lvl6pPr marL="2174175" indent="0" algn="ctr">
              <a:buNone/>
              <a:defRPr sz="1600"/>
            </a:lvl6pPr>
            <a:lvl7pPr marL="2608998" indent="0" algn="ctr">
              <a:buNone/>
              <a:defRPr sz="1600"/>
            </a:lvl7pPr>
            <a:lvl8pPr marL="3043883" indent="0" algn="ctr">
              <a:buNone/>
              <a:defRPr sz="1600"/>
            </a:lvl8pPr>
            <a:lvl9pPr marL="347875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82959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626434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203">
              <a:defRPr/>
            </a:pPr>
            <a:fld id="{8AF2105F-1B87-4015-8E4B-5DAE931EDE0C}" type="slidenum">
              <a:rPr lang="en-US" smtClean="0"/>
              <a:pPr defTabSz="10002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922" tIns="44043" rIns="87922" bIns="4404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80078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0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203">
              <a:defRPr/>
            </a:pPr>
            <a:fld id="{8AF2105F-1B87-4015-8E4B-5DAE931EDE0C}" type="slidenum">
              <a:rPr lang="en-US" smtClean="0"/>
              <a:pPr defTabSz="10002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1120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43" rIns="87922" bIns="4404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43" rIns="87922" bIns="4404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021134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287" tIns="34592" rIns="34592" bIns="34592" rtlCol="0" anchor="ctr"/>
          <a:lstStyle/>
          <a:p>
            <a:pPr defTabSz="88015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05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17"/>
            <a:ext cx="486055" cy="365125"/>
          </a:xfrm>
        </p:spPr>
        <p:txBody>
          <a:bodyPr lIns="87922" tIns="44043" rIns="87922" bIns="44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151">
              <a:defRPr/>
            </a:pPr>
            <a:fld id="{9D58C95B-E41E-4E89-B2A5-250D18CD870C}" type="slidenum">
              <a:rPr lang="ru-RU" altLang="ru-RU" smtClean="0"/>
              <a:pPr defTabSz="88015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47235505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9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776">
              <a:defRPr/>
            </a:pPr>
            <a:fld id="{8AF2105F-1B87-4015-8E4B-5DAE931EDE0C}" type="slidenum">
              <a:rPr lang="en-US" smtClean="0"/>
              <a:pPr defTabSz="9847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71536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7922" tIns="44043" rIns="87922" bIns="4404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7922" tIns="44043" rIns="87922" bIns="44043"/>
          <a:lstStyle>
            <a:lvl1pPr marL="0" indent="0" algn="ctr">
              <a:buNone/>
              <a:defRPr sz="2400"/>
            </a:lvl1pPr>
            <a:lvl2pPr marL="440075" indent="0" algn="ctr">
              <a:buNone/>
              <a:defRPr sz="2100"/>
            </a:lvl2pPr>
            <a:lvl3pPr marL="880120" indent="0" algn="ctr">
              <a:buNone/>
              <a:defRPr sz="1800"/>
            </a:lvl3pPr>
            <a:lvl4pPr marL="1320129" indent="0" algn="ctr">
              <a:buNone/>
              <a:defRPr sz="1600"/>
            </a:lvl4pPr>
            <a:lvl5pPr marL="1760302" indent="0" algn="ctr">
              <a:buNone/>
              <a:defRPr sz="1600"/>
            </a:lvl5pPr>
            <a:lvl6pPr marL="2200264" indent="0" algn="ctr">
              <a:buNone/>
              <a:defRPr sz="1600"/>
            </a:lvl6pPr>
            <a:lvl7pPr marL="2640360" indent="0" algn="ctr">
              <a:buNone/>
              <a:defRPr sz="1600"/>
            </a:lvl7pPr>
            <a:lvl8pPr marL="3080452" indent="0" algn="ctr">
              <a:buNone/>
              <a:defRPr sz="1600"/>
            </a:lvl8pPr>
            <a:lvl9pPr marL="352045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354"/>
            <a:ext cx="2743200" cy="365125"/>
          </a:xfrm>
          <a:prstGeom prst="rect">
            <a:avLst/>
          </a:prstGeom>
        </p:spPr>
        <p:txBody>
          <a:bodyPr lIns="87922" tIns="44043" rIns="87922" bIns="44043"/>
          <a:lstStyle/>
          <a:p>
            <a:pPr defTabSz="880151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0151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354"/>
            <a:ext cx="4114800" cy="365125"/>
          </a:xfrm>
          <a:prstGeom prst="rect">
            <a:avLst/>
          </a:prstGeom>
        </p:spPr>
        <p:txBody>
          <a:bodyPr lIns="87922" tIns="44043" rIns="87922" bIns="44043"/>
          <a:lstStyle/>
          <a:p>
            <a:pPr defTabSz="88015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354"/>
            <a:ext cx="2743200" cy="365125"/>
          </a:xfrm>
          <a:prstGeom prst="rect">
            <a:avLst/>
          </a:prstGeom>
        </p:spPr>
        <p:txBody>
          <a:bodyPr lIns="87922" tIns="44043" rIns="87922" bIns="44043"/>
          <a:lstStyle/>
          <a:p>
            <a:pPr defTabSz="880151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015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99424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795793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9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743">
              <a:defRPr/>
            </a:pPr>
            <a:fld id="{8AF2105F-1B87-4015-8E4B-5DAE931EDE0C}" type="slidenum">
              <a:rPr lang="en-US" smtClean="0"/>
              <a:pPr defTabSz="99874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27" y="228108"/>
            <a:ext cx="10844585" cy="393584"/>
          </a:xfrm>
          <a:prstGeom prst="rect">
            <a:avLst/>
          </a:prstGeom>
        </p:spPr>
        <p:txBody>
          <a:bodyPr lIns="87788" tIns="43983" rIns="87788" bIns="439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16951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743">
              <a:defRPr/>
            </a:pPr>
            <a:fld id="{8AF2105F-1B87-4015-8E4B-5DAE931EDE0C}" type="slidenum">
              <a:rPr lang="en-US" smtClean="0"/>
              <a:pPr defTabSz="99874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76039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88" tIns="43983" rIns="87788" bIns="4398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88" tIns="43983" rIns="87788" bIns="4398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7218470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5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412" tIns="34526" rIns="34526" bIns="34526" rtlCol="0" anchor="ctr"/>
          <a:lstStyle/>
          <a:p>
            <a:pPr defTabSz="87883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4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26" tIns="34526" rIns="34526" bIns="34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75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928"/>
            <a:ext cx="486055" cy="365125"/>
          </a:xfrm>
        </p:spPr>
        <p:txBody>
          <a:bodyPr lIns="87788" tIns="43983" rIns="87788" bIns="4398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835">
              <a:defRPr/>
            </a:pPr>
            <a:fld id="{9D58C95B-E41E-4E89-B2A5-250D18CD870C}" type="slidenum">
              <a:rPr lang="ru-RU" altLang="ru-RU" smtClean="0"/>
              <a:pPr defTabSz="87883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7676648"/>
      </p:ext>
    </p:extLst>
  </p:cSld>
  <p:clrMapOvr>
    <a:masterClrMapping/>
  </p:clrMapOvr>
  <p:transition spd="slow">
    <p:wipe dir="r"/>
  </p:transition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534527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8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992">
              <a:defRPr/>
            </a:pPr>
            <a:fld id="{8AF2105F-1B87-4015-8E4B-5DAE931EDE0C}" type="slidenum">
              <a:rPr lang="en-US" smtClean="0"/>
              <a:pPr defTabSz="99999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893" tIns="44039" rIns="87893" bIns="4403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47397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992">
              <a:defRPr/>
            </a:pPr>
            <a:fld id="{8AF2105F-1B87-4015-8E4B-5DAE931EDE0C}" type="slidenum">
              <a:rPr lang="en-US" smtClean="0"/>
              <a:pPr defTabSz="99999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34693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93" tIns="44039" rIns="87893" bIns="4403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93" tIns="44039" rIns="87893" bIns="4403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0273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16" tIns="43391" rIns="86516" bIns="4339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16" tIns="43391" rIns="86516" bIns="4339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1179352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166" tIns="34592" rIns="34592" bIns="34592" rtlCol="0" anchor="ctr"/>
          <a:lstStyle/>
          <a:p>
            <a:pPr marL="0" marR="0" lvl="0" indent="0" algn="l" defTabSz="87994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87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28"/>
            <a:ext cx="486055" cy="365125"/>
          </a:xfrm>
        </p:spPr>
        <p:txBody>
          <a:bodyPr lIns="87893" tIns="44039" rIns="87893" bIns="440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949">
              <a:defRPr/>
            </a:pPr>
            <a:fld id="{9D58C95B-E41E-4E89-B2A5-250D18CD870C}" type="slidenum">
              <a:rPr lang="ru-RU" altLang="ru-RU" smtClean="0"/>
              <a:pPr defTabSz="87994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8520839"/>
      </p:ext>
    </p:extLst>
  </p:cSld>
  <p:clrMapOvr>
    <a:masterClrMapping/>
  </p:clrMapOvr>
  <p:transition spd="slow">
    <p:wipe dir="r"/>
  </p:transition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239637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2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374">
              <a:defRPr/>
            </a:pPr>
            <a:fld id="{8AF2105F-1B87-4015-8E4B-5DAE931EDE0C}" type="slidenum">
              <a:rPr lang="en-US" smtClean="0"/>
              <a:pPr defTabSz="98837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33" y="228108"/>
            <a:ext cx="10844585" cy="393584"/>
          </a:xfrm>
          <a:prstGeom prst="rect">
            <a:avLst/>
          </a:prstGeom>
        </p:spPr>
        <p:txBody>
          <a:bodyPr lIns="86857" tIns="43573" rIns="86857" bIns="435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45088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5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374">
              <a:defRPr/>
            </a:pPr>
            <a:fld id="{8AF2105F-1B87-4015-8E4B-5DAE931EDE0C}" type="slidenum">
              <a:rPr lang="en-US" smtClean="0"/>
              <a:pPr defTabSz="98837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3960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57" tIns="43573" rIns="86857" bIns="435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57" tIns="43573" rIns="86857" bIns="435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0991999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5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387" tIns="34195" rIns="34195" bIns="34195" rtlCol="0" anchor="ctr"/>
          <a:lstStyle/>
          <a:p>
            <a:pPr defTabSz="366686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4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68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65"/>
            <a:ext cx="486055" cy="365125"/>
          </a:xfrm>
        </p:spPr>
        <p:txBody>
          <a:bodyPr lIns="86857" tIns="43573" rIns="86857" bIns="435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686">
              <a:defRPr/>
            </a:pPr>
            <a:fld id="{9D58C95B-E41E-4E89-B2A5-250D18CD870C}" type="slidenum">
              <a:rPr lang="ru-RU" altLang="ru-RU" smtClean="0"/>
              <a:pPr defTabSz="36668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0967492"/>
      </p:ext>
    </p:extLst>
  </p:cSld>
  <p:clrMapOvr>
    <a:masterClrMapping/>
  </p:clrMapOvr>
  <p:transition spd="slow">
    <p:wipe dir="r"/>
  </p:transition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857" tIns="43573" rIns="86857" bIns="4357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857" tIns="43573" rIns="86857" bIns="43573"/>
          <a:lstStyle>
            <a:lvl1pPr marL="0" indent="0" algn="ctr">
              <a:buNone/>
              <a:defRPr sz="2400"/>
            </a:lvl1pPr>
            <a:lvl2pPr marL="434926" indent="0" algn="ctr">
              <a:buNone/>
              <a:defRPr sz="2100"/>
            </a:lvl2pPr>
            <a:lvl3pPr marL="869767" indent="0" algn="ctr">
              <a:buNone/>
              <a:defRPr sz="1800"/>
            </a:lvl3pPr>
            <a:lvl4pPr marL="1304592" indent="0" algn="ctr">
              <a:buNone/>
              <a:defRPr sz="1600"/>
            </a:lvl4pPr>
            <a:lvl5pPr marL="1739626" indent="0" algn="ctr">
              <a:buNone/>
              <a:defRPr sz="1600"/>
            </a:lvl5pPr>
            <a:lvl6pPr marL="2174398" indent="0" algn="ctr">
              <a:buNone/>
              <a:defRPr sz="1600"/>
            </a:lvl6pPr>
            <a:lvl7pPr marL="2609284" indent="0" algn="ctr">
              <a:buNone/>
              <a:defRPr sz="1600"/>
            </a:lvl7pPr>
            <a:lvl8pPr marL="3044195" indent="0" algn="ctr">
              <a:buNone/>
              <a:defRPr sz="1600"/>
            </a:lvl8pPr>
            <a:lvl9pPr marL="347911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1082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700189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016">
              <a:defRPr/>
            </a:pPr>
            <a:fld id="{8AF2105F-1B87-4015-8E4B-5DAE931EDE0C}" type="slidenum">
              <a:rPr lang="en-US" smtClean="0"/>
              <a:pPr defTabSz="99001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01" tIns="43630" rIns="87001" bIns="436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82198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94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016">
              <a:defRPr/>
            </a:pPr>
            <a:fld id="{8AF2105F-1B87-4015-8E4B-5DAE931EDE0C}" type="slidenum">
              <a:rPr lang="en-US" smtClean="0"/>
              <a:pPr defTabSz="99001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495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9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296" tIns="34149" rIns="34149" bIns="34149" rtlCol="0" anchor="ctr"/>
          <a:lstStyle/>
          <a:p>
            <a:pPr defTabSz="86658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9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50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304"/>
            <a:ext cx="486055" cy="365125"/>
          </a:xfrm>
        </p:spPr>
        <p:txBody>
          <a:bodyPr lIns="86516" tIns="43391" rIns="86516" bIns="433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6585">
              <a:defRPr/>
            </a:pPr>
            <a:fld id="{9D58C95B-E41E-4E89-B2A5-250D18CD870C}" type="slidenum">
              <a:rPr lang="ru-RU" altLang="ru-RU" smtClean="0"/>
              <a:pPr defTabSz="86658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62177806"/>
      </p:ext>
    </p:extLst>
  </p:cSld>
  <p:clrMapOvr>
    <a:masterClrMapping/>
  </p:clrMapOvr>
  <p:transition spd="slow">
    <p:wipe dir="r"/>
  </p:transition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1" tIns="43630" rIns="87001" bIns="436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1" tIns="43630" rIns="87001" bIns="436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770139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9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337" tIns="34242" rIns="34242" bIns="34242" rtlCol="0" anchor="ctr"/>
          <a:lstStyle/>
          <a:p>
            <a:pPr defTabSz="87120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8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11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02"/>
            <a:ext cx="486055" cy="365125"/>
          </a:xfrm>
        </p:spPr>
        <p:txBody>
          <a:bodyPr lIns="87001" tIns="43630" rIns="87001" bIns="4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205">
              <a:defRPr/>
            </a:pPr>
            <a:fld id="{9D58C95B-E41E-4E89-B2A5-250D18CD870C}" type="slidenum">
              <a:rPr lang="ru-RU" altLang="ru-RU" smtClean="0"/>
              <a:pPr defTabSz="87120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2270297"/>
      </p:ext>
    </p:extLst>
  </p:cSld>
  <p:clrMapOvr>
    <a:masterClrMapping/>
  </p:clrMapOvr>
  <p:transition spd="slow">
    <p:wipe dir="r"/>
  </p:transition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022523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0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698">
              <a:defRPr/>
            </a:pPr>
            <a:fld id="{8AF2105F-1B87-4015-8E4B-5DAE931EDE0C}" type="slidenum">
              <a:rPr lang="en-US" smtClean="0"/>
              <a:pPr defTabSz="99169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28" tIns="43704" rIns="87128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41394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3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698">
              <a:defRPr/>
            </a:pPr>
            <a:fld id="{8AF2105F-1B87-4015-8E4B-5DAE931EDE0C}" type="slidenum">
              <a:rPr lang="en-US" smtClean="0"/>
              <a:pPr defTabSz="99169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8533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704" rIns="87128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704" rIns="87128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6969218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271" tIns="34323" rIns="34323" bIns="34323" rtlCol="0" anchor="ctr"/>
          <a:lstStyle/>
          <a:p>
            <a:pPr marL="0" marR="0" lvl="0" indent="0" algn="l" defTabSz="87264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56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46"/>
            <a:ext cx="486055" cy="365125"/>
          </a:xfrm>
        </p:spPr>
        <p:txBody>
          <a:bodyPr lIns="87128" tIns="43704" rIns="87128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641">
              <a:defRPr/>
            </a:pPr>
            <a:fld id="{9D58C95B-E41E-4E89-B2A5-250D18CD870C}" type="slidenum">
              <a:rPr lang="ru-RU" altLang="ru-RU" smtClean="0"/>
              <a:pPr defTabSz="87264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78986477"/>
      </p:ext>
    </p:extLst>
  </p:cSld>
  <p:clrMapOvr>
    <a:masterClrMapping/>
  </p:clrMapOvr>
  <p:transition spd="slow">
    <p:wipe dir="r"/>
  </p:transition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794195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108">
              <a:defRPr/>
            </a:pPr>
            <a:fld id="{8AF2105F-1B87-4015-8E4B-5DAE931EDE0C}" type="slidenum">
              <a:rPr lang="en-US" smtClean="0"/>
              <a:pPr defTabSz="100010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922" tIns="44039" rIns="87922" bIns="4403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24945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1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108">
              <a:defRPr/>
            </a:pPr>
            <a:fld id="{8AF2105F-1B87-4015-8E4B-5DAE931EDE0C}" type="slidenum">
              <a:rPr lang="en-US" smtClean="0"/>
              <a:pPr defTabSz="100010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82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516" tIns="43391" rIns="86516" bIns="4339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516" tIns="43391" rIns="86516" bIns="4339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516" tIns="43391" rIns="86516" bIns="43391"/>
          <a:lstStyle/>
          <a:p>
            <a:pPr defTabSz="866585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585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79" y="6356354"/>
            <a:ext cx="3860799" cy="365126"/>
          </a:xfrm>
          <a:prstGeom prst="rect">
            <a:avLst/>
          </a:prstGeom>
        </p:spPr>
        <p:txBody>
          <a:bodyPr lIns="86516" tIns="43391" rIns="86516" bIns="43391"/>
          <a:lstStyle/>
          <a:p>
            <a:pPr defTabSz="86658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516" tIns="43391" rIns="86516" bIns="43391"/>
          <a:lstStyle/>
          <a:p>
            <a:pPr defTabSz="866585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585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16183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39" rIns="87922" bIns="4403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39" rIns="87922" bIns="4403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0888678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2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235" tIns="34592" rIns="34592" bIns="34592" rtlCol="0" anchor="ctr"/>
          <a:lstStyle/>
          <a:p>
            <a:pPr defTabSz="88004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96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23"/>
            <a:ext cx="486055" cy="365125"/>
          </a:xfrm>
        </p:spPr>
        <p:txBody>
          <a:bodyPr lIns="87922" tIns="44039" rIns="87922" bIns="440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043">
              <a:defRPr/>
            </a:pPr>
            <a:fld id="{9D58C95B-E41E-4E89-B2A5-250D18CD870C}" type="slidenum">
              <a:rPr lang="ru-RU" altLang="ru-RU" smtClean="0"/>
              <a:pPr defTabSz="8800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8278192"/>
      </p:ext>
    </p:extLst>
  </p:cSld>
  <p:clrMapOvr>
    <a:masterClrMapping/>
  </p:clrMapOvr>
  <p:transition spd="slow">
    <p:wipe dir="r"/>
  </p:transition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9"/>
            <a:ext cx="10972801" cy="1143000"/>
          </a:xfrm>
          <a:prstGeom prst="rect">
            <a:avLst/>
          </a:prstGeom>
        </p:spPr>
        <p:txBody>
          <a:bodyPr lIns="87587" tIns="43907" rIns="87587" bIns="4390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17" y="1600523"/>
            <a:ext cx="10972801" cy="4525963"/>
          </a:xfrm>
          <a:prstGeom prst="rect">
            <a:avLst/>
          </a:prstGeom>
        </p:spPr>
        <p:txBody>
          <a:bodyPr lIns="87587" tIns="43907" rIns="87587" bIns="4390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20" y="6356354"/>
            <a:ext cx="2844801" cy="365126"/>
          </a:xfrm>
          <a:prstGeom prst="rect">
            <a:avLst/>
          </a:prstGeom>
        </p:spPr>
        <p:txBody>
          <a:bodyPr lIns="87587" tIns="43907" rIns="87587" bIns="43907"/>
          <a:lstStyle/>
          <a:p>
            <a:pPr defTabSz="876900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6900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879" y="6356354"/>
            <a:ext cx="3860799" cy="365126"/>
          </a:xfrm>
          <a:prstGeom prst="rect">
            <a:avLst/>
          </a:prstGeom>
        </p:spPr>
        <p:txBody>
          <a:bodyPr lIns="87587" tIns="43907" rIns="87587" bIns="43907"/>
          <a:lstStyle/>
          <a:p>
            <a:pPr defTabSz="87690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23" y="6356354"/>
            <a:ext cx="2844801" cy="365126"/>
          </a:xfrm>
          <a:prstGeom prst="rect">
            <a:avLst/>
          </a:prstGeom>
        </p:spPr>
        <p:txBody>
          <a:bodyPr lIns="87587" tIns="43907" rIns="87587" bIns="43907"/>
          <a:lstStyle/>
          <a:p>
            <a:pPr defTabSz="876900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6900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75438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96963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5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35">
              <a:defRPr/>
            </a:pPr>
            <a:fld id="{8AF2105F-1B87-4015-8E4B-5DAE931EDE0C}" type="slidenum">
              <a:rPr lang="en-US" smtClean="0"/>
              <a:pPr defTabSz="99013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52" y="228108"/>
            <a:ext cx="10844585" cy="393584"/>
          </a:xfrm>
          <a:prstGeom prst="rect">
            <a:avLst/>
          </a:prstGeom>
        </p:spPr>
        <p:txBody>
          <a:bodyPr lIns="87008" tIns="43630" rIns="87008" bIns="436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43873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8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135">
              <a:defRPr/>
            </a:pPr>
            <a:fld id="{8AF2105F-1B87-4015-8E4B-5DAE931EDE0C}" type="slidenum">
              <a:rPr lang="en-US" smtClean="0"/>
              <a:pPr defTabSz="99013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5001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08" tIns="43630" rIns="87008" bIns="436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7539512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8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388" tIns="34242" rIns="34242" bIns="34242" rtlCol="0" anchor="ctr"/>
          <a:lstStyle/>
          <a:p>
            <a:pPr defTabSz="871297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8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21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96"/>
            <a:ext cx="486055" cy="365125"/>
          </a:xfrm>
        </p:spPr>
        <p:txBody>
          <a:bodyPr lIns="87008" tIns="43630" rIns="87008" bIns="436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297">
              <a:defRPr/>
            </a:pPr>
            <a:fld id="{9D58C95B-E41E-4E89-B2A5-250D18CD870C}" type="slidenum">
              <a:rPr lang="ru-RU" altLang="ru-RU" smtClean="0"/>
              <a:pPr defTabSz="87129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176111"/>
      </p:ext>
    </p:extLst>
  </p:cSld>
  <p:clrMapOvr>
    <a:masterClrMapping/>
  </p:clrMapOvr>
  <p:transition spd="slow">
    <p:wipe dir="r"/>
  </p:transition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765768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8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814">
              <a:defRPr/>
            </a:pPr>
            <a:fld id="{8AF2105F-1B87-4015-8E4B-5DAE931EDE0C}" type="slidenum">
              <a:rPr lang="en-US" smtClean="0"/>
              <a:pPr defTabSz="99881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27" y="228108"/>
            <a:ext cx="10844585" cy="393584"/>
          </a:xfrm>
          <a:prstGeom prst="rect">
            <a:avLst/>
          </a:prstGeom>
        </p:spPr>
        <p:txBody>
          <a:bodyPr lIns="87798" tIns="43987" rIns="87798" bIns="4398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259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504" tIns="36282" rIns="72504" bIns="3628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724"/>
            <a:ext cx="2844800" cy="365125"/>
          </a:xfrm>
          <a:prstGeom prst="rect">
            <a:avLst/>
          </a:prstGeom>
        </p:spPr>
        <p:txBody>
          <a:bodyPr lIns="72504" tIns="36282" rIns="72504" bIns="36282"/>
          <a:lstStyle/>
          <a:p>
            <a:pPr defTabSz="866585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66585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724"/>
            <a:ext cx="3860800" cy="365125"/>
          </a:xfrm>
          <a:prstGeom prst="rect">
            <a:avLst/>
          </a:prstGeom>
        </p:spPr>
        <p:txBody>
          <a:bodyPr lIns="72504" tIns="36282" rIns="72504" bIns="36282"/>
          <a:lstStyle/>
          <a:p>
            <a:pPr defTabSz="866585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724"/>
            <a:ext cx="2844800" cy="365125"/>
          </a:xfrm>
          <a:prstGeom prst="rect">
            <a:avLst/>
          </a:prstGeom>
        </p:spPr>
        <p:txBody>
          <a:bodyPr lIns="72504" tIns="36282" rIns="72504" bIns="36282"/>
          <a:lstStyle/>
          <a:p>
            <a:pPr defTabSz="866585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66585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87387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8814">
              <a:defRPr/>
            </a:pPr>
            <a:fld id="{8AF2105F-1B87-4015-8E4B-5DAE931EDE0C}" type="slidenum">
              <a:rPr lang="en-US" smtClean="0"/>
              <a:pPr defTabSz="99881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78108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98" tIns="43987" rIns="87798" bIns="4398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798" tIns="43987" rIns="87798" bIns="4398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2006550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4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452" tIns="34571" rIns="34571" bIns="34571" rtlCol="0" anchor="ctr"/>
          <a:lstStyle/>
          <a:p>
            <a:pPr defTabSz="87890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4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1" tIns="34571" rIns="34571" bIns="3457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882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928"/>
            <a:ext cx="486055" cy="365125"/>
          </a:xfrm>
        </p:spPr>
        <p:txBody>
          <a:bodyPr lIns="87798" tIns="43987" rIns="87798" bIns="439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8904">
              <a:defRPr/>
            </a:pPr>
            <a:fld id="{9D58C95B-E41E-4E89-B2A5-250D18CD870C}" type="slidenum">
              <a:rPr lang="ru-RU" altLang="ru-RU" smtClean="0"/>
              <a:pPr defTabSz="87890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6361103"/>
      </p:ext>
    </p:extLst>
  </p:cSld>
  <p:clrMapOvr>
    <a:masterClrMapping/>
  </p:clrMapOvr>
  <p:transition spd="slow">
    <p:wipe dir="r"/>
  </p:transition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798" tIns="43987" rIns="87798" bIns="4398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798" tIns="43987" rIns="87798" bIns="4398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798" tIns="43987" rIns="87798" bIns="43987"/>
          <a:lstStyle/>
          <a:p>
            <a:pPr defTabSz="878904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8904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827" y="6356354"/>
            <a:ext cx="3860799" cy="365126"/>
          </a:xfrm>
          <a:prstGeom prst="rect">
            <a:avLst/>
          </a:prstGeom>
        </p:spPr>
        <p:txBody>
          <a:bodyPr lIns="87798" tIns="43987" rIns="87798" bIns="43987"/>
          <a:lstStyle/>
          <a:p>
            <a:pPr defTabSz="878904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798" tIns="43987" rIns="87798" bIns="43987"/>
          <a:lstStyle/>
          <a:p>
            <a:pPr defTabSz="878904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8904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95800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452673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138">
              <a:defRPr/>
            </a:pPr>
            <a:fld id="{8AF2105F-1B87-4015-8E4B-5DAE931EDE0C}" type="slidenum">
              <a:rPr lang="en-US" smtClean="0"/>
              <a:pPr defTabSz="10001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922" tIns="44043" rIns="87922" bIns="4404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69004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1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138">
              <a:defRPr/>
            </a:pPr>
            <a:fld id="{8AF2105F-1B87-4015-8E4B-5DAE931EDE0C}" type="slidenum">
              <a:rPr lang="en-US" smtClean="0"/>
              <a:pPr defTabSz="10001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17513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43" rIns="87922" bIns="4404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43" rIns="87922" bIns="4404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4530628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2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252" tIns="34592" rIns="34592" bIns="34592" rtlCol="0" anchor="ctr"/>
          <a:lstStyle/>
          <a:p>
            <a:pPr marL="0" marR="0" lvl="0" indent="0" algn="l" defTabSz="88007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98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23"/>
            <a:ext cx="486055" cy="365125"/>
          </a:xfrm>
        </p:spPr>
        <p:txBody>
          <a:bodyPr lIns="87922" tIns="44043" rIns="87922" bIns="44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076">
              <a:defRPr/>
            </a:pPr>
            <a:fld id="{9D58C95B-E41E-4E89-B2A5-250D18CD870C}" type="slidenum">
              <a:rPr lang="ru-RU" altLang="ru-RU" smtClean="0"/>
              <a:pPr defTabSz="88007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7010537"/>
      </p:ext>
    </p:extLst>
  </p:cSld>
  <p:clrMapOvr>
    <a:masterClrMapping/>
  </p:clrMapOvr>
  <p:transition spd="slow">
    <p:wipe dir="r"/>
  </p:transition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68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9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287" tIns="34149" rIns="34149" bIns="34149" rtlCol="0" anchor="ctr"/>
          <a:lstStyle/>
          <a:p>
            <a:pPr algn="l">
              <a:lnSpc>
                <a:spcPct val="80000"/>
              </a:lnSpc>
            </a:pPr>
            <a:endParaRPr lang="ru-RU" sz="15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9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48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304"/>
            <a:ext cx="486055" cy="365125"/>
          </a:xfrm>
        </p:spPr>
        <p:txBody>
          <a:bodyPr lIns="86516" tIns="43391" rIns="86516" bIns="4339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>
              <a:defRPr/>
            </a:pPr>
            <a:fld id="{9D58C95B-E41E-4E89-B2A5-250D18CD870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84337828"/>
      </p:ext>
    </p:extLst>
  </p:cSld>
  <p:clrMapOvr>
    <a:masterClrMapping/>
  </p:clrMapOvr>
  <p:transition spd="slow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988099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138">
              <a:defRPr/>
            </a:pPr>
            <a:fld id="{8AF2105F-1B87-4015-8E4B-5DAE931EDE0C}" type="slidenum">
              <a:rPr lang="en-US" smtClean="0"/>
              <a:pPr defTabSz="100013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922" tIns="44043" rIns="87922" bIns="4404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5254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1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138">
              <a:defRPr/>
            </a:pPr>
            <a:fld id="{8AF2105F-1B87-4015-8E4B-5DAE931EDE0C}" type="slidenum">
              <a:rPr lang="en-US" smtClean="0"/>
              <a:pPr defTabSz="100013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6011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43" rIns="87922" bIns="4404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22" tIns="44043" rIns="87922" bIns="4404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1674525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2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252" tIns="34592" rIns="34592" bIns="34592" rtlCol="0" anchor="ctr"/>
          <a:lstStyle/>
          <a:p>
            <a:pPr marL="0" marR="0" lvl="0" indent="0" algn="l" defTabSz="88007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1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98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23"/>
            <a:ext cx="486055" cy="365125"/>
          </a:xfrm>
        </p:spPr>
        <p:txBody>
          <a:bodyPr lIns="87922" tIns="44043" rIns="87922" bIns="44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076">
              <a:defRPr/>
            </a:pPr>
            <a:fld id="{9D58C95B-E41E-4E89-B2A5-250D18CD870C}" type="slidenum">
              <a:rPr lang="ru-RU" altLang="ru-RU" smtClean="0"/>
              <a:pPr defTabSz="88007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23368706"/>
      </p:ext>
    </p:extLst>
  </p:cSld>
  <p:clrMapOvr>
    <a:masterClrMapping/>
  </p:clrMapOvr>
  <p:transition spd="slow">
    <p:wipe dir="r"/>
  </p:transition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39323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1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499">
              <a:defRPr/>
            </a:pPr>
            <a:fld id="{8AF2105F-1B87-4015-8E4B-5DAE931EDE0C}" type="slidenum">
              <a:rPr lang="en-US" smtClean="0"/>
              <a:pPr defTabSz="98849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33" y="228108"/>
            <a:ext cx="10844585" cy="393584"/>
          </a:xfrm>
          <a:prstGeom prst="rect">
            <a:avLst/>
          </a:prstGeom>
        </p:spPr>
        <p:txBody>
          <a:bodyPr lIns="86868" tIns="43573" rIns="86868" bIns="435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50644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5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499">
              <a:defRPr/>
            </a:pPr>
            <a:fld id="{8AF2105F-1B87-4015-8E4B-5DAE931EDE0C}" type="slidenum">
              <a:rPr lang="en-US" smtClean="0"/>
              <a:pPr defTabSz="98849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96999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68" tIns="43573" rIns="86868" bIns="435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68" tIns="43573" rIns="86868" bIns="435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8198241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5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464" tIns="34195" rIns="34195" bIns="34195" rtlCol="0" anchor="ctr"/>
          <a:lstStyle/>
          <a:p>
            <a:pPr defTabSz="36674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4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79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59"/>
            <a:ext cx="486055" cy="365125"/>
          </a:xfrm>
        </p:spPr>
        <p:txBody>
          <a:bodyPr lIns="86868" tIns="43573" rIns="86868" bIns="435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740">
              <a:defRPr/>
            </a:pPr>
            <a:fld id="{9D58C95B-E41E-4E89-B2A5-250D18CD870C}" type="slidenum">
              <a:rPr lang="ru-RU" altLang="ru-RU" smtClean="0"/>
              <a:pPr defTabSz="36674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7117686"/>
      </p:ext>
    </p:extLst>
  </p:cSld>
  <p:clrMapOvr>
    <a:masterClrMapping/>
  </p:clrMapOvr>
  <p:transition spd="slow">
    <p:wipe dir="r"/>
  </p:transition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868" tIns="43573" rIns="86868" bIns="43573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868" tIns="43573" rIns="86868" bIns="43573"/>
          <a:lstStyle>
            <a:lvl1pPr marL="0" indent="0" algn="ctr">
              <a:buNone/>
              <a:defRPr sz="2400"/>
            </a:lvl1pPr>
            <a:lvl2pPr marL="434990" indent="0" algn="ctr">
              <a:buNone/>
              <a:defRPr sz="2100"/>
            </a:lvl2pPr>
            <a:lvl3pPr marL="869878" indent="0" algn="ctr">
              <a:buNone/>
              <a:defRPr sz="1800"/>
            </a:lvl3pPr>
            <a:lvl4pPr marL="1304774" indent="0" algn="ctr">
              <a:buNone/>
              <a:defRPr sz="1600"/>
            </a:lvl4pPr>
            <a:lvl5pPr marL="1739825" indent="0" algn="ctr">
              <a:buNone/>
              <a:defRPr sz="1600"/>
            </a:lvl5pPr>
            <a:lvl6pPr marL="2174697" indent="0" algn="ctr">
              <a:buNone/>
              <a:defRPr sz="1600"/>
            </a:lvl6pPr>
            <a:lvl7pPr marL="2609636" indent="0" algn="ctr">
              <a:buNone/>
              <a:defRPr sz="1600"/>
            </a:lvl7pPr>
            <a:lvl8pPr marL="3044593" indent="0" algn="ctr">
              <a:buNone/>
              <a:defRPr sz="1600"/>
            </a:lvl8pPr>
            <a:lvl9pPr marL="347958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585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5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976">
              <a:defRPr/>
            </a:pPr>
            <a:fld id="{8AF2105F-1B87-4015-8E4B-5DAE931EDE0C}" type="slidenum">
              <a:rPr lang="en-US" smtClean="0"/>
              <a:pPr defTabSz="9849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60" y="228108"/>
            <a:ext cx="10844585" cy="393584"/>
          </a:xfrm>
          <a:prstGeom prst="rect">
            <a:avLst/>
          </a:prstGeom>
        </p:spPr>
        <p:txBody>
          <a:bodyPr lIns="86534" tIns="43394" rIns="86534" bIns="4339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5003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29261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952">
              <a:defRPr/>
            </a:pPr>
            <a:fld id="{8AF2105F-1B87-4015-8E4B-5DAE931EDE0C}" type="slidenum">
              <a:rPr lang="en-US" smtClean="0"/>
              <a:pPr defTabSz="99195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51" tIns="43704" rIns="87151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4672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952">
              <a:defRPr/>
            </a:pPr>
            <a:fld id="{8AF2105F-1B87-4015-8E4B-5DAE931EDE0C}" type="slidenum">
              <a:rPr lang="en-US" smtClean="0"/>
              <a:pPr defTabSz="99195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2775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51" tIns="43704" rIns="87151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51" tIns="43704" rIns="87151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7073142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17" tIns="34323" rIns="34323" bIns="34323" rtlCol="0" anchor="ctr"/>
          <a:lstStyle/>
          <a:p>
            <a:pPr marL="0" marR="0" lvl="0" indent="0" algn="l" defTabSz="87286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2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791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34"/>
            <a:ext cx="486055" cy="365125"/>
          </a:xfrm>
        </p:spPr>
        <p:txBody>
          <a:bodyPr lIns="87151" tIns="43704" rIns="87151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866">
              <a:defRPr/>
            </a:pPr>
            <a:fld id="{9D58C95B-E41E-4E89-B2A5-250D18CD870C}" type="slidenum">
              <a:rPr lang="ru-RU" altLang="ru-RU" smtClean="0"/>
              <a:pPr defTabSz="87286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31543707"/>
      </p:ext>
    </p:extLst>
  </p:cSld>
  <p:clrMapOvr>
    <a:masterClrMapping/>
  </p:clrMapOvr>
  <p:transition spd="slow">
    <p:wipe dir="r"/>
  </p:transition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602967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28">
              <a:defRPr/>
            </a:pPr>
            <a:fld id="{8AF2105F-1B87-4015-8E4B-5DAE931EDE0C}" type="slidenum">
              <a:rPr lang="en-US" smtClean="0"/>
              <a:pPr defTabSz="9918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48" tIns="43704" rIns="87148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19000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3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28">
              <a:defRPr/>
            </a:pPr>
            <a:fld id="{8AF2105F-1B87-4015-8E4B-5DAE931EDE0C}" type="slidenum">
              <a:rPr lang="en-US" smtClean="0"/>
              <a:pPr defTabSz="99182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8188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48" tIns="43704" rIns="87148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48" tIns="43704" rIns="87148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6829329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346" tIns="34323" rIns="34323" bIns="34323" rtlCol="0" anchor="ctr"/>
          <a:lstStyle/>
          <a:p>
            <a:pPr marL="0" marR="0" lvl="0" indent="0" algn="l" defTabSz="87275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68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40"/>
            <a:ext cx="486055" cy="365125"/>
          </a:xfrm>
        </p:spPr>
        <p:txBody>
          <a:bodyPr lIns="87148" tIns="43704" rIns="87148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757">
              <a:defRPr/>
            </a:pPr>
            <a:fld id="{9D58C95B-E41E-4E89-B2A5-250D18CD870C}" type="slidenum">
              <a:rPr lang="ru-RU" altLang="ru-RU" smtClean="0"/>
              <a:pPr defTabSz="8727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4724771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8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976">
              <a:defRPr/>
            </a:pPr>
            <a:fld id="{8AF2105F-1B87-4015-8E4B-5DAE931EDE0C}" type="slidenum">
              <a:rPr lang="en-US" smtClean="0"/>
              <a:pPr defTabSz="9849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36944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22" tIns="43394" rIns="86522" bIns="4339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22" tIns="43394" rIns="86522" bIns="43394"/>
          <a:lstStyle>
            <a:lvl1pPr marL="0" indent="0" algn="ctr">
              <a:buNone/>
              <a:defRPr sz="2400"/>
            </a:lvl1pPr>
            <a:lvl2pPr marL="433424" indent="0" algn="ctr">
              <a:buNone/>
              <a:defRPr sz="2100"/>
            </a:lvl2pPr>
            <a:lvl3pPr marL="866704" indent="0" algn="ctr">
              <a:buNone/>
              <a:defRPr sz="1800"/>
            </a:lvl3pPr>
            <a:lvl4pPr marL="1300016" indent="0" algn="ctr">
              <a:buNone/>
              <a:defRPr sz="1600"/>
            </a:lvl4pPr>
            <a:lvl5pPr marL="1733490" indent="0" algn="ctr">
              <a:buNone/>
              <a:defRPr sz="1600"/>
            </a:lvl5pPr>
            <a:lvl6pPr marL="2166763" indent="0" algn="ctr">
              <a:buNone/>
              <a:defRPr sz="1600"/>
            </a:lvl6pPr>
            <a:lvl7pPr marL="2600075" indent="0" algn="ctr">
              <a:buNone/>
              <a:defRPr sz="1600"/>
            </a:lvl7pPr>
            <a:lvl8pPr marL="3033536" indent="0" algn="ctr">
              <a:buNone/>
              <a:defRPr sz="1600"/>
            </a:lvl8pPr>
            <a:lvl9pPr marL="346690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57735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663032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28">
              <a:defRPr/>
            </a:pPr>
            <a:fld id="{8AF2105F-1B87-4015-8E4B-5DAE931EDE0C}" type="slidenum">
              <a:rPr lang="en-US" smtClean="0"/>
              <a:pPr defTabSz="9918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48" tIns="43704" rIns="87148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18327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3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28">
              <a:defRPr/>
            </a:pPr>
            <a:fld id="{8AF2105F-1B87-4015-8E4B-5DAE931EDE0C}" type="slidenum">
              <a:rPr lang="en-US" smtClean="0"/>
              <a:pPr defTabSz="99182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85544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48" tIns="43704" rIns="87148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48" tIns="43704" rIns="87148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0559420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4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346" tIns="34323" rIns="34323" bIns="34323" rtlCol="0" anchor="ctr"/>
          <a:lstStyle/>
          <a:p>
            <a:pPr marL="0" marR="0" lvl="0" indent="0" algn="l" defTabSz="87275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3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68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40"/>
            <a:ext cx="486055" cy="365125"/>
          </a:xfrm>
        </p:spPr>
        <p:txBody>
          <a:bodyPr lIns="87148" tIns="43704" rIns="87148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757">
              <a:defRPr/>
            </a:pPr>
            <a:fld id="{9D58C95B-E41E-4E89-B2A5-250D18CD870C}" type="slidenum">
              <a:rPr lang="ru-RU" altLang="ru-RU" smtClean="0"/>
              <a:pPr defTabSz="8727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57688346"/>
      </p:ext>
    </p:extLst>
  </p:cSld>
  <p:clrMapOvr>
    <a:masterClrMapping/>
  </p:clrMapOvr>
  <p:transition spd="slow">
    <p:wipe dir="r"/>
  </p:transition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22" tIns="43394" rIns="86522" bIns="43394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22" tIns="43394" rIns="86522" bIns="43394"/>
          <a:lstStyle>
            <a:lvl1pPr marL="0" indent="0" algn="ctr">
              <a:buNone/>
              <a:defRPr sz="2400"/>
            </a:lvl1pPr>
            <a:lvl2pPr marL="433424" indent="0" algn="ctr">
              <a:buNone/>
              <a:defRPr sz="2100"/>
            </a:lvl2pPr>
            <a:lvl3pPr marL="866704" indent="0" algn="ctr">
              <a:buNone/>
              <a:defRPr sz="1800"/>
            </a:lvl3pPr>
            <a:lvl4pPr marL="1300016" indent="0" algn="ctr">
              <a:buNone/>
              <a:defRPr sz="1600"/>
            </a:lvl4pPr>
            <a:lvl5pPr marL="1733490" indent="0" algn="ctr">
              <a:buNone/>
              <a:defRPr sz="1600"/>
            </a:lvl5pPr>
            <a:lvl6pPr marL="2166763" indent="0" algn="ctr">
              <a:buNone/>
              <a:defRPr sz="1600"/>
            </a:lvl6pPr>
            <a:lvl7pPr marL="2600075" indent="0" algn="ctr">
              <a:buNone/>
              <a:defRPr sz="1600"/>
            </a:lvl7pPr>
            <a:lvl8pPr marL="3033536" indent="0" algn="ctr">
              <a:buNone/>
              <a:defRPr sz="1600"/>
            </a:lvl8pPr>
            <a:lvl9pPr marL="346690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04520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467816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7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103">
              <a:defRPr/>
            </a:pPr>
            <a:fld id="{8AF2105F-1B87-4015-8E4B-5DAE931EDE0C}" type="slidenum">
              <a:rPr lang="en-US" smtClean="0"/>
              <a:pPr defTabSz="99910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618" y="228108"/>
            <a:ext cx="10844585" cy="393584"/>
          </a:xfrm>
          <a:prstGeom prst="rect">
            <a:avLst/>
          </a:prstGeom>
        </p:spPr>
        <p:txBody>
          <a:bodyPr lIns="87818" tIns="44023" rIns="87818" bIns="4402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8742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0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103">
              <a:defRPr/>
            </a:pPr>
            <a:fld id="{8AF2105F-1B87-4015-8E4B-5DAE931EDE0C}" type="slidenum">
              <a:rPr lang="en-US" smtClean="0"/>
              <a:pPr defTabSz="99910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42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34" tIns="43394" rIns="86534" bIns="4339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34" tIns="43394" rIns="86534" bIns="4339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90337791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18" tIns="44023" rIns="87818" bIns="4402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18" tIns="44023" rIns="87818" bIns="4402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519812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654" tIns="34577" rIns="34577" bIns="34577" rtlCol="0" anchor="ctr"/>
          <a:lstStyle/>
          <a:p>
            <a:pPr defTabSz="879158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3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7" tIns="34577" rIns="34577" bIns="3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07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917"/>
            <a:ext cx="486055" cy="365125"/>
          </a:xfrm>
        </p:spPr>
        <p:txBody>
          <a:bodyPr lIns="87818" tIns="44023" rIns="87818" bIns="4402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158">
              <a:defRPr/>
            </a:pPr>
            <a:fld id="{9D58C95B-E41E-4E89-B2A5-250D18CD870C}" type="slidenum">
              <a:rPr lang="ru-RU" altLang="ru-RU" smtClean="0"/>
              <a:pPr defTabSz="87915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0144171"/>
      </p:ext>
    </p:extLst>
  </p:cSld>
  <p:clrMapOvr>
    <a:masterClrMapping/>
  </p:clrMapOvr>
  <p:transition spd="slow">
    <p:wipe dir="r"/>
  </p:transition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818" tIns="44023" rIns="87818" bIns="4402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818" tIns="44023" rIns="87818" bIns="4402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818" tIns="44023" rIns="87818" bIns="44023"/>
          <a:lstStyle/>
          <a:p>
            <a:pPr defTabSz="879158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9158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817" y="6356354"/>
            <a:ext cx="3860799" cy="365126"/>
          </a:xfrm>
          <a:prstGeom prst="rect">
            <a:avLst/>
          </a:prstGeom>
        </p:spPr>
        <p:txBody>
          <a:bodyPr lIns="87818" tIns="44023" rIns="87818" bIns="44023"/>
          <a:lstStyle/>
          <a:p>
            <a:pPr defTabSz="879158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818" tIns="44023" rIns="87818" bIns="44023"/>
          <a:lstStyle/>
          <a:p>
            <a:pPr defTabSz="879158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9158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8446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861455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722">
              <a:defRPr/>
            </a:pPr>
            <a:fld id="{8AF2105F-1B87-4015-8E4B-5DAE931EDE0C}" type="slidenum">
              <a:rPr lang="en-US" smtClean="0"/>
              <a:pPr defTabSz="98872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24" y="228108"/>
            <a:ext cx="10844585" cy="393584"/>
          </a:xfrm>
          <a:prstGeom prst="rect">
            <a:avLst/>
          </a:prstGeom>
        </p:spPr>
        <p:txBody>
          <a:bodyPr lIns="86881" tIns="43577" rIns="86881" bIns="4357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97567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4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8722">
              <a:defRPr/>
            </a:pPr>
            <a:fld id="{8AF2105F-1B87-4015-8E4B-5DAE931EDE0C}" type="slidenum">
              <a:rPr lang="en-US" smtClean="0"/>
              <a:pPr defTabSz="98872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34847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81" tIns="43577" rIns="86881" bIns="4357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881" tIns="43577" rIns="86881" bIns="4357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0491560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586" tIns="34195" rIns="34195" bIns="34195" rtlCol="0" anchor="ctr"/>
          <a:lstStyle/>
          <a:p>
            <a:pPr defTabSz="36681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95" tIns="34195" rIns="34195" bIns="3419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9979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48"/>
            <a:ext cx="486055" cy="365125"/>
          </a:xfrm>
        </p:spPr>
        <p:txBody>
          <a:bodyPr lIns="86881" tIns="43577" rIns="86881" bIns="43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813">
              <a:defRPr/>
            </a:pPr>
            <a:fld id="{9D58C95B-E41E-4E89-B2A5-250D18CD870C}" type="slidenum">
              <a:rPr lang="ru-RU" altLang="ru-RU" smtClean="0"/>
              <a:pPr defTabSz="36681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6996208"/>
      </p:ext>
    </p:extLst>
  </p:cSld>
  <p:clrMapOvr>
    <a:masterClrMapping/>
  </p:clrMapOvr>
  <p:transition spd="slow">
    <p:wipe dir="r"/>
  </p:transition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881" tIns="43577" rIns="86881" bIns="43577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881" tIns="43577" rIns="86881" bIns="43577"/>
          <a:lstStyle>
            <a:lvl1pPr marL="0" indent="0" algn="ctr">
              <a:buNone/>
              <a:defRPr sz="2400"/>
            </a:lvl1pPr>
            <a:lvl2pPr marL="435077" indent="0" algn="ctr">
              <a:buNone/>
              <a:defRPr sz="2100"/>
            </a:lvl2pPr>
            <a:lvl3pPr marL="870056" indent="0" algn="ctr">
              <a:buNone/>
              <a:defRPr sz="1800"/>
            </a:lvl3pPr>
            <a:lvl4pPr marL="1305042" indent="0" algn="ctr">
              <a:buNone/>
              <a:defRPr sz="1600"/>
            </a:lvl4pPr>
            <a:lvl5pPr marL="1740195" indent="0" algn="ctr">
              <a:buNone/>
              <a:defRPr sz="1600"/>
            </a:lvl5pPr>
            <a:lvl6pPr marL="2175142" indent="0" algn="ctr">
              <a:buNone/>
              <a:defRPr sz="1600"/>
            </a:lvl6pPr>
            <a:lvl7pPr marL="2610173" indent="0" algn="ctr">
              <a:buNone/>
              <a:defRPr sz="1600"/>
            </a:lvl7pPr>
            <a:lvl8pPr marL="3045234" indent="0" algn="ctr">
              <a:buNone/>
              <a:defRPr sz="1600"/>
            </a:lvl8pPr>
            <a:lvl9pPr marL="348029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70012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7994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9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423" tIns="34149" rIns="34149" bIns="34149" rtlCol="0" anchor="ctr"/>
          <a:lstStyle/>
          <a:p>
            <a:pPr defTabSz="86677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7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687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92"/>
            <a:ext cx="486055" cy="365125"/>
          </a:xfrm>
        </p:spPr>
        <p:txBody>
          <a:bodyPr lIns="86534" tIns="43394" rIns="86534" bIns="4339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6772">
              <a:defRPr/>
            </a:pPr>
            <a:fld id="{9D58C95B-E41E-4E89-B2A5-250D18CD870C}" type="slidenum">
              <a:rPr lang="ru-RU" altLang="ru-RU" smtClean="0"/>
              <a:pPr defTabSz="86677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2387023"/>
      </p:ext>
    </p:extLst>
  </p:cSld>
  <p:clrMapOvr>
    <a:masterClrMapping/>
  </p:clrMapOvr>
  <p:transition spd="slow">
    <p:wipe dir="r"/>
  </p:transition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6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489">
              <a:defRPr/>
            </a:pPr>
            <a:fld id="{8AF2105F-1B87-4015-8E4B-5DAE931EDE0C}" type="slidenum">
              <a:rPr lang="en-US" smtClean="0"/>
              <a:pPr defTabSz="10004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940" tIns="44083" rIns="87940" bIns="440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5397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9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489">
              <a:defRPr/>
            </a:pPr>
            <a:fld id="{8AF2105F-1B87-4015-8E4B-5DAE931EDE0C}" type="slidenum">
              <a:rPr lang="en-US" smtClean="0"/>
              <a:pPr defTabSz="10004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25186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83" rIns="87940" bIns="4408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83" rIns="87940" bIns="4408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2747323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0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460" tIns="34592" rIns="34592" bIns="34592" rtlCol="0" anchor="ctr"/>
          <a:lstStyle/>
          <a:p>
            <a:pPr defTabSz="88038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02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32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905"/>
            <a:ext cx="486055" cy="365125"/>
          </a:xfrm>
        </p:spPr>
        <p:txBody>
          <a:bodyPr lIns="87940" tIns="44083" rIns="87940" bIns="4408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389">
              <a:defRPr/>
            </a:pPr>
            <a:fld id="{9D58C95B-E41E-4E89-B2A5-250D18CD870C}" type="slidenum">
              <a:rPr lang="ru-RU" altLang="ru-RU" smtClean="0"/>
              <a:pPr defTabSz="88038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70664918"/>
      </p:ext>
    </p:extLst>
  </p:cSld>
  <p:clrMapOvr>
    <a:masterClrMapping/>
  </p:clrMapOvr>
  <p:transition spd="slow">
    <p:wipe dir="r"/>
  </p:transition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82684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8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05">
              <a:defRPr/>
            </a:pPr>
            <a:fld id="{8AF2105F-1B87-4015-8E4B-5DAE931EDE0C}" type="slidenum">
              <a:rPr lang="en-US" smtClean="0"/>
              <a:pPr defTabSz="99180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06" y="228108"/>
            <a:ext cx="10844585" cy="393584"/>
          </a:xfrm>
          <a:prstGeom prst="rect">
            <a:avLst/>
          </a:prstGeom>
        </p:spPr>
        <p:txBody>
          <a:bodyPr lIns="87163" tIns="43704" rIns="87163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12226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2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05">
              <a:defRPr/>
            </a:pPr>
            <a:fld id="{8AF2105F-1B87-4015-8E4B-5DAE931EDE0C}" type="slidenum">
              <a:rPr lang="en-US" smtClean="0"/>
              <a:pPr defTabSz="99180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94271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106316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377" tIns="34323" rIns="34323" bIns="34323" rtlCol="0" anchor="ctr"/>
          <a:lstStyle/>
          <a:p>
            <a:pPr marL="0" marR="0" lvl="0" indent="0" algn="l" defTabSz="87275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68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32"/>
            <a:ext cx="486055" cy="365125"/>
          </a:xfrm>
        </p:spPr>
        <p:txBody>
          <a:bodyPr lIns="87163" tIns="43704" rIns="87163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757">
              <a:defRPr/>
            </a:pPr>
            <a:fld id="{9D58C95B-E41E-4E89-B2A5-250D18CD870C}" type="slidenum">
              <a:rPr lang="ru-RU" altLang="ru-RU" smtClean="0"/>
              <a:pPr defTabSz="87275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613985"/>
      </p:ext>
    </p:extLst>
  </p:cSld>
  <p:clrMapOvr>
    <a:masterClrMapping/>
  </p:clrMapOvr>
  <p:transition spd="slow">
    <p:wipe dir="r"/>
  </p:transition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2864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322257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89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77">
              <a:defRPr/>
            </a:pPr>
            <a:fld id="{8AF2105F-1B87-4015-8E4B-5DAE931EDE0C}" type="slidenum">
              <a:rPr lang="en-US" smtClean="0"/>
              <a:pPr defTabSz="99187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00" y="228108"/>
            <a:ext cx="10844585" cy="393584"/>
          </a:xfrm>
          <a:prstGeom prst="rect">
            <a:avLst/>
          </a:prstGeom>
        </p:spPr>
        <p:txBody>
          <a:bodyPr lIns="87183" tIns="43704" rIns="87183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23302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1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877">
              <a:defRPr/>
            </a:pPr>
            <a:fld id="{8AF2105F-1B87-4015-8E4B-5DAE931EDE0C}" type="slidenum">
              <a:rPr lang="en-US" smtClean="0"/>
              <a:pPr defTabSz="99187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18114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04" rIns="87183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04" rIns="87183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25058270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2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17" tIns="34366" rIns="34366" bIns="34366" rtlCol="0" anchor="ctr"/>
          <a:lstStyle/>
          <a:p>
            <a:pPr marL="0" marR="0" lvl="0" indent="0" algn="l" defTabSz="87283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2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66" tIns="34366" rIns="34366" bIns="3436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74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26"/>
            <a:ext cx="486055" cy="365125"/>
          </a:xfrm>
        </p:spPr>
        <p:txBody>
          <a:bodyPr lIns="87183" tIns="43704" rIns="87183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837">
              <a:defRPr/>
            </a:pPr>
            <a:fld id="{9D58C95B-E41E-4E89-B2A5-250D18CD870C}" type="slidenum">
              <a:rPr lang="ru-RU" altLang="ru-RU" smtClean="0"/>
              <a:pPr defTabSz="87283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963981"/>
      </p:ext>
    </p:extLst>
  </p:cSld>
  <p:clrMapOvr>
    <a:masterClrMapping/>
  </p:clrMapOvr>
  <p:transition spd="slow">
    <p:wipe dir="r"/>
  </p:transition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19843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63" tIns="43704" rIns="87163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6788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9010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32363293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58" tIns="34323" rIns="34323" bIns="34323" rtlCol="0" anchor="ctr"/>
          <a:lstStyle/>
          <a:p>
            <a:pPr marL="0" marR="0" lvl="0" indent="0" algn="l" defTabSz="87293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2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86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34"/>
            <a:ext cx="486055" cy="365125"/>
          </a:xfrm>
        </p:spPr>
        <p:txBody>
          <a:bodyPr lIns="87163" tIns="43704" rIns="87163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935">
              <a:defRPr/>
            </a:pPr>
            <a:fld id="{9D58C95B-E41E-4E89-B2A5-250D18CD870C}" type="slidenum">
              <a:rPr lang="ru-RU" altLang="ru-RU" smtClean="0"/>
              <a:pPr defTabSz="87293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60897272"/>
      </p:ext>
    </p:extLst>
  </p:cSld>
  <p:clrMapOvr>
    <a:masterClrMapping/>
  </p:clrMapOvr>
  <p:transition spd="slow">
    <p:wipe dir="r"/>
  </p:transition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0264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4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402">
              <a:defRPr/>
            </a:pPr>
            <a:fld id="{8AF2105F-1B87-4015-8E4B-5DAE931EDE0C}" type="slidenum">
              <a:rPr lang="en-US" smtClean="0"/>
              <a:pPr defTabSz="98940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85" y="228108"/>
            <a:ext cx="10844585" cy="393584"/>
          </a:xfrm>
          <a:prstGeom prst="rect">
            <a:avLst/>
          </a:prstGeom>
        </p:spPr>
        <p:txBody>
          <a:bodyPr lIns="86926" tIns="43586" rIns="86926" bIns="4358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86753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05">
              <a:defRPr/>
            </a:pPr>
            <a:fld id="{8AF2105F-1B87-4015-8E4B-5DAE931EDE0C}" type="slidenum">
              <a:rPr lang="en-US" smtClean="0"/>
              <a:pPr defTabSz="99960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91" y="228108"/>
            <a:ext cx="10844585" cy="393584"/>
          </a:xfrm>
          <a:prstGeom prst="rect">
            <a:avLst/>
          </a:prstGeom>
        </p:spPr>
        <p:txBody>
          <a:bodyPr lIns="87860" tIns="44029" rIns="87860" bIns="4402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0729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9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05">
              <a:defRPr/>
            </a:pPr>
            <a:fld id="{8AF2105F-1B87-4015-8E4B-5DAE931EDE0C}" type="slidenum">
              <a:rPr lang="en-US" smtClean="0"/>
              <a:pPr defTabSz="99960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73361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60" tIns="44029" rIns="87860" bIns="4402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60" tIns="44029" rIns="87860" bIns="4402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2437434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917" tIns="34577" rIns="34577" bIns="34577" rtlCol="0" anchor="ctr"/>
          <a:lstStyle/>
          <a:p>
            <a:pPr defTabSz="87960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0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7" tIns="34577" rIns="34577" bIns="3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52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99"/>
            <a:ext cx="486055" cy="365125"/>
          </a:xfrm>
        </p:spPr>
        <p:txBody>
          <a:bodyPr lIns="87860" tIns="44029" rIns="87860" bIns="440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606">
              <a:defRPr/>
            </a:pPr>
            <a:fld id="{9D58C95B-E41E-4E89-B2A5-250D18CD870C}" type="slidenum">
              <a:rPr lang="ru-RU" altLang="ru-RU" smtClean="0"/>
              <a:pPr defTabSz="87960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0142689"/>
      </p:ext>
    </p:extLst>
  </p:cSld>
  <p:clrMapOvr>
    <a:masterClrMapping/>
  </p:clrMapOvr>
  <p:transition spd="slow">
    <p:wipe dir="r"/>
  </p:transition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860" tIns="44029" rIns="87860" bIns="4402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860" tIns="44029" rIns="87860" bIns="4402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860" tIns="44029" rIns="87860" bIns="44029"/>
          <a:lstStyle/>
          <a:p>
            <a:pPr defTabSz="879606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9606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802" y="6356354"/>
            <a:ext cx="3860799" cy="365126"/>
          </a:xfrm>
          <a:prstGeom prst="rect">
            <a:avLst/>
          </a:prstGeom>
        </p:spPr>
        <p:txBody>
          <a:bodyPr lIns="87860" tIns="44029" rIns="87860" bIns="44029"/>
          <a:lstStyle/>
          <a:p>
            <a:pPr defTabSz="879606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860" tIns="44029" rIns="87860" bIns="44029"/>
          <a:lstStyle/>
          <a:p>
            <a:pPr defTabSz="879606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9606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8824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182550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9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167">
              <a:defRPr/>
            </a:pPr>
            <a:fld id="{8AF2105F-1B87-4015-8E4B-5DAE931EDE0C}" type="slidenum">
              <a:rPr lang="en-US" smtClean="0"/>
              <a:pPr defTabSz="98916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10" y="228108"/>
            <a:ext cx="10844585" cy="393584"/>
          </a:xfrm>
          <a:prstGeom prst="rect">
            <a:avLst/>
          </a:prstGeom>
        </p:spPr>
        <p:txBody>
          <a:bodyPr lIns="86926" tIns="43578" rIns="86926" bIns="4357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65906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167">
              <a:defRPr/>
            </a:pPr>
            <a:fld id="{8AF2105F-1B87-4015-8E4B-5DAE931EDE0C}" type="slidenum">
              <a:rPr lang="en-US" smtClean="0"/>
              <a:pPr defTabSz="98916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9321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7213114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49" tIns="34242" rIns="34242" bIns="34242" rtlCol="0" anchor="ctr"/>
          <a:lstStyle/>
          <a:p>
            <a:pPr defTabSz="36697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35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30"/>
            <a:ext cx="486055" cy="365125"/>
          </a:xfrm>
        </p:spPr>
        <p:txBody>
          <a:bodyPr lIns="86926" tIns="43578" rIns="86926" bIns="4357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6973">
              <a:defRPr/>
            </a:pPr>
            <a:fld id="{9D58C95B-E41E-4E89-B2A5-250D18CD870C}" type="slidenum">
              <a:rPr lang="ru-RU" altLang="ru-RU" smtClean="0"/>
              <a:pPr defTabSz="36697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8629237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7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402">
              <a:defRPr/>
            </a:pPr>
            <a:fld id="{8AF2105F-1B87-4015-8E4B-5DAE931EDE0C}" type="slidenum">
              <a:rPr lang="en-US" smtClean="0"/>
              <a:pPr defTabSz="98940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34834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926" tIns="43578" rIns="86926" bIns="4357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926" tIns="43578" rIns="86926" bIns="43578"/>
          <a:lstStyle>
            <a:lvl1pPr marL="0" indent="0" algn="ctr">
              <a:buNone/>
              <a:defRPr sz="2400"/>
            </a:lvl1pPr>
            <a:lvl2pPr marL="435256" indent="0" algn="ctr">
              <a:buNone/>
              <a:defRPr sz="2100"/>
            </a:lvl2pPr>
            <a:lvl3pPr marL="870454" indent="0" algn="ctr">
              <a:buNone/>
              <a:defRPr sz="1800"/>
            </a:lvl3pPr>
            <a:lvl4pPr marL="1305611" indent="0" algn="ctr">
              <a:buNone/>
              <a:defRPr sz="1600"/>
            </a:lvl4pPr>
            <a:lvl5pPr marL="1740971" indent="0" algn="ctr">
              <a:buNone/>
              <a:defRPr sz="1600"/>
            </a:lvl5pPr>
            <a:lvl6pPr marL="2176100" indent="0" algn="ctr">
              <a:buNone/>
              <a:defRPr sz="1600"/>
            </a:lvl6pPr>
            <a:lvl7pPr marL="2611326" indent="0" algn="ctr">
              <a:buNone/>
              <a:defRPr sz="1600"/>
            </a:lvl7pPr>
            <a:lvl8pPr marL="3046591" indent="0" algn="ctr">
              <a:buNone/>
              <a:defRPr sz="1600"/>
            </a:lvl8pPr>
            <a:lvl9pPr marL="348186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57654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803171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02">
              <a:defRPr/>
            </a:pPr>
            <a:fld id="{8AF2105F-1B87-4015-8E4B-5DAE931EDE0C}" type="slidenum">
              <a:rPr lang="en-US" smtClean="0"/>
              <a:pPr defTabSz="100120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15" tIns="44092" rIns="88015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48359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02">
              <a:defRPr/>
            </a:pPr>
            <a:fld id="{8AF2105F-1B87-4015-8E4B-5DAE931EDE0C}" type="slidenum">
              <a:rPr lang="en-US" smtClean="0"/>
              <a:pPr defTabSz="100120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78462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5" tIns="44092" rIns="88015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5" tIns="44092" rIns="88015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2281478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876" tIns="34634" rIns="34634" bIns="34634" rtlCol="0" anchor="ctr"/>
          <a:lstStyle/>
          <a:p>
            <a:pPr defTabSz="88101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92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82"/>
            <a:ext cx="486055" cy="365125"/>
          </a:xfrm>
        </p:spPr>
        <p:txBody>
          <a:bodyPr lIns="88015" tIns="44092" rIns="88015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013">
              <a:defRPr/>
            </a:pPr>
            <a:fld id="{9D58C95B-E41E-4E89-B2A5-250D18CD870C}" type="slidenum">
              <a:rPr lang="ru-RU" altLang="ru-RU" smtClean="0"/>
              <a:pPr defTabSz="88101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61553121"/>
      </p:ext>
    </p:extLst>
  </p:cSld>
  <p:clrMapOvr>
    <a:masterClrMapping/>
  </p:clrMapOvr>
  <p:transition spd="slow">
    <p:wipe dir="r"/>
  </p:transition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15" tIns="44092" rIns="88015" bIns="4409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15" tIns="44092" rIns="88015" bIns="44092"/>
          <a:lstStyle>
            <a:lvl1pPr marL="0" indent="0" algn="ctr">
              <a:buNone/>
              <a:defRPr sz="2400"/>
            </a:lvl1pPr>
            <a:lvl2pPr marL="440507" indent="0" algn="ctr">
              <a:buNone/>
              <a:defRPr sz="2100"/>
            </a:lvl2pPr>
            <a:lvl3pPr marL="880990" indent="0" algn="ctr">
              <a:buNone/>
              <a:defRPr sz="1800"/>
            </a:lvl3pPr>
            <a:lvl4pPr marL="1321446" indent="0" algn="ctr">
              <a:buNone/>
              <a:defRPr sz="1600"/>
            </a:lvl4pPr>
            <a:lvl5pPr marL="1762051" indent="0" algn="ctr">
              <a:buNone/>
              <a:defRPr sz="1600"/>
            </a:lvl5pPr>
            <a:lvl6pPr marL="2202458" indent="0" algn="ctr">
              <a:buNone/>
              <a:defRPr sz="1600"/>
            </a:lvl6pPr>
            <a:lvl7pPr marL="2642982" indent="0" algn="ctr">
              <a:buNone/>
              <a:defRPr sz="1600"/>
            </a:lvl7pPr>
            <a:lvl8pPr marL="3083533" indent="0" algn="ctr">
              <a:buNone/>
              <a:defRPr sz="1600"/>
            </a:lvl8pPr>
            <a:lvl9pPr marL="352396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314"/>
            <a:ext cx="2743200" cy="365125"/>
          </a:xfrm>
          <a:prstGeom prst="rect">
            <a:avLst/>
          </a:prstGeom>
        </p:spPr>
        <p:txBody>
          <a:bodyPr lIns="88015" tIns="44092" rIns="88015" bIns="44092"/>
          <a:lstStyle/>
          <a:p>
            <a:pPr defTabSz="881013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013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314"/>
            <a:ext cx="4114800" cy="365125"/>
          </a:xfrm>
          <a:prstGeom prst="rect">
            <a:avLst/>
          </a:prstGeom>
        </p:spPr>
        <p:txBody>
          <a:bodyPr lIns="88015" tIns="44092" rIns="88015" bIns="44092"/>
          <a:lstStyle/>
          <a:p>
            <a:pPr defTabSz="88101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314"/>
            <a:ext cx="2743200" cy="365125"/>
          </a:xfrm>
          <a:prstGeom prst="rect">
            <a:avLst/>
          </a:prstGeom>
        </p:spPr>
        <p:txBody>
          <a:bodyPr lIns="88015" tIns="44092" rIns="88015" bIns="44092"/>
          <a:lstStyle/>
          <a:p>
            <a:pPr defTabSz="881013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01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40538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143353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6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76">
              <a:defRPr/>
            </a:pPr>
            <a:fld id="{8AF2105F-1B87-4015-8E4B-5DAE931EDE0C}" type="slidenum">
              <a:rPr lang="en-US" smtClean="0"/>
              <a:pPr defTabSz="9996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91" y="228108"/>
            <a:ext cx="10844585" cy="393584"/>
          </a:xfrm>
          <a:prstGeom prst="rect">
            <a:avLst/>
          </a:prstGeom>
        </p:spPr>
        <p:txBody>
          <a:bodyPr lIns="87870" tIns="44029" rIns="87870" bIns="44029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22026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8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676">
              <a:defRPr/>
            </a:pPr>
            <a:fld id="{8AF2105F-1B87-4015-8E4B-5DAE931EDE0C}" type="slidenum">
              <a:rPr lang="en-US" smtClean="0"/>
              <a:pPr defTabSz="9996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441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86" rIns="86926" bIns="43586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86" rIns="86926" bIns="43586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2390126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0" tIns="44029" rIns="87870" bIns="44029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0" tIns="44029" rIns="87870" bIns="44029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1194023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1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981" tIns="34577" rIns="34577" bIns="34577" rtlCol="0" anchor="ctr"/>
          <a:lstStyle/>
          <a:p>
            <a:pPr defTabSz="87966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0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7" tIns="34577" rIns="34577" bIns="3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58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94"/>
            <a:ext cx="486055" cy="365125"/>
          </a:xfrm>
        </p:spPr>
        <p:txBody>
          <a:bodyPr lIns="87870" tIns="44029" rIns="87870" bIns="4402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666">
              <a:defRPr/>
            </a:pPr>
            <a:fld id="{9D58C95B-E41E-4E89-B2A5-250D18CD870C}" type="slidenum">
              <a:rPr lang="ru-RU" altLang="ru-RU" smtClean="0"/>
              <a:pPr defTabSz="87966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92817739"/>
      </p:ext>
    </p:extLst>
  </p:cSld>
  <p:clrMapOvr>
    <a:masterClrMapping/>
  </p:clrMapOvr>
  <p:transition spd="slow">
    <p:wipe dir="r"/>
  </p:transition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870" tIns="44029" rIns="87870" bIns="44029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870" tIns="44029" rIns="87870" bIns="4402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870" tIns="44029" rIns="87870" bIns="44029"/>
          <a:lstStyle/>
          <a:p>
            <a:pPr defTabSz="879666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9666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802" y="6356354"/>
            <a:ext cx="3860799" cy="365126"/>
          </a:xfrm>
          <a:prstGeom prst="rect">
            <a:avLst/>
          </a:prstGeom>
        </p:spPr>
        <p:txBody>
          <a:bodyPr lIns="87870" tIns="44029" rIns="87870" bIns="44029"/>
          <a:lstStyle/>
          <a:p>
            <a:pPr defTabSz="879666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870" tIns="44029" rIns="87870" bIns="44029"/>
          <a:lstStyle/>
          <a:p>
            <a:pPr defTabSz="879666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9666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96345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067442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8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240">
              <a:defRPr/>
            </a:pPr>
            <a:fld id="{8AF2105F-1B87-4015-8E4B-5DAE931EDE0C}" type="slidenum">
              <a:rPr lang="en-US" smtClean="0"/>
              <a:pPr defTabSz="98924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904" y="228108"/>
            <a:ext cx="10844585" cy="393584"/>
          </a:xfrm>
          <a:prstGeom prst="rect">
            <a:avLst/>
          </a:prstGeom>
        </p:spPr>
        <p:txBody>
          <a:bodyPr lIns="86926" tIns="43578" rIns="86926" bIns="4357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77212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82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9240">
              <a:defRPr/>
            </a:pPr>
            <a:fld id="{8AF2105F-1B87-4015-8E4B-5DAE931EDE0C}" type="slidenum">
              <a:rPr lang="en-US" smtClean="0"/>
              <a:pPr defTabSz="98924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51936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926" tIns="43578" rIns="86926" bIns="4357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598771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95" tIns="34242" rIns="34242" bIns="34242" rtlCol="0" anchor="ctr"/>
          <a:lstStyle/>
          <a:p>
            <a:pPr defTabSz="36701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431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130"/>
            <a:ext cx="486055" cy="365125"/>
          </a:xfrm>
        </p:spPr>
        <p:txBody>
          <a:bodyPr lIns="86926" tIns="43578" rIns="86926" bIns="4357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367019">
              <a:defRPr/>
            </a:pPr>
            <a:fld id="{9D58C95B-E41E-4E89-B2A5-250D18CD870C}" type="slidenum">
              <a:rPr lang="ru-RU" altLang="ru-RU" smtClean="0"/>
              <a:pPr defTabSz="36701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08846064"/>
      </p:ext>
    </p:extLst>
  </p:cSld>
  <p:clrMapOvr>
    <a:masterClrMapping/>
  </p:clrMapOvr>
  <p:transition spd="slow">
    <p:wipe dir="r"/>
  </p:transition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926" tIns="43578" rIns="86926" bIns="4357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926" tIns="43578" rIns="86926" bIns="43578"/>
          <a:lstStyle>
            <a:lvl1pPr marL="0" indent="0" algn="ctr">
              <a:buNone/>
              <a:defRPr sz="2400"/>
            </a:lvl1pPr>
            <a:lvl2pPr marL="435313" indent="0" algn="ctr">
              <a:buNone/>
              <a:defRPr sz="2100"/>
            </a:lvl2pPr>
            <a:lvl3pPr marL="870522" indent="0" algn="ctr">
              <a:buNone/>
              <a:defRPr sz="1800"/>
            </a:lvl3pPr>
            <a:lvl4pPr marL="1305707" indent="0" algn="ctr">
              <a:buNone/>
              <a:defRPr sz="1600"/>
            </a:lvl4pPr>
            <a:lvl5pPr marL="1741125" indent="0" algn="ctr">
              <a:buNone/>
              <a:defRPr sz="1600"/>
            </a:lvl5pPr>
            <a:lvl6pPr marL="2176266" indent="0" algn="ctr">
              <a:buNone/>
              <a:defRPr sz="1600"/>
            </a:lvl6pPr>
            <a:lvl7pPr marL="2611541" indent="0" algn="ctr">
              <a:buNone/>
              <a:defRPr sz="1600"/>
            </a:lvl7pPr>
            <a:lvl8pPr marL="3046828" indent="0" algn="ctr">
              <a:buNone/>
              <a:defRPr sz="1600"/>
            </a:lvl8pPr>
            <a:lvl9pPr marL="348211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81221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948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0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931" tIns="34242" rIns="34242" bIns="34242" rtlCol="0" anchor="ctr"/>
          <a:lstStyle/>
          <a:p>
            <a:pPr defTabSz="87064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0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2" tIns="34242" rIns="34242" bIns="342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055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50286"/>
            <a:ext cx="486055" cy="365125"/>
          </a:xfrm>
        </p:spPr>
        <p:txBody>
          <a:bodyPr lIns="86926" tIns="43586" rIns="86926" bIns="4358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0645">
              <a:defRPr/>
            </a:pPr>
            <a:fld id="{9D58C95B-E41E-4E89-B2A5-250D18CD870C}" type="slidenum">
              <a:rPr lang="ru-RU" altLang="ru-RU" smtClean="0"/>
              <a:pPr defTabSz="87064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4328663"/>
      </p:ext>
    </p:extLst>
  </p:cSld>
  <p:clrMapOvr>
    <a:masterClrMapping/>
  </p:clrMapOvr>
  <p:transition spd="slow">
    <p:wipe dir="r"/>
  </p:transition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910">
              <a:defRPr/>
            </a:pPr>
            <a:fld id="{8AF2105F-1B87-4015-8E4B-5DAE931EDE0C}" type="slidenum">
              <a:rPr lang="en-US" smtClean="0"/>
              <a:pPr defTabSz="100091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989" tIns="44092" rIns="87989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73367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8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910">
              <a:defRPr/>
            </a:pPr>
            <a:fld id="{8AF2105F-1B87-4015-8E4B-5DAE931EDE0C}" type="slidenum">
              <a:rPr lang="en-US" smtClean="0"/>
              <a:pPr defTabSz="100091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57153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92" rIns="87989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92" rIns="87989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3416639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9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714" tIns="34634" rIns="34634" bIns="34634" rtlCol="0" anchor="ctr"/>
          <a:lstStyle/>
          <a:p>
            <a:pPr marL="0" marR="0" lvl="0" indent="0" algn="l" defTabSz="88076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68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94"/>
            <a:ext cx="486055" cy="365125"/>
          </a:xfrm>
        </p:spPr>
        <p:txBody>
          <a:bodyPr lIns="87989" tIns="44092" rIns="87989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769">
              <a:defRPr/>
            </a:pPr>
            <a:fld id="{9D58C95B-E41E-4E89-B2A5-250D18CD870C}" type="slidenum">
              <a:rPr lang="ru-RU" altLang="ru-RU" smtClean="0"/>
              <a:pPr defTabSz="88076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524099"/>
      </p:ext>
    </p:extLst>
  </p:cSld>
  <p:clrMapOvr>
    <a:masterClrMapping/>
  </p:clrMapOvr>
  <p:transition spd="slow">
    <p:wipe dir="r"/>
  </p:transition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902175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51">
              <a:defRPr/>
            </a:pPr>
            <a:fld id="{8AF2105F-1B87-4015-8E4B-5DAE931EDE0C}" type="slidenum">
              <a:rPr lang="en-US" smtClean="0"/>
              <a:pPr defTabSz="100125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15" tIns="44092" rIns="88015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21748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51">
              <a:defRPr/>
            </a:pPr>
            <a:fld id="{8AF2105F-1B87-4015-8E4B-5DAE931EDE0C}" type="slidenum">
              <a:rPr lang="en-US" smtClean="0"/>
              <a:pPr defTabSz="100125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2587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5" tIns="44092" rIns="88015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5" tIns="44092" rIns="88015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7421061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916" tIns="34634" rIns="34634" bIns="34634" rtlCol="0" anchor="ctr"/>
          <a:lstStyle/>
          <a:p>
            <a:pPr defTabSz="88106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99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6"/>
            <a:ext cx="486055" cy="365125"/>
          </a:xfrm>
        </p:spPr>
        <p:txBody>
          <a:bodyPr lIns="88015" tIns="44092" rIns="88015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067">
              <a:defRPr/>
            </a:pPr>
            <a:fld id="{9D58C95B-E41E-4E89-B2A5-250D18CD870C}" type="slidenum">
              <a:rPr lang="ru-RU" altLang="ru-RU" smtClean="0"/>
              <a:pPr defTabSz="88106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11957057"/>
      </p:ext>
    </p:extLst>
  </p:cSld>
  <p:clrMapOvr>
    <a:masterClrMapping/>
  </p:clrMapOvr>
  <p:transition spd="slow">
    <p:wipe dir="r"/>
  </p:transition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41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2825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6926" tIns="43586" rIns="86926" bIns="4358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6926" tIns="43586" rIns="86926" bIns="4358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6926" tIns="43586" rIns="86926" bIns="43586"/>
          <a:lstStyle/>
          <a:p>
            <a:pPr defTabSz="870645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0645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192" y="6356354"/>
            <a:ext cx="3860799" cy="365126"/>
          </a:xfrm>
          <a:prstGeom prst="rect">
            <a:avLst/>
          </a:prstGeom>
        </p:spPr>
        <p:txBody>
          <a:bodyPr lIns="86926" tIns="43586" rIns="86926" bIns="43586"/>
          <a:lstStyle/>
          <a:p>
            <a:pPr defTabSz="870645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6926" tIns="43586" rIns="86926" bIns="43586"/>
          <a:lstStyle/>
          <a:p>
            <a:pPr defTabSz="870645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0645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34038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910">
              <a:defRPr/>
            </a:pPr>
            <a:fld id="{8AF2105F-1B87-4015-8E4B-5DAE931EDE0C}" type="slidenum">
              <a:rPr lang="en-US" smtClean="0"/>
              <a:pPr defTabSz="100091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989" tIns="44092" rIns="87989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80158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8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910">
              <a:defRPr/>
            </a:pPr>
            <a:fld id="{8AF2105F-1B87-4015-8E4B-5DAE931EDE0C}" type="slidenum">
              <a:rPr lang="en-US" smtClean="0"/>
              <a:pPr defTabSz="100091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60193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92" rIns="87989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92" rIns="87989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1947429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9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714" tIns="34634" rIns="34634" bIns="34634" rtlCol="0" anchor="ctr"/>
          <a:lstStyle/>
          <a:p>
            <a:pPr marL="0" marR="0" lvl="0" indent="0" algn="l" defTabSz="88076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68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94"/>
            <a:ext cx="486055" cy="365125"/>
          </a:xfrm>
        </p:spPr>
        <p:txBody>
          <a:bodyPr lIns="87989" tIns="44092" rIns="87989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769">
              <a:defRPr/>
            </a:pPr>
            <a:fld id="{9D58C95B-E41E-4E89-B2A5-250D18CD870C}" type="slidenum">
              <a:rPr lang="ru-RU" altLang="ru-RU" smtClean="0"/>
              <a:pPr defTabSz="88076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25533752"/>
      </p:ext>
    </p:extLst>
  </p:cSld>
  <p:clrMapOvr>
    <a:masterClrMapping/>
  </p:clrMapOvr>
  <p:transition spd="slow">
    <p:wipe dir="r"/>
  </p:transition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75867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8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51">
              <a:defRPr/>
            </a:pPr>
            <a:fld id="{8AF2105F-1B87-4015-8E4B-5DAE931EDE0C}" type="slidenum">
              <a:rPr lang="en-US" smtClean="0"/>
              <a:pPr defTabSz="100125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15" tIns="44092" rIns="88015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31571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51">
              <a:defRPr/>
            </a:pPr>
            <a:fld id="{8AF2105F-1B87-4015-8E4B-5DAE931EDE0C}" type="slidenum">
              <a:rPr lang="en-US" smtClean="0"/>
              <a:pPr defTabSz="100125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44585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5" tIns="44092" rIns="88015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5" tIns="44092" rIns="88015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7738062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916" tIns="34634" rIns="34634" bIns="34634" rtlCol="0" anchor="ctr"/>
          <a:lstStyle/>
          <a:p>
            <a:pPr defTabSz="881067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99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6"/>
            <a:ext cx="486055" cy="365125"/>
          </a:xfrm>
        </p:spPr>
        <p:txBody>
          <a:bodyPr lIns="88015" tIns="44092" rIns="88015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067">
              <a:defRPr/>
            </a:pPr>
            <a:fld id="{9D58C95B-E41E-4E89-B2A5-250D18CD870C}" type="slidenum">
              <a:rPr lang="ru-RU" altLang="ru-RU" smtClean="0"/>
              <a:pPr defTabSz="88106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2612207"/>
      </p:ext>
    </p:extLst>
  </p:cSld>
  <p:clrMapOvr>
    <a:masterClrMapping/>
  </p:clrMapOvr>
  <p:transition spd="slow">
    <p:wipe dir="r"/>
  </p:transition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15" tIns="44092" rIns="88015" bIns="44092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15" tIns="44092" rIns="88015" bIns="44092"/>
          <a:lstStyle>
            <a:lvl1pPr marL="0" indent="0" algn="ctr">
              <a:buNone/>
              <a:defRPr sz="2400"/>
            </a:lvl1pPr>
            <a:lvl2pPr marL="440537" indent="0" algn="ctr">
              <a:buNone/>
              <a:defRPr sz="2100"/>
            </a:lvl2pPr>
            <a:lvl3pPr marL="881029" indent="0" algn="ctr">
              <a:buNone/>
              <a:defRPr sz="1800"/>
            </a:lvl3pPr>
            <a:lvl4pPr marL="1321513" indent="0" algn="ctr">
              <a:buNone/>
              <a:defRPr sz="1600"/>
            </a:lvl4pPr>
            <a:lvl5pPr marL="1762155" indent="0" algn="ctr">
              <a:buNone/>
              <a:defRPr sz="1600"/>
            </a:lvl5pPr>
            <a:lvl6pPr marL="2202571" indent="0" algn="ctr">
              <a:buNone/>
              <a:defRPr sz="1600"/>
            </a:lvl6pPr>
            <a:lvl7pPr marL="2643126" indent="0" algn="ctr">
              <a:buNone/>
              <a:defRPr sz="1600"/>
            </a:lvl7pPr>
            <a:lvl8pPr marL="3083698" indent="0" algn="ctr">
              <a:buNone/>
              <a:defRPr sz="1600"/>
            </a:lvl8pPr>
            <a:lvl9pPr marL="352413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314"/>
            <a:ext cx="2743200" cy="365125"/>
          </a:xfrm>
          <a:prstGeom prst="rect">
            <a:avLst/>
          </a:prstGeom>
        </p:spPr>
        <p:txBody>
          <a:bodyPr lIns="88015" tIns="44092" rIns="88015" bIns="44092"/>
          <a:lstStyle/>
          <a:p>
            <a:pPr defTabSz="881067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067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314"/>
            <a:ext cx="4114800" cy="365125"/>
          </a:xfrm>
          <a:prstGeom prst="rect">
            <a:avLst/>
          </a:prstGeom>
        </p:spPr>
        <p:txBody>
          <a:bodyPr lIns="88015" tIns="44092" rIns="88015" bIns="44092"/>
          <a:lstStyle/>
          <a:p>
            <a:pPr defTabSz="88106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314"/>
            <a:ext cx="2743200" cy="365125"/>
          </a:xfrm>
          <a:prstGeom prst="rect">
            <a:avLst/>
          </a:prstGeom>
        </p:spPr>
        <p:txBody>
          <a:bodyPr lIns="88015" tIns="44092" rIns="88015" bIns="44092"/>
          <a:lstStyle/>
          <a:p>
            <a:pPr defTabSz="881067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06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286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247011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009573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5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732">
              <a:defRPr/>
            </a:pPr>
            <a:fld id="{8AF2105F-1B87-4015-8E4B-5DAE931EDE0C}" type="slidenum">
              <a:rPr lang="en-US" smtClean="0"/>
              <a:pPr defTabSz="9997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91" y="228108"/>
            <a:ext cx="10844585" cy="393584"/>
          </a:xfrm>
          <a:prstGeom prst="rect">
            <a:avLst/>
          </a:prstGeom>
        </p:spPr>
        <p:txBody>
          <a:bodyPr lIns="87879" tIns="44034" rIns="87879" bIns="4403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8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52514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8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732">
              <a:defRPr/>
            </a:pPr>
            <a:fld id="{8AF2105F-1B87-4015-8E4B-5DAE931EDE0C}" type="slidenum">
              <a:rPr lang="en-US" smtClean="0"/>
              <a:pPr defTabSz="99973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47673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9" tIns="44034" rIns="87879" bIns="4403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79" tIns="44034" rIns="87879" bIns="4403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394317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10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8998" tIns="34577" rIns="34577" bIns="34577" rtlCol="0" anchor="ctr"/>
          <a:lstStyle/>
          <a:p>
            <a:pPr defTabSz="879733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10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77" tIns="34577" rIns="34577" bIns="345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629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94"/>
            <a:ext cx="486055" cy="365125"/>
          </a:xfrm>
        </p:spPr>
        <p:txBody>
          <a:bodyPr lIns="87879" tIns="44034" rIns="87879" bIns="440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733">
              <a:defRPr/>
            </a:pPr>
            <a:fld id="{9D58C95B-E41E-4E89-B2A5-250D18CD870C}" type="slidenum">
              <a:rPr lang="ru-RU" altLang="ru-RU" smtClean="0"/>
              <a:pPr defTabSz="87973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1611458"/>
      </p:ext>
    </p:extLst>
  </p:cSld>
  <p:clrMapOvr>
    <a:masterClrMapping/>
  </p:clrMapOvr>
  <p:transition spd="slow">
    <p:wipe dir="r"/>
  </p:transition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879" tIns="44034" rIns="87879" bIns="4403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879" tIns="44034" rIns="87879" bIns="4403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879" tIns="44034" rIns="87879" bIns="44034"/>
          <a:lstStyle/>
          <a:p>
            <a:pPr defTabSz="879733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9733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94" y="6356354"/>
            <a:ext cx="3860799" cy="365126"/>
          </a:xfrm>
          <a:prstGeom prst="rect">
            <a:avLst/>
          </a:prstGeom>
        </p:spPr>
        <p:txBody>
          <a:bodyPr lIns="87879" tIns="44034" rIns="87879" bIns="44034"/>
          <a:lstStyle/>
          <a:p>
            <a:pPr defTabSz="879733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879" tIns="44034" rIns="87879" bIns="44034"/>
          <a:lstStyle/>
          <a:p>
            <a:pPr defTabSz="879733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9733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35420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88329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8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82">
              <a:defRPr/>
            </a:pPr>
            <a:fld id="{8AF2105F-1B87-4015-8E4B-5DAE931EDE0C}" type="slidenum">
              <a:rPr lang="en-US" smtClean="0"/>
              <a:pPr defTabSz="99208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70" tIns="43704" rIns="87170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9905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82">
              <a:defRPr/>
            </a:pPr>
            <a:fld id="{8AF2105F-1B87-4015-8E4B-5DAE931EDE0C}" type="slidenum">
              <a:rPr lang="en-US" smtClean="0"/>
              <a:pPr defTabSz="99208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71944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70" tIns="43704" rIns="87170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70" tIns="43704" rIns="87170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91917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3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934">
              <a:defRPr/>
            </a:pPr>
            <a:fld id="{8AF2105F-1B87-4015-8E4B-5DAE931EDE0C}" type="slidenum">
              <a:rPr lang="en-US" smtClean="0"/>
              <a:pPr defTabSz="99093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059" tIns="43652" rIns="87059" bIns="4365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21664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509" tIns="34323" rIns="34323" bIns="34323" rtlCol="0" anchor="ctr"/>
          <a:lstStyle/>
          <a:p>
            <a:pPr marL="0" marR="0" lvl="0" indent="0" algn="l" defTabSz="87299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912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29"/>
            <a:ext cx="486055" cy="365125"/>
          </a:xfrm>
        </p:spPr>
        <p:txBody>
          <a:bodyPr lIns="87170" tIns="43704" rIns="87170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995">
              <a:defRPr/>
            </a:pPr>
            <a:fld id="{9D58C95B-E41E-4E89-B2A5-250D18CD870C}" type="slidenum">
              <a:rPr lang="ru-RU" altLang="ru-RU" smtClean="0"/>
              <a:pPr defTabSz="87299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3909798"/>
      </p:ext>
    </p:extLst>
  </p:cSld>
  <p:clrMapOvr>
    <a:masterClrMapping/>
  </p:clrMapOvr>
  <p:transition spd="slow">
    <p:wipe dir="r"/>
  </p:transition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594814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39">
              <a:defRPr/>
            </a:pPr>
            <a:fld id="{8AF2105F-1B87-4015-8E4B-5DAE931EDE0C}" type="slidenum">
              <a:rPr lang="en-US" smtClean="0"/>
              <a:pPr defTabSz="100143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27" tIns="44100" rIns="88027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14907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39">
              <a:defRPr/>
            </a:pPr>
            <a:fld id="{8AF2105F-1B87-4015-8E4B-5DAE931EDE0C}" type="slidenum">
              <a:rPr lang="en-US" smtClean="0"/>
              <a:pPr defTabSz="100143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07125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27" tIns="44100" rIns="88027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27" tIns="44100" rIns="88027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4496938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09" tIns="34642" rIns="34642" bIns="34642" rtlCol="0" anchor="ctr"/>
          <a:lstStyle/>
          <a:p>
            <a:pPr defTabSz="88122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14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1"/>
            <a:ext cx="486055" cy="365125"/>
          </a:xfrm>
        </p:spPr>
        <p:txBody>
          <a:bodyPr lIns="88027" tIns="44100" rIns="88027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221">
              <a:defRPr/>
            </a:pPr>
            <a:fld id="{9D58C95B-E41E-4E89-B2A5-250D18CD870C}" type="slidenum">
              <a:rPr lang="ru-RU" altLang="ru-RU" smtClean="0"/>
              <a:pPr defTabSz="88122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9447907"/>
      </p:ext>
    </p:extLst>
  </p:cSld>
  <p:clrMapOvr>
    <a:masterClrMapping/>
  </p:clrMapOvr>
  <p:transition spd="slow">
    <p:wipe dir="r"/>
  </p:transition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27" tIns="44100" rIns="88027" bIns="4410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27" tIns="44100" rIns="88027" bIns="44100"/>
          <a:lstStyle>
            <a:lvl1pPr marL="0" indent="0" algn="ctr">
              <a:buNone/>
              <a:defRPr sz="2400"/>
            </a:lvl1pPr>
            <a:lvl2pPr marL="440611" indent="0" algn="ctr">
              <a:buNone/>
              <a:defRPr sz="2100"/>
            </a:lvl2pPr>
            <a:lvl3pPr marL="881208" indent="0" algn="ctr">
              <a:buNone/>
              <a:defRPr sz="1800"/>
            </a:lvl3pPr>
            <a:lvl4pPr marL="1321758" indent="0" algn="ctr">
              <a:buNone/>
              <a:defRPr sz="1600"/>
            </a:lvl4pPr>
            <a:lvl5pPr marL="1762470" indent="0" algn="ctr">
              <a:buNone/>
              <a:defRPr sz="1600"/>
            </a:lvl5pPr>
            <a:lvl6pPr marL="2202983" indent="0" algn="ctr">
              <a:buNone/>
              <a:defRPr sz="1600"/>
            </a:lvl6pPr>
            <a:lvl7pPr marL="2643598" indent="0" algn="ctr">
              <a:buNone/>
              <a:defRPr sz="1600"/>
            </a:lvl7pPr>
            <a:lvl8pPr marL="3084270" indent="0" algn="ctr">
              <a:buNone/>
              <a:defRPr sz="1600"/>
            </a:lvl8pPr>
            <a:lvl9pPr marL="352478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308"/>
            <a:ext cx="2743200" cy="365125"/>
          </a:xfrm>
          <a:prstGeom prst="rect">
            <a:avLst/>
          </a:prstGeom>
        </p:spPr>
        <p:txBody>
          <a:bodyPr lIns="88027" tIns="44100" rIns="88027" bIns="44100"/>
          <a:lstStyle/>
          <a:p>
            <a:pPr defTabSz="881221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221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308"/>
            <a:ext cx="4114800" cy="365125"/>
          </a:xfrm>
          <a:prstGeom prst="rect">
            <a:avLst/>
          </a:prstGeom>
        </p:spPr>
        <p:txBody>
          <a:bodyPr lIns="88027" tIns="44100" rIns="88027" bIns="44100"/>
          <a:lstStyle/>
          <a:p>
            <a:pPr defTabSz="88122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308"/>
            <a:ext cx="2743200" cy="365125"/>
          </a:xfrm>
          <a:prstGeom prst="rect">
            <a:avLst/>
          </a:prstGeom>
        </p:spPr>
        <p:txBody>
          <a:bodyPr lIns="88027" tIns="44100" rIns="88027" bIns="44100"/>
          <a:lstStyle/>
          <a:p>
            <a:pPr defTabSz="881221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22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93756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952945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63" tIns="43704" rIns="87163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08173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40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6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0934">
              <a:defRPr/>
            </a:pPr>
            <a:fld id="{8AF2105F-1B87-4015-8E4B-5DAE931EDE0C}" type="slidenum">
              <a:rPr lang="en-US" smtClean="0"/>
              <a:pPr defTabSz="99093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3740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6966014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58" tIns="34323" rIns="34323" bIns="34323" rtlCol="0" anchor="ctr"/>
          <a:lstStyle/>
          <a:p>
            <a:pPr marL="0" marR="0" lvl="0" indent="0" algn="l" defTabSz="87293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2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86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34"/>
            <a:ext cx="486055" cy="365125"/>
          </a:xfrm>
        </p:spPr>
        <p:txBody>
          <a:bodyPr lIns="87163" tIns="43704" rIns="87163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935">
              <a:defRPr/>
            </a:pPr>
            <a:fld id="{9D58C95B-E41E-4E89-B2A5-250D18CD870C}" type="slidenum">
              <a:rPr lang="ru-RU" altLang="ru-RU" smtClean="0"/>
              <a:pPr defTabSz="87293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3004647"/>
      </p:ext>
    </p:extLst>
  </p:cSld>
  <p:clrMapOvr>
    <a:masterClrMapping/>
  </p:clrMapOvr>
  <p:transition spd="slow">
    <p:wipe dir="r"/>
  </p:transition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16" tIns="43391" rIns="86516" bIns="4339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16" tIns="43391" rIns="86516" bIns="43391"/>
          <a:lstStyle>
            <a:lvl1pPr marL="0" indent="0" algn="ctr">
              <a:buNone/>
              <a:defRPr sz="2400"/>
            </a:lvl1pPr>
            <a:lvl2pPr marL="433349" indent="0" algn="ctr">
              <a:buNone/>
              <a:defRPr sz="2100"/>
            </a:lvl2pPr>
            <a:lvl3pPr marL="866562" indent="0" algn="ctr">
              <a:buNone/>
              <a:defRPr sz="1800"/>
            </a:lvl3pPr>
            <a:lvl4pPr marL="1299805" indent="0" algn="ctr">
              <a:buNone/>
              <a:defRPr sz="1600"/>
            </a:lvl4pPr>
            <a:lvl5pPr marL="1733207" indent="0" algn="ctr">
              <a:buNone/>
              <a:defRPr sz="1600"/>
            </a:lvl5pPr>
            <a:lvl6pPr marL="2166424" indent="0" algn="ctr">
              <a:buNone/>
              <a:defRPr sz="1600"/>
            </a:lvl6pPr>
            <a:lvl7pPr marL="2599675" indent="0" algn="ctr">
              <a:buNone/>
              <a:defRPr sz="1600"/>
            </a:lvl7pPr>
            <a:lvl8pPr marL="3033057" indent="0" algn="ctr">
              <a:buNone/>
              <a:defRPr sz="1600"/>
            </a:lvl8pPr>
            <a:lvl9pPr marL="346637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11919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947783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63" tIns="43704" rIns="87163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76365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40274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6439340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58" tIns="34323" rIns="34323" bIns="34323" rtlCol="0" anchor="ctr"/>
          <a:lstStyle/>
          <a:p>
            <a:pPr marL="0" marR="0" lvl="0" indent="0" algn="l" defTabSz="87293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2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86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34"/>
            <a:ext cx="486055" cy="365125"/>
          </a:xfrm>
        </p:spPr>
        <p:txBody>
          <a:bodyPr lIns="87163" tIns="43704" rIns="87163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935">
              <a:defRPr/>
            </a:pPr>
            <a:fld id="{9D58C95B-E41E-4E89-B2A5-250D18CD870C}" type="slidenum">
              <a:rPr lang="ru-RU" altLang="ru-RU" smtClean="0"/>
              <a:pPr defTabSz="87293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1545329"/>
      </p:ext>
    </p:extLst>
  </p:cSld>
  <p:clrMapOvr>
    <a:masterClrMapping/>
  </p:clrMapOvr>
  <p:transition spd="slow">
    <p:wipe dir="r"/>
  </p:transition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718"/>
            <a:ext cx="9144000" cy="2387599"/>
          </a:xfrm>
          <a:prstGeom prst="rect">
            <a:avLst/>
          </a:prstGeom>
        </p:spPr>
        <p:txBody>
          <a:bodyPr lIns="86516" tIns="43391" rIns="86516" bIns="43391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6516" tIns="43391" rIns="86516" bIns="43391"/>
          <a:lstStyle>
            <a:lvl1pPr marL="0" indent="0" algn="ctr">
              <a:buNone/>
              <a:defRPr sz="2400"/>
            </a:lvl1pPr>
            <a:lvl2pPr marL="433349" indent="0" algn="ctr">
              <a:buNone/>
              <a:defRPr sz="2100"/>
            </a:lvl2pPr>
            <a:lvl3pPr marL="866562" indent="0" algn="ctr">
              <a:buNone/>
              <a:defRPr sz="1800"/>
            </a:lvl3pPr>
            <a:lvl4pPr marL="1299805" indent="0" algn="ctr">
              <a:buNone/>
              <a:defRPr sz="1600"/>
            </a:lvl4pPr>
            <a:lvl5pPr marL="1733207" indent="0" algn="ctr">
              <a:buNone/>
              <a:defRPr sz="1600"/>
            </a:lvl5pPr>
            <a:lvl6pPr marL="2166424" indent="0" algn="ctr">
              <a:buNone/>
              <a:defRPr sz="1600"/>
            </a:lvl6pPr>
            <a:lvl7pPr marL="2599675" indent="0" algn="ctr">
              <a:buNone/>
              <a:defRPr sz="1600"/>
            </a:lvl7pPr>
            <a:lvl8pPr marL="3033057" indent="0" algn="ctr">
              <a:buNone/>
              <a:defRPr sz="1600"/>
            </a:lvl8pPr>
            <a:lvl9pPr marL="346637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75771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047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59" tIns="43652" rIns="87059" bIns="4365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59" tIns="43652" rIns="87059" bIns="4365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4346244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91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63" tIns="43704" rIns="87163" bIns="4370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15989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030">
              <a:defRPr/>
            </a:pPr>
            <a:fld id="{8AF2105F-1B87-4015-8E4B-5DAE931EDE0C}" type="slidenum">
              <a:rPr lang="en-US" smtClean="0"/>
              <a:pPr defTabSz="99203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15952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63" tIns="43704" rIns="87163" bIns="4370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8739193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458" tIns="34323" rIns="34323" bIns="34323" rtlCol="0" anchor="ctr"/>
          <a:lstStyle/>
          <a:p>
            <a:pPr marL="0" marR="0" lvl="0" indent="0" algn="l" defTabSz="87293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25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860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34"/>
            <a:ext cx="486055" cy="365125"/>
          </a:xfrm>
        </p:spPr>
        <p:txBody>
          <a:bodyPr lIns="87163" tIns="43704" rIns="87163" bIns="4370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935">
              <a:defRPr/>
            </a:pPr>
            <a:fld id="{9D58C95B-E41E-4E89-B2A5-250D18CD870C}" type="slidenum">
              <a:rPr lang="ru-RU" altLang="ru-RU" smtClean="0"/>
              <a:pPr defTabSz="87293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2340497"/>
      </p:ext>
    </p:extLst>
  </p:cSld>
  <p:clrMapOvr>
    <a:masterClrMapping/>
  </p:clrMapOvr>
  <p:transition spd="slow">
    <p:wipe dir="r"/>
  </p:transition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09984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88">
              <a:defRPr/>
            </a:pPr>
            <a:fld id="{8AF2105F-1B87-4015-8E4B-5DAE931EDE0C}" type="slidenum">
              <a:rPr lang="en-US" smtClean="0"/>
              <a:pPr defTabSz="10010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01" tIns="44092" rIns="88001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6465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88">
              <a:defRPr/>
            </a:pPr>
            <a:fld id="{8AF2105F-1B87-4015-8E4B-5DAE931EDE0C}" type="slidenum">
              <a:rPr lang="en-US" smtClean="0"/>
              <a:pPr defTabSz="10010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93365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7837427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801" tIns="34634" rIns="34634" bIns="34634" rtlCol="0" anchor="ctr"/>
          <a:lstStyle/>
          <a:p>
            <a:pPr marL="0" marR="0" lvl="0" indent="0" algn="l" defTabSz="88091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84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82"/>
            <a:ext cx="486055" cy="365125"/>
          </a:xfrm>
        </p:spPr>
        <p:txBody>
          <a:bodyPr lIns="88001" tIns="44092" rIns="88001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917">
              <a:defRPr/>
            </a:pPr>
            <a:fld id="{9D58C95B-E41E-4E89-B2A5-250D18CD870C}" type="slidenum">
              <a:rPr lang="ru-RU" altLang="ru-RU" smtClean="0"/>
              <a:pPr defTabSz="88091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99656"/>
      </p:ext>
    </p:extLst>
  </p:cSld>
  <p:clrMapOvr>
    <a:masterClrMapping/>
  </p:clrMapOvr>
  <p:transition spd="slow">
    <p:wipe dir="r"/>
  </p:transition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94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7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840" tIns="34299" rIns="34299" bIns="34299" rtlCol="0" anchor="ctr"/>
          <a:lstStyle/>
          <a:p>
            <a:pPr defTabSz="87198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8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190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75"/>
            <a:ext cx="486055" cy="365125"/>
          </a:xfrm>
        </p:spPr>
        <p:txBody>
          <a:bodyPr lIns="87059" tIns="43652" rIns="87059" bIns="4365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1989">
              <a:defRPr/>
            </a:pPr>
            <a:fld id="{9D58C95B-E41E-4E89-B2A5-250D18CD870C}" type="slidenum">
              <a:rPr lang="ru-RU" altLang="ru-RU" smtClean="0"/>
              <a:pPr defTabSz="87198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7434448"/>
      </p:ext>
    </p:extLst>
  </p:cSld>
  <p:clrMapOvr>
    <a:masterClrMapping/>
  </p:clrMapOvr>
  <p:transition spd="slow">
    <p:wipe dir="r"/>
  </p:transition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39">
              <a:defRPr/>
            </a:pPr>
            <a:fld id="{8AF2105F-1B87-4015-8E4B-5DAE931EDE0C}" type="slidenum">
              <a:rPr lang="en-US" smtClean="0"/>
              <a:pPr defTabSz="100143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27" tIns="44100" rIns="88027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50645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439">
              <a:defRPr/>
            </a:pPr>
            <a:fld id="{8AF2105F-1B87-4015-8E4B-5DAE931EDE0C}" type="slidenum">
              <a:rPr lang="en-US" smtClean="0"/>
              <a:pPr defTabSz="100143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15963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27" tIns="44100" rIns="88027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27" tIns="44100" rIns="88027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876320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09" tIns="34642" rIns="34642" bIns="34642" rtlCol="0" anchor="ctr"/>
          <a:lstStyle/>
          <a:p>
            <a:pPr defTabSz="88122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140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1"/>
            <a:ext cx="486055" cy="365125"/>
          </a:xfrm>
        </p:spPr>
        <p:txBody>
          <a:bodyPr lIns="88027" tIns="44100" rIns="88027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221">
              <a:defRPr/>
            </a:pPr>
            <a:fld id="{9D58C95B-E41E-4E89-B2A5-250D18CD870C}" type="slidenum">
              <a:rPr lang="ru-RU" altLang="ru-RU" smtClean="0"/>
              <a:pPr defTabSz="88122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393569"/>
      </p:ext>
    </p:extLst>
  </p:cSld>
  <p:clrMapOvr>
    <a:masterClrMapping/>
  </p:clrMapOvr>
  <p:transition spd="slow">
    <p:wipe dir="r"/>
  </p:transition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673240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88">
              <a:defRPr/>
            </a:pPr>
            <a:fld id="{8AF2105F-1B87-4015-8E4B-5DAE931EDE0C}" type="slidenum">
              <a:rPr lang="en-US" smtClean="0"/>
              <a:pPr defTabSz="10010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01" tIns="44092" rIns="88001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85703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088">
              <a:defRPr/>
            </a:pPr>
            <a:fld id="{8AF2105F-1B87-4015-8E4B-5DAE931EDE0C}" type="slidenum">
              <a:rPr lang="en-US" smtClean="0"/>
              <a:pPr defTabSz="10010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13017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01" tIns="44092" rIns="88001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214002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801" tIns="34634" rIns="34634" bIns="34634" rtlCol="0" anchor="ctr"/>
          <a:lstStyle/>
          <a:p>
            <a:pPr marL="0" marR="0" lvl="0" indent="0" algn="l" defTabSz="88091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84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82"/>
            <a:ext cx="486055" cy="365125"/>
          </a:xfrm>
        </p:spPr>
        <p:txBody>
          <a:bodyPr lIns="88001" tIns="44092" rIns="88001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917">
              <a:defRPr/>
            </a:pPr>
            <a:fld id="{9D58C95B-E41E-4E89-B2A5-250D18CD870C}" type="slidenum">
              <a:rPr lang="ru-RU" altLang="ru-RU" smtClean="0"/>
              <a:pPr defTabSz="88091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37648964"/>
      </p:ext>
    </p:extLst>
  </p:cSld>
  <p:clrMapOvr>
    <a:masterClrMapping/>
  </p:clrMapOvr>
  <p:transition spd="slow">
    <p:wipe dir="r"/>
  </p:transition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3292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751258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4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904">
              <a:defRPr/>
            </a:pPr>
            <a:fld id="{8AF2105F-1B87-4015-8E4B-5DAE931EDE0C}" type="slidenum">
              <a:rPr lang="en-US" smtClean="0"/>
              <a:pPr defTabSz="99990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75" y="228108"/>
            <a:ext cx="10844585" cy="393584"/>
          </a:xfrm>
          <a:prstGeom prst="rect">
            <a:avLst/>
          </a:prstGeom>
        </p:spPr>
        <p:txBody>
          <a:bodyPr lIns="87893" tIns="44034" rIns="87893" bIns="4403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44385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7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9904">
              <a:defRPr/>
            </a:pPr>
            <a:fld id="{8AF2105F-1B87-4015-8E4B-5DAE931EDE0C}" type="slidenum">
              <a:rPr lang="en-US" smtClean="0"/>
              <a:pPr defTabSz="99990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99063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93" tIns="44034" rIns="87893" bIns="4403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893" tIns="44034" rIns="87893" bIns="4403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005816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306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119" tIns="34592" rIns="34592" bIns="34592" rtlCol="0" anchor="ctr"/>
          <a:lstStyle/>
          <a:p>
            <a:pPr defTabSz="87988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96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979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88"/>
            <a:ext cx="486055" cy="365125"/>
          </a:xfrm>
        </p:spPr>
        <p:txBody>
          <a:bodyPr lIns="87893" tIns="44034" rIns="87893" bIns="440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9881">
              <a:defRPr/>
            </a:pPr>
            <a:fld id="{9D58C95B-E41E-4E89-B2A5-250D18CD870C}" type="slidenum">
              <a:rPr lang="ru-RU" altLang="ru-RU" smtClean="0"/>
              <a:pPr defTabSz="87988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79149683"/>
      </p:ext>
    </p:extLst>
  </p:cSld>
  <p:clrMapOvr>
    <a:masterClrMapping/>
  </p:clrMapOvr>
  <p:transition spd="slow">
    <p:wipe dir="r"/>
  </p:transition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893" tIns="44034" rIns="87893" bIns="4403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893" tIns="44034" rIns="87893" bIns="4403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893" tIns="44034" rIns="87893" bIns="44034"/>
          <a:lstStyle/>
          <a:p>
            <a:pPr defTabSz="879881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79881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88" y="6356354"/>
            <a:ext cx="3860799" cy="365126"/>
          </a:xfrm>
          <a:prstGeom prst="rect">
            <a:avLst/>
          </a:prstGeom>
        </p:spPr>
        <p:txBody>
          <a:bodyPr lIns="87893" tIns="44034" rIns="87893" bIns="44034"/>
          <a:lstStyle/>
          <a:p>
            <a:pPr defTabSz="87988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893" tIns="44034" rIns="87893" bIns="44034"/>
          <a:lstStyle/>
          <a:p>
            <a:pPr defTabSz="879881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79881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02454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752961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14">
              <a:defRPr/>
            </a:pPr>
            <a:fld id="{8AF2105F-1B87-4015-8E4B-5DAE931EDE0C}" type="slidenum">
              <a:rPr lang="en-US" smtClean="0"/>
              <a:pPr defTabSz="1001514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46" tIns="44100" rIns="88046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5126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514">
              <a:defRPr/>
            </a:pPr>
            <a:fld id="{8AF2105F-1B87-4015-8E4B-5DAE931EDE0C}" type="slidenum">
              <a:rPr lang="en-US" smtClean="0"/>
              <a:pPr defTabSz="100151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51279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46" tIns="44100" rIns="88046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5699866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049" tIns="34642" rIns="34642" bIns="34642" rtlCol="0" anchor="ctr"/>
          <a:lstStyle/>
          <a:p>
            <a:pPr defTabSz="881291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208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1"/>
            <a:ext cx="486055" cy="365125"/>
          </a:xfrm>
        </p:spPr>
        <p:txBody>
          <a:bodyPr lIns="88046" tIns="44100" rIns="88046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291">
              <a:defRPr/>
            </a:pPr>
            <a:fld id="{9D58C95B-E41E-4E89-B2A5-250D18CD870C}" type="slidenum">
              <a:rPr lang="ru-RU" altLang="ru-RU" smtClean="0"/>
              <a:pPr defTabSz="88129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6295444"/>
      </p:ext>
    </p:extLst>
  </p:cSld>
  <p:clrMapOvr>
    <a:masterClrMapping/>
  </p:clrMapOvr>
  <p:transition spd="slow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5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887">
              <a:defRPr/>
            </a:pPr>
            <a:fld id="{8AF2105F-1B87-4015-8E4B-5DAE931EDE0C}" type="slidenum">
              <a:rPr lang="en-US" smtClean="0"/>
              <a:pPr defTabSz="98488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72" y="228108"/>
            <a:ext cx="10844585" cy="393584"/>
          </a:xfrm>
          <a:prstGeom prst="rect">
            <a:avLst/>
          </a:prstGeom>
        </p:spPr>
        <p:txBody>
          <a:bodyPr lIns="86522" tIns="43394" rIns="86522" bIns="4339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6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71781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46" tIns="44100" rIns="88046" bIns="4410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46" tIns="44100" rIns="88046" bIns="44100"/>
          <a:lstStyle>
            <a:lvl1pPr marL="0" indent="0" algn="ctr">
              <a:buNone/>
              <a:defRPr sz="2400"/>
            </a:lvl1pPr>
            <a:lvl2pPr marL="440649" indent="0" algn="ctr">
              <a:buNone/>
              <a:defRPr sz="2100"/>
            </a:lvl2pPr>
            <a:lvl3pPr marL="881268" indent="0" algn="ctr">
              <a:buNone/>
              <a:defRPr sz="1800"/>
            </a:lvl3pPr>
            <a:lvl4pPr marL="1321857" indent="0" algn="ctr">
              <a:buNone/>
              <a:defRPr sz="1600"/>
            </a:lvl4pPr>
            <a:lvl5pPr marL="1762610" indent="0" algn="ctr">
              <a:buNone/>
              <a:defRPr sz="1600"/>
            </a:lvl5pPr>
            <a:lvl6pPr marL="2203151" indent="0" algn="ctr">
              <a:buNone/>
              <a:defRPr sz="1600"/>
            </a:lvl6pPr>
            <a:lvl7pPr marL="2643811" indent="0" algn="ctr">
              <a:buNone/>
              <a:defRPr sz="1600"/>
            </a:lvl7pPr>
            <a:lvl8pPr marL="3084505" indent="0" algn="ctr">
              <a:buNone/>
              <a:defRPr sz="1600"/>
            </a:lvl8pPr>
            <a:lvl9pPr marL="352505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302"/>
            <a:ext cx="2743200" cy="365125"/>
          </a:xfrm>
          <a:prstGeom prst="rect">
            <a:avLst/>
          </a:prstGeom>
        </p:spPr>
        <p:txBody>
          <a:bodyPr lIns="88046" tIns="44100" rIns="88046" bIns="44100"/>
          <a:lstStyle/>
          <a:p>
            <a:pPr defTabSz="881291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291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302"/>
            <a:ext cx="4114800" cy="365125"/>
          </a:xfrm>
          <a:prstGeom prst="rect">
            <a:avLst/>
          </a:prstGeom>
        </p:spPr>
        <p:txBody>
          <a:bodyPr lIns="88046" tIns="44100" rIns="88046" bIns="44100"/>
          <a:lstStyle/>
          <a:p>
            <a:pPr defTabSz="88129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302"/>
            <a:ext cx="2743200" cy="365125"/>
          </a:xfrm>
          <a:prstGeom prst="rect">
            <a:avLst/>
          </a:prstGeom>
        </p:spPr>
        <p:txBody>
          <a:bodyPr lIns="88046" tIns="44100" rIns="88046" bIns="44100"/>
          <a:lstStyle/>
          <a:p>
            <a:pPr defTabSz="881291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291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7263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003585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8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160">
              <a:defRPr/>
            </a:pPr>
            <a:fld id="{8AF2105F-1B87-4015-8E4B-5DAE931EDE0C}" type="slidenum">
              <a:rPr lang="en-US" smtClean="0"/>
              <a:pPr defTabSz="99216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83" tIns="43711" rIns="87183" bIns="4371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4645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160">
              <a:defRPr/>
            </a:pPr>
            <a:fld id="{8AF2105F-1B87-4015-8E4B-5DAE931EDE0C}" type="slidenum">
              <a:rPr lang="en-US" smtClean="0"/>
              <a:pPr defTabSz="99216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19628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11" rIns="87183" bIns="4371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11" rIns="87183" bIns="4371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7024154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544" tIns="34323" rIns="34323" bIns="34323" rtlCol="0" anchor="ctr"/>
          <a:lstStyle/>
          <a:p>
            <a:pPr marL="0" marR="0" lvl="0" indent="0" algn="l" defTabSz="87306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97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29"/>
            <a:ext cx="486055" cy="365125"/>
          </a:xfrm>
        </p:spPr>
        <p:txBody>
          <a:bodyPr lIns="87183" tIns="43711" rIns="87183" bIns="4371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061">
              <a:defRPr/>
            </a:pPr>
            <a:fld id="{9D58C95B-E41E-4E89-B2A5-250D18CD870C}" type="slidenum">
              <a:rPr lang="ru-RU" altLang="ru-RU" smtClean="0"/>
              <a:pPr defTabSz="8730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3682691"/>
      </p:ext>
    </p:extLst>
  </p:cSld>
  <p:clrMapOvr>
    <a:masterClrMapping/>
  </p:clrMapOvr>
  <p:transition spd="slow">
    <p:wipe dir="r"/>
  </p:transition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154717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332">
              <a:defRPr/>
            </a:pPr>
            <a:fld id="{8AF2105F-1B87-4015-8E4B-5DAE931EDE0C}" type="slidenum">
              <a:rPr lang="en-US" smtClean="0"/>
              <a:pPr defTabSz="1001332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18" tIns="44100" rIns="88018" bIns="4410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22727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332">
              <a:defRPr/>
            </a:pPr>
            <a:fld id="{8AF2105F-1B87-4015-8E4B-5DAE931EDE0C}" type="slidenum">
              <a:rPr lang="en-US" smtClean="0"/>
              <a:pPr defTabSz="100133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01361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8" tIns="44100" rIns="88018" bIns="4410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8" tIns="44100" rIns="88018" bIns="4410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387418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85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887">
              <a:defRPr/>
            </a:pPr>
            <a:fld id="{8AF2105F-1B87-4015-8E4B-5DAE931EDE0C}" type="slidenum">
              <a:rPr lang="en-US" smtClean="0"/>
              <a:pPr defTabSz="98488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5650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957" tIns="34634" rIns="34634" bIns="34634" rtlCol="0" anchor="ctr"/>
          <a:lstStyle/>
          <a:p>
            <a:pPr marL="0" marR="0" lvl="0" indent="0" algn="l" defTabSz="881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04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6"/>
            <a:ext cx="486055" cy="365125"/>
          </a:xfrm>
        </p:spPr>
        <p:txBody>
          <a:bodyPr lIns="88018" tIns="44100" rIns="88018" bIns="4410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127">
              <a:defRPr/>
            </a:pPr>
            <a:fld id="{9D58C95B-E41E-4E89-B2A5-250D18CD870C}" type="slidenum">
              <a:rPr lang="ru-RU" altLang="ru-RU" smtClean="0"/>
              <a:pPr defTabSz="881127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92674328"/>
      </p:ext>
    </p:extLst>
  </p:cSld>
  <p:clrMapOvr>
    <a:masterClrMapping/>
  </p:clrMapOvr>
  <p:transition spd="slow">
    <p:wipe dir="r"/>
  </p:transition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864043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58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160">
              <a:defRPr/>
            </a:pPr>
            <a:fld id="{8AF2105F-1B87-4015-8E4B-5DAE931EDE0C}" type="slidenum">
              <a:rPr lang="en-US" smtClean="0"/>
              <a:pPr defTabSz="99216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183" tIns="43711" rIns="87183" bIns="43711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37680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21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2160">
              <a:defRPr/>
            </a:pPr>
            <a:fld id="{8AF2105F-1B87-4015-8E4B-5DAE931EDE0C}" type="slidenum">
              <a:rPr lang="en-US" smtClean="0"/>
              <a:pPr defTabSz="99216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44264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11" rIns="87183" bIns="43711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83" tIns="43711" rIns="87183" bIns="43711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6757873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29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544" tIns="34323" rIns="34323" bIns="34323" rtlCol="0" anchor="ctr"/>
          <a:lstStyle/>
          <a:p>
            <a:pPr defTabSz="873061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1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976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29"/>
            <a:ext cx="486055" cy="365125"/>
          </a:xfrm>
        </p:spPr>
        <p:txBody>
          <a:bodyPr lIns="87183" tIns="43711" rIns="87183" bIns="4371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3061">
              <a:defRPr/>
            </a:pPr>
            <a:fld id="{9D58C95B-E41E-4E89-B2A5-250D18CD870C}" type="slidenum">
              <a:rPr lang="ru-RU" altLang="ru-RU" smtClean="0"/>
              <a:pPr defTabSz="87306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9432561"/>
      </p:ext>
    </p:extLst>
  </p:cSld>
  <p:clrMapOvr>
    <a:masterClrMapping/>
  </p:clrMapOvr>
  <p:transition spd="slow">
    <p:wipe dir="r"/>
  </p:transition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280355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22" y="228108"/>
            <a:ext cx="10844585" cy="393584"/>
          </a:xfrm>
          <a:prstGeom prst="rect">
            <a:avLst/>
          </a:prstGeom>
        </p:spPr>
        <p:txBody>
          <a:bodyPr lIns="87128" tIns="43673" rIns="87128" bIns="436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80223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88765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84065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22" tIns="43394" rIns="86522" bIns="43394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6522" tIns="43394" rIns="86522" bIns="43394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931811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108" tIns="34323" rIns="34323" bIns="34323" rtlCol="0" anchor="ctr"/>
          <a:lstStyle/>
          <a:p>
            <a:pPr defTabSz="87236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28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50"/>
            <a:ext cx="486055" cy="365125"/>
          </a:xfrm>
        </p:spPr>
        <p:txBody>
          <a:bodyPr lIns="87128" tIns="43673" rIns="87128" bIns="436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369">
              <a:defRPr/>
            </a:pPr>
            <a:fld id="{9D58C95B-E41E-4E89-B2A5-250D18CD870C}" type="slidenum">
              <a:rPr lang="ru-RU" altLang="ru-RU" smtClean="0"/>
              <a:pPr defTabSz="87236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26568036"/>
      </p:ext>
    </p:extLst>
  </p:cSld>
  <p:clrMapOvr>
    <a:masterClrMapping/>
  </p:clrMapOvr>
  <p:transition spd="slow">
    <p:wipe dir="r"/>
  </p:transition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557189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22" y="228108"/>
            <a:ext cx="10844585" cy="393584"/>
          </a:xfrm>
          <a:prstGeom prst="rect">
            <a:avLst/>
          </a:prstGeom>
        </p:spPr>
        <p:txBody>
          <a:bodyPr lIns="87128" tIns="43673" rIns="87128" bIns="436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94180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14432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511742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108" tIns="34323" rIns="34323" bIns="34323" rtlCol="0" anchor="ctr"/>
          <a:lstStyle/>
          <a:p>
            <a:pPr defTabSz="87236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28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50"/>
            <a:ext cx="486055" cy="365125"/>
          </a:xfrm>
        </p:spPr>
        <p:txBody>
          <a:bodyPr lIns="87128" tIns="43673" rIns="87128" bIns="436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369">
              <a:defRPr/>
            </a:pPr>
            <a:fld id="{9D58C95B-E41E-4E89-B2A5-250D18CD870C}" type="slidenum">
              <a:rPr lang="ru-RU" altLang="ru-RU" smtClean="0"/>
              <a:pPr defTabSz="87236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7134621"/>
      </p:ext>
    </p:extLst>
  </p:cSld>
  <p:clrMapOvr>
    <a:masterClrMapping/>
  </p:clrMapOvr>
  <p:transition spd="slow">
    <p:wipe dir="r"/>
  </p:transition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559558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22" y="228108"/>
            <a:ext cx="10844585" cy="393584"/>
          </a:xfrm>
          <a:prstGeom prst="rect">
            <a:avLst/>
          </a:prstGeom>
        </p:spPr>
        <p:txBody>
          <a:bodyPr lIns="87128" tIns="43673" rIns="87128" bIns="436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35793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36975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071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95702" y="69552"/>
            <a:ext cx="10662327" cy="608331"/>
          </a:xfrm>
          <a:prstGeom prst="rect">
            <a:avLst/>
          </a:prstGeom>
          <a:ln w="28575">
            <a:solidFill>
              <a:srgbClr val="FF3939"/>
            </a:solidFill>
          </a:ln>
        </p:spPr>
        <p:txBody>
          <a:bodyPr lIns="86516" tIns="43391" rIns="86516" bIns="43391" anchor="ctr">
            <a:noAutofit/>
          </a:bodyPr>
          <a:lstStyle>
            <a:lvl1pPr algn="ctr">
              <a:defRPr sz="1800" b="0" cap="none" spc="0">
                <a:ln w="0"/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60" y="6355882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1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783494">
              <a:defRPr/>
            </a:pPr>
            <a:fld id="{8AF2105F-1B87-4015-8E4B-5DAE931EDE0C}" type="slidenum">
              <a:rPr lang="en-US" kern="0" smtClean="0"/>
              <a:pPr defTabSz="783494">
                <a:defRPr/>
              </a:pPr>
              <a:t>‹#›</a:t>
            </a:fld>
            <a:endParaRPr lang="en-US" kern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5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6" y="97458"/>
            <a:ext cx="49044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02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79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352" tIns="34149" rIns="34149" bIns="34149" rtlCol="0" anchor="ctr"/>
          <a:lstStyle/>
          <a:p>
            <a:pPr defTabSz="866680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58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49" tIns="34149" rIns="34149" bIns="341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6659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298"/>
            <a:ext cx="486055" cy="365125"/>
          </a:xfrm>
        </p:spPr>
        <p:txBody>
          <a:bodyPr lIns="86522" tIns="43394" rIns="86522" bIns="4339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66680">
              <a:defRPr/>
            </a:pPr>
            <a:fld id="{9D58C95B-E41E-4E89-B2A5-250D18CD870C}" type="slidenum">
              <a:rPr lang="ru-RU" altLang="ru-RU" smtClean="0"/>
              <a:pPr defTabSz="866680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06837232"/>
      </p:ext>
    </p:extLst>
  </p:cSld>
  <p:clrMapOvr>
    <a:masterClrMapping/>
  </p:clrMapOvr>
  <p:transition spd="slow">
    <p:wipe dir="r"/>
  </p:transition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108" tIns="34323" rIns="34323" bIns="34323" rtlCol="0" anchor="ctr"/>
          <a:lstStyle/>
          <a:p>
            <a:pPr defTabSz="87236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28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50"/>
            <a:ext cx="486055" cy="365125"/>
          </a:xfrm>
        </p:spPr>
        <p:txBody>
          <a:bodyPr lIns="87128" tIns="43673" rIns="87128" bIns="436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369">
              <a:defRPr/>
            </a:pPr>
            <a:fld id="{9D58C95B-E41E-4E89-B2A5-250D18CD870C}" type="slidenum">
              <a:rPr lang="ru-RU" altLang="ru-RU" smtClean="0"/>
              <a:pPr defTabSz="87236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82843811"/>
      </p:ext>
    </p:extLst>
  </p:cSld>
  <p:clrMapOvr>
    <a:masterClrMapping/>
  </p:clrMapOvr>
  <p:transition spd="slow">
    <p:wipe dir="r"/>
  </p:transition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355502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41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822" y="228108"/>
            <a:ext cx="10844585" cy="393584"/>
          </a:xfrm>
          <a:prstGeom prst="rect">
            <a:avLst/>
          </a:prstGeom>
        </p:spPr>
        <p:txBody>
          <a:bodyPr lIns="87128" tIns="43673" rIns="87128" bIns="436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41806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74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350">
              <a:defRPr/>
            </a:pPr>
            <a:fld id="{8AF2105F-1B87-4015-8E4B-5DAE931EDE0C}" type="slidenum">
              <a:rPr lang="en-US" smtClean="0"/>
              <a:pPr defTabSz="991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7662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356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128" tIns="43673" rIns="87128" bIns="436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10189377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54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4108" tIns="34323" rIns="34323" bIns="34323" rtlCol="0" anchor="ctr"/>
          <a:lstStyle/>
          <a:p>
            <a:pPr defTabSz="87236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337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28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275" y="6450050"/>
            <a:ext cx="486055" cy="365125"/>
          </a:xfrm>
        </p:spPr>
        <p:txBody>
          <a:bodyPr lIns="87128" tIns="43673" rIns="87128" bIns="436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369">
              <a:defRPr/>
            </a:pPr>
            <a:fld id="{9D58C95B-E41E-4E89-B2A5-250D18CD870C}" type="slidenum">
              <a:rPr lang="ru-RU" altLang="ru-RU" smtClean="0"/>
              <a:pPr defTabSz="87236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96359403"/>
      </p:ext>
    </p:extLst>
  </p:cSld>
  <p:clrMapOvr>
    <a:masterClrMapping/>
  </p:clrMapOvr>
  <p:transition spd="slow">
    <p:wipe dir="r"/>
  </p:transition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7977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97">
              <a:defRPr/>
            </a:pPr>
            <a:fld id="{8AF2105F-1B87-4015-8E4B-5DAE931EDE0C}" type="slidenum">
              <a:rPr lang="en-US" smtClean="0"/>
              <a:pPr defTabSz="100179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67" tIns="44118" rIns="88067" bIns="441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3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66311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2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797">
              <a:defRPr/>
            </a:pPr>
            <a:fld id="{8AF2105F-1B87-4015-8E4B-5DAE931EDE0C}" type="slidenum">
              <a:rPr lang="en-US" smtClean="0"/>
              <a:pPr defTabSz="100179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8730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7" tIns="44118" rIns="88067" bIns="441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67" tIns="44118" rIns="88067" bIns="441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83293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59" y="274639"/>
            <a:ext cx="10972801" cy="1143000"/>
          </a:xfrm>
          <a:prstGeom prst="rect">
            <a:avLst/>
          </a:prstGeom>
        </p:spPr>
        <p:txBody>
          <a:bodyPr lIns="86522" tIns="43394" rIns="86522" bIns="4339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959" y="1600562"/>
            <a:ext cx="10972801" cy="4525963"/>
          </a:xfrm>
          <a:prstGeom prst="rect">
            <a:avLst/>
          </a:prstGeom>
        </p:spPr>
        <p:txBody>
          <a:bodyPr lIns="86522" tIns="43394" rIns="86522" bIns="4339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81" y="6356354"/>
            <a:ext cx="2844801" cy="365126"/>
          </a:xfrm>
          <a:prstGeom prst="rect">
            <a:avLst/>
          </a:prstGeom>
        </p:spPr>
        <p:txBody>
          <a:bodyPr lIns="86522" tIns="43394" rIns="86522" bIns="43394"/>
          <a:lstStyle/>
          <a:p>
            <a:pPr defTabSz="866680"/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66680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7273" y="6356354"/>
            <a:ext cx="3860799" cy="365126"/>
          </a:xfrm>
          <a:prstGeom prst="rect">
            <a:avLst/>
          </a:prstGeom>
        </p:spPr>
        <p:txBody>
          <a:bodyPr lIns="86522" tIns="43394" rIns="86522" bIns="43394"/>
          <a:lstStyle/>
          <a:p>
            <a:pPr defTabSz="86668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966" y="6356354"/>
            <a:ext cx="2844801" cy="365126"/>
          </a:xfrm>
          <a:prstGeom prst="rect">
            <a:avLst/>
          </a:prstGeom>
        </p:spPr>
        <p:txBody>
          <a:bodyPr lIns="86522" tIns="43394" rIns="86522" bIns="43394"/>
          <a:lstStyle/>
          <a:p>
            <a:pPr defTabSz="86668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66680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65141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62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216" tIns="34642" rIns="34642" bIns="34642" rtlCol="0" anchor="ctr"/>
          <a:lstStyle/>
          <a:p>
            <a:pPr defTabSz="88154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475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9"/>
            <a:ext cx="486055" cy="365125"/>
          </a:xfrm>
        </p:spPr>
        <p:txBody>
          <a:bodyPr lIns="88067" tIns="44118" rIns="88067" bIns="441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543">
              <a:defRPr/>
            </a:pPr>
            <a:fld id="{9D58C95B-E41E-4E89-B2A5-250D18CD870C}" type="slidenum">
              <a:rPr lang="ru-RU" altLang="ru-RU" smtClean="0"/>
              <a:pPr defTabSz="88154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15202469"/>
      </p:ext>
    </p:extLst>
  </p:cSld>
  <p:clrMapOvr>
    <a:masterClrMapping/>
  </p:clrMapOvr>
  <p:transition spd="slow">
    <p:wipe dir="r"/>
  </p:transition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67" tIns="44118" rIns="88067" bIns="4411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67" tIns="44118" rIns="88067" bIns="44118"/>
          <a:lstStyle>
            <a:lvl1pPr marL="0" indent="0" algn="ctr">
              <a:buNone/>
              <a:defRPr sz="2400"/>
            </a:lvl1pPr>
            <a:lvl2pPr marL="440782" indent="0" algn="ctr">
              <a:buNone/>
              <a:defRPr sz="2100"/>
            </a:lvl2pPr>
            <a:lvl3pPr marL="881543" indent="0" algn="ctr">
              <a:buNone/>
              <a:defRPr sz="1800"/>
            </a:lvl3pPr>
            <a:lvl4pPr marL="1322229" indent="0" algn="ctr">
              <a:buNone/>
              <a:defRPr sz="1600"/>
            </a:lvl4pPr>
            <a:lvl5pPr marL="1763124" indent="0" algn="ctr">
              <a:buNone/>
              <a:defRPr sz="1600"/>
            </a:lvl5pPr>
            <a:lvl6pPr marL="2203780" indent="0" algn="ctr">
              <a:buNone/>
              <a:defRPr sz="1600"/>
            </a:lvl6pPr>
            <a:lvl7pPr marL="2644574" indent="0" algn="ctr">
              <a:buNone/>
              <a:defRPr sz="1600"/>
            </a:lvl7pPr>
            <a:lvl8pPr marL="3085396" indent="0" algn="ctr">
              <a:buNone/>
              <a:defRPr sz="1600"/>
            </a:lvl8pPr>
            <a:lvl9pPr marL="352607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91"/>
            <a:ext cx="2743200" cy="365125"/>
          </a:xfrm>
          <a:prstGeom prst="rect">
            <a:avLst/>
          </a:prstGeom>
        </p:spPr>
        <p:txBody>
          <a:bodyPr lIns="88067" tIns="44118" rIns="88067" bIns="44118"/>
          <a:lstStyle/>
          <a:p>
            <a:pPr defTabSz="881543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543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91"/>
            <a:ext cx="4114800" cy="365125"/>
          </a:xfrm>
          <a:prstGeom prst="rect">
            <a:avLst/>
          </a:prstGeom>
        </p:spPr>
        <p:txBody>
          <a:bodyPr lIns="88067" tIns="44118" rIns="88067" bIns="44118"/>
          <a:lstStyle/>
          <a:p>
            <a:pPr defTabSz="88154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91"/>
            <a:ext cx="2743200" cy="365125"/>
          </a:xfrm>
          <a:prstGeom prst="rect">
            <a:avLst/>
          </a:prstGeom>
        </p:spPr>
        <p:txBody>
          <a:bodyPr lIns="88067" tIns="44118" rIns="88067" bIns="44118"/>
          <a:lstStyle/>
          <a:p>
            <a:pPr defTabSz="881543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54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94083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372947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255">
              <a:defRPr/>
            </a:pPr>
            <a:fld id="{8AF2105F-1B87-4015-8E4B-5DAE931EDE0C}" type="slidenum">
              <a:rPr lang="en-US" smtClean="0"/>
              <a:pPr defTabSz="1000255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69" y="228108"/>
            <a:ext cx="10844585" cy="393584"/>
          </a:xfrm>
          <a:prstGeom prst="rect">
            <a:avLst/>
          </a:prstGeom>
        </p:spPr>
        <p:txBody>
          <a:bodyPr lIns="87934" tIns="44052" rIns="87934" bIns="4405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5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71596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255">
              <a:defRPr/>
            </a:pPr>
            <a:fld id="{8AF2105F-1B87-4015-8E4B-5DAE931EDE0C}" type="slidenum">
              <a:rPr lang="en-US" smtClean="0"/>
              <a:pPr defTabSz="100025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14104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34" tIns="44052" rIns="87934" bIns="4405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34" tIns="44052" rIns="87934" bIns="4405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14314851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9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327" tIns="34592" rIns="34592" bIns="34592" rtlCol="0" anchor="ctr"/>
          <a:lstStyle/>
          <a:p>
            <a:pPr defTabSz="880215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12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71"/>
            <a:ext cx="486055" cy="365125"/>
          </a:xfrm>
        </p:spPr>
        <p:txBody>
          <a:bodyPr lIns="87934" tIns="44052" rIns="87934" bIns="4405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215">
              <a:defRPr/>
            </a:pPr>
            <a:fld id="{9D58C95B-E41E-4E89-B2A5-250D18CD870C}" type="slidenum">
              <a:rPr lang="ru-RU" altLang="ru-RU" smtClean="0"/>
              <a:pPr defTabSz="88021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770824"/>
      </p:ext>
    </p:extLst>
  </p:cSld>
  <p:clrMapOvr>
    <a:masterClrMapping/>
  </p:clrMapOvr>
  <p:transition spd="slow">
    <p:wipe dir="r"/>
  </p:transition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934" tIns="44052" rIns="87934" bIns="440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934" tIns="44052" rIns="87934" bIns="4405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934" tIns="44052" rIns="87934" bIns="44052"/>
          <a:lstStyle/>
          <a:p>
            <a:pPr defTabSz="880215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0215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75" y="6356354"/>
            <a:ext cx="3860799" cy="365126"/>
          </a:xfrm>
          <a:prstGeom prst="rect">
            <a:avLst/>
          </a:prstGeom>
        </p:spPr>
        <p:txBody>
          <a:bodyPr lIns="87934" tIns="44052" rIns="87934" bIns="44052"/>
          <a:lstStyle/>
          <a:p>
            <a:pPr defTabSz="880215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934" tIns="44052" rIns="87934" bIns="44052"/>
          <a:lstStyle/>
          <a:p>
            <a:pPr defTabSz="880215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0215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7031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248116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888">
              <a:defRPr/>
            </a:pPr>
            <a:fld id="{8AF2105F-1B87-4015-8E4B-5DAE931EDE0C}" type="slidenum">
              <a:rPr lang="en-US" smtClean="0"/>
              <a:pPr defTabSz="10018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73" tIns="44118" rIns="88073" bIns="441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208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17" y="274638"/>
            <a:ext cx="10972801" cy="1143000"/>
          </a:xfrm>
          <a:prstGeom prst="rect">
            <a:avLst/>
          </a:prstGeom>
        </p:spPr>
        <p:txBody>
          <a:bodyPr lIns="72512" tIns="36288" rIns="72512" bIns="3628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7718"/>
            <a:ext cx="2844800" cy="365125"/>
          </a:xfrm>
          <a:prstGeom prst="rect">
            <a:avLst/>
          </a:prstGeom>
        </p:spPr>
        <p:txBody>
          <a:bodyPr lIns="72512" tIns="36288" rIns="72512" bIns="36288"/>
          <a:lstStyle/>
          <a:p>
            <a:pPr defTabSz="866680"/>
            <a:fld id="{0D74F095-01D3-4828-B434-DCE5DBA25F0A}" type="datetimeFigureOut">
              <a:rPr lang="ru-RU" smtClean="0">
                <a:solidFill>
                  <a:prstClr val="white"/>
                </a:solidFill>
              </a:rPr>
              <a:pPr defTabSz="866680"/>
              <a:t>26.02.2026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1" y="6357718"/>
            <a:ext cx="3860800" cy="365125"/>
          </a:xfrm>
          <a:prstGeom prst="rect">
            <a:avLst/>
          </a:prstGeom>
        </p:spPr>
        <p:txBody>
          <a:bodyPr lIns="72512" tIns="36288" rIns="72512" bIns="36288"/>
          <a:lstStyle/>
          <a:p>
            <a:pPr defTabSz="86668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1" y="6357718"/>
            <a:ext cx="2844800" cy="365125"/>
          </a:xfrm>
          <a:prstGeom prst="rect">
            <a:avLst/>
          </a:prstGeom>
        </p:spPr>
        <p:txBody>
          <a:bodyPr lIns="72512" tIns="36288" rIns="72512" bIns="36288"/>
          <a:lstStyle/>
          <a:p>
            <a:pPr defTabSz="866680"/>
            <a:fld id="{F6C9C406-2291-452D-B729-8412580238A2}" type="slidenum">
              <a:rPr lang="ru-RU" smtClean="0">
                <a:solidFill>
                  <a:prstClr val="white"/>
                </a:solidFill>
              </a:rPr>
              <a:pPr defTabSz="86668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27510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888">
              <a:defRPr/>
            </a:pPr>
            <a:fld id="{8AF2105F-1B87-4015-8E4B-5DAE931EDE0C}" type="slidenum">
              <a:rPr lang="en-US" smtClean="0"/>
              <a:pPr defTabSz="10018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95312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1672450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257" tIns="34642" rIns="34642" bIns="34642" rtlCol="0" anchor="ctr"/>
          <a:lstStyle/>
          <a:p>
            <a:pPr defTabSz="88161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54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3"/>
            <a:ext cx="486055" cy="365125"/>
          </a:xfrm>
        </p:spPr>
        <p:txBody>
          <a:bodyPr lIns="88073" tIns="44118" rIns="88073" bIns="441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618">
              <a:defRPr/>
            </a:pPr>
            <a:fld id="{9D58C95B-E41E-4E89-B2A5-250D18CD870C}" type="slidenum">
              <a:rPr lang="ru-RU" altLang="ru-RU" smtClean="0"/>
              <a:pPr defTabSz="8816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9561592"/>
      </p:ext>
    </p:extLst>
  </p:cSld>
  <p:clrMapOvr>
    <a:masterClrMapping/>
  </p:clrMapOvr>
  <p:transition spd="slow">
    <p:wipe dir="r"/>
  </p:transition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73" tIns="44118" rIns="88073" bIns="4411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73" tIns="44118" rIns="88073" bIns="44118"/>
          <a:lstStyle>
            <a:lvl1pPr marL="0" indent="0" algn="ctr">
              <a:buNone/>
              <a:defRPr sz="2400"/>
            </a:lvl1pPr>
            <a:lvl2pPr marL="440812" indent="0" algn="ctr">
              <a:buNone/>
              <a:defRPr sz="2100"/>
            </a:lvl2pPr>
            <a:lvl3pPr marL="881602" indent="0" algn="ctr">
              <a:buNone/>
              <a:defRPr sz="1800"/>
            </a:lvl3pPr>
            <a:lvl4pPr marL="1322349" indent="0" algn="ctr">
              <a:buNone/>
              <a:defRPr sz="1600"/>
            </a:lvl4pPr>
            <a:lvl5pPr marL="1763251" indent="0" algn="ctr">
              <a:buNone/>
              <a:defRPr sz="1600"/>
            </a:lvl5pPr>
            <a:lvl6pPr marL="2203946" indent="0" algn="ctr">
              <a:buNone/>
              <a:defRPr sz="1600"/>
            </a:lvl6pPr>
            <a:lvl7pPr marL="2644787" indent="0" algn="ctr">
              <a:buNone/>
              <a:defRPr sz="1600"/>
            </a:lvl7pPr>
            <a:lvl8pPr marL="3085641" indent="0" algn="ctr">
              <a:buNone/>
              <a:defRPr sz="1600"/>
            </a:lvl8pPr>
            <a:lvl9pPr marL="352634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91"/>
            <a:ext cx="27432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618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91"/>
            <a:ext cx="41148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91"/>
            <a:ext cx="27432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61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78468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739941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337">
              <a:defRPr/>
            </a:pPr>
            <a:fld id="{8AF2105F-1B87-4015-8E4B-5DAE931EDE0C}" type="slidenum">
              <a:rPr lang="en-US" smtClean="0"/>
              <a:pPr defTabSz="100033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58" y="228108"/>
            <a:ext cx="10844585" cy="393584"/>
          </a:xfrm>
          <a:prstGeom prst="rect">
            <a:avLst/>
          </a:prstGeom>
        </p:spPr>
        <p:txBody>
          <a:bodyPr lIns="87940" tIns="44058" rIns="87940" bIns="4405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27592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337">
              <a:defRPr/>
            </a:pPr>
            <a:fld id="{8AF2105F-1B87-4015-8E4B-5DAE931EDE0C}" type="slidenum">
              <a:rPr lang="en-US" smtClean="0"/>
              <a:pPr defTabSz="100033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30314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8" rIns="87940" bIns="4405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8" rIns="87940" bIns="4405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7336203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379" tIns="34592" rIns="34592" bIns="34592" rtlCol="0" anchor="ctr"/>
          <a:lstStyle/>
          <a:p>
            <a:pPr defTabSz="880276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187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71"/>
            <a:ext cx="486055" cy="365125"/>
          </a:xfrm>
        </p:spPr>
        <p:txBody>
          <a:bodyPr lIns="87940" tIns="44058" rIns="87940" bIns="4405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276">
              <a:defRPr/>
            </a:pPr>
            <a:fld id="{9D58C95B-E41E-4E89-B2A5-250D18CD870C}" type="slidenum">
              <a:rPr lang="ru-RU" altLang="ru-RU" smtClean="0"/>
              <a:pPr defTabSz="880276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41481163"/>
      </p:ext>
    </p:extLst>
  </p:cSld>
  <p:clrMapOvr>
    <a:masterClrMapping/>
  </p:clrMapOvr>
  <p:transition spd="slow">
    <p:wipe dir="r"/>
  </p:transition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940" tIns="44058" rIns="87940" bIns="440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940" tIns="44058" rIns="87940" bIns="440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276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0276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71" y="6356354"/>
            <a:ext cx="3860799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276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276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0276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150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822437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39747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888">
              <a:defRPr/>
            </a:pPr>
            <a:fld id="{8AF2105F-1B87-4015-8E4B-5DAE931EDE0C}" type="slidenum">
              <a:rPr lang="en-US" smtClean="0"/>
              <a:pPr defTabSz="100188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73" tIns="44118" rIns="88073" bIns="441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34987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888">
              <a:defRPr/>
            </a:pPr>
            <a:fld id="{8AF2105F-1B87-4015-8E4B-5DAE931EDE0C}" type="slidenum">
              <a:rPr lang="en-US" smtClean="0"/>
              <a:pPr defTabSz="100188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9896"/>
      </p:ext>
    </p:extLst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804021"/>
      </p:ext>
    </p:extLst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257" tIns="34642" rIns="34642" bIns="34642" rtlCol="0" anchor="ctr"/>
          <a:lstStyle/>
          <a:p>
            <a:pPr defTabSz="88161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5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54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3"/>
            <a:ext cx="486055" cy="365125"/>
          </a:xfrm>
        </p:spPr>
        <p:txBody>
          <a:bodyPr lIns="88073" tIns="44118" rIns="88073" bIns="441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618">
              <a:defRPr/>
            </a:pPr>
            <a:fld id="{9D58C95B-E41E-4E89-B2A5-250D18CD870C}" type="slidenum">
              <a:rPr lang="ru-RU" altLang="ru-RU" smtClean="0"/>
              <a:pPr defTabSz="88161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258511"/>
      </p:ext>
    </p:extLst>
  </p:cSld>
  <p:clrMapOvr>
    <a:masterClrMapping/>
  </p:clrMapOvr>
  <p:transition spd="slow">
    <p:wipe dir="r"/>
  </p:transition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73" tIns="44118" rIns="88073" bIns="4411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73" tIns="44118" rIns="88073" bIns="44118"/>
          <a:lstStyle>
            <a:lvl1pPr marL="0" indent="0" algn="ctr">
              <a:buNone/>
              <a:defRPr sz="2400"/>
            </a:lvl1pPr>
            <a:lvl2pPr marL="440812" indent="0" algn="ctr">
              <a:buNone/>
              <a:defRPr sz="2100"/>
            </a:lvl2pPr>
            <a:lvl3pPr marL="881602" indent="0" algn="ctr">
              <a:buNone/>
              <a:defRPr sz="1800"/>
            </a:lvl3pPr>
            <a:lvl4pPr marL="1322349" indent="0" algn="ctr">
              <a:buNone/>
              <a:defRPr sz="1600"/>
            </a:lvl4pPr>
            <a:lvl5pPr marL="1763251" indent="0" algn="ctr">
              <a:buNone/>
              <a:defRPr sz="1600"/>
            </a:lvl5pPr>
            <a:lvl6pPr marL="2203946" indent="0" algn="ctr">
              <a:buNone/>
              <a:defRPr sz="1600"/>
            </a:lvl6pPr>
            <a:lvl7pPr marL="2644787" indent="0" algn="ctr">
              <a:buNone/>
              <a:defRPr sz="1600"/>
            </a:lvl7pPr>
            <a:lvl8pPr marL="3085641" indent="0" algn="ctr">
              <a:buNone/>
              <a:defRPr sz="1600"/>
            </a:lvl8pPr>
            <a:lvl9pPr marL="352634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91"/>
            <a:ext cx="27432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618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91"/>
            <a:ext cx="41148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91"/>
            <a:ext cx="27432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18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61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17168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911492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01">
              <a:defRPr/>
            </a:pPr>
            <a:fld id="{8AF2105F-1B87-4015-8E4B-5DAE931EDE0C}" type="slidenum">
              <a:rPr lang="en-US" smtClean="0"/>
              <a:pPr defTabSz="100190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73" tIns="44118" rIns="88073" bIns="441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90917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01">
              <a:defRPr/>
            </a:pPr>
            <a:fld id="{8AF2105F-1B87-4015-8E4B-5DAE931EDE0C}" type="slidenum">
              <a:rPr lang="en-US" smtClean="0"/>
              <a:pPr defTabSz="100190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27801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73" tIns="44118" rIns="88073" bIns="441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74441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25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163">
              <a:defRPr/>
            </a:pPr>
            <a:fld id="{8AF2105F-1B87-4015-8E4B-5DAE931EDE0C}" type="slidenum">
              <a:rPr lang="en-US" smtClean="0"/>
              <a:pPr defTabSz="99116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7082" tIns="43673" rIns="87082" bIns="4367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5679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291" tIns="34642" rIns="34642" bIns="34642" rtlCol="0" anchor="ctr"/>
          <a:lstStyle/>
          <a:p>
            <a:pPr defTabSz="881633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543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3"/>
            <a:ext cx="486055" cy="365125"/>
          </a:xfrm>
        </p:spPr>
        <p:txBody>
          <a:bodyPr lIns="88073" tIns="44118" rIns="88073" bIns="441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633">
              <a:defRPr/>
            </a:pPr>
            <a:fld id="{9D58C95B-E41E-4E89-B2A5-250D18CD870C}" type="slidenum">
              <a:rPr lang="ru-RU" altLang="ru-RU" smtClean="0"/>
              <a:pPr defTabSz="881633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43648600"/>
      </p:ext>
    </p:extLst>
  </p:cSld>
  <p:clrMapOvr>
    <a:masterClrMapping/>
  </p:clrMapOvr>
  <p:transition spd="slow">
    <p:wipe dir="r"/>
  </p:transition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73" tIns="44118" rIns="88073" bIns="4411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73" tIns="44118" rIns="88073" bIns="44118"/>
          <a:lstStyle>
            <a:lvl1pPr marL="0" indent="0" algn="ctr">
              <a:buNone/>
              <a:defRPr sz="2400"/>
            </a:lvl1pPr>
            <a:lvl2pPr marL="440821" indent="0" algn="ctr">
              <a:buNone/>
              <a:defRPr sz="2100"/>
            </a:lvl2pPr>
            <a:lvl3pPr marL="881618" indent="0" algn="ctr">
              <a:buNone/>
              <a:defRPr sz="1800"/>
            </a:lvl3pPr>
            <a:lvl4pPr marL="1322385" indent="0" algn="ctr">
              <a:buNone/>
              <a:defRPr sz="1600"/>
            </a:lvl4pPr>
            <a:lvl5pPr marL="1763309" indent="0" algn="ctr">
              <a:buNone/>
              <a:defRPr sz="1600"/>
            </a:lvl5pPr>
            <a:lvl6pPr marL="2204031" indent="0" algn="ctr">
              <a:buNone/>
              <a:defRPr sz="1600"/>
            </a:lvl6pPr>
            <a:lvl7pPr marL="2644857" indent="0" algn="ctr">
              <a:buNone/>
              <a:defRPr sz="1600"/>
            </a:lvl7pPr>
            <a:lvl8pPr marL="3085725" indent="0" algn="ctr">
              <a:buNone/>
              <a:defRPr sz="1600"/>
            </a:lvl8pPr>
            <a:lvl9pPr marL="352643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85"/>
            <a:ext cx="27432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33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633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85"/>
            <a:ext cx="41148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3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85"/>
            <a:ext cx="2743200" cy="365125"/>
          </a:xfrm>
          <a:prstGeom prst="rect">
            <a:avLst/>
          </a:prstGeom>
        </p:spPr>
        <p:txBody>
          <a:bodyPr lIns="88073" tIns="44118" rIns="88073" bIns="44118"/>
          <a:lstStyle/>
          <a:p>
            <a:pPr defTabSz="881633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63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34033"/>
      </p:ext>
    </p:extLst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758557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389">
              <a:defRPr/>
            </a:pPr>
            <a:fld id="{8AF2105F-1B87-4015-8E4B-5DAE931EDE0C}" type="slidenum">
              <a:rPr lang="en-US" smtClean="0"/>
              <a:pPr defTabSz="100038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58" y="228108"/>
            <a:ext cx="10844585" cy="393584"/>
          </a:xfrm>
          <a:prstGeom prst="rect">
            <a:avLst/>
          </a:prstGeom>
        </p:spPr>
        <p:txBody>
          <a:bodyPr lIns="87940" tIns="44058" rIns="87940" bIns="4405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82158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389">
              <a:defRPr/>
            </a:pPr>
            <a:fld id="{8AF2105F-1B87-4015-8E4B-5DAE931EDE0C}" type="slidenum">
              <a:rPr lang="en-US" smtClean="0"/>
              <a:pPr defTabSz="100038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4244"/>
      </p:ext>
    </p:extLst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8" rIns="87940" bIns="4405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8" rIns="87940" bIns="4405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0070582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379" tIns="34592" rIns="34592" bIns="34592" rtlCol="0" anchor="ctr"/>
          <a:lstStyle/>
          <a:p>
            <a:pPr defTabSz="880299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21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65"/>
            <a:ext cx="486055" cy="365125"/>
          </a:xfrm>
        </p:spPr>
        <p:txBody>
          <a:bodyPr lIns="87940" tIns="44058" rIns="87940" bIns="4405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299">
              <a:defRPr/>
            </a:pPr>
            <a:fld id="{9D58C95B-E41E-4E89-B2A5-250D18CD870C}" type="slidenum">
              <a:rPr lang="ru-RU" altLang="ru-RU" smtClean="0"/>
              <a:pPr defTabSz="88029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1758403"/>
      </p:ext>
    </p:extLst>
  </p:cSld>
  <p:clrMapOvr>
    <a:masterClrMapping/>
  </p:clrMapOvr>
  <p:transition spd="slow">
    <p:wipe dir="r"/>
  </p:transition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940" tIns="44058" rIns="87940" bIns="440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940" tIns="44058" rIns="87940" bIns="440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299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0299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71" y="6356354"/>
            <a:ext cx="3860799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29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299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0299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94029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27515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33">
              <a:defRPr/>
            </a:pPr>
            <a:fld id="{8AF2105F-1B87-4015-8E4B-5DAE931EDE0C}" type="slidenum">
              <a:rPr lang="en-US" smtClean="0"/>
              <a:pPr defTabSz="100193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82" tIns="44118" rIns="88082" bIns="4411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6965"/>
                    </a14:imgEffect>
                    <a14:imgEffect>
                      <a14:saturation sat="81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838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95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1163">
              <a:defRPr/>
            </a:pPr>
            <a:fld id="{8AF2105F-1B87-4015-8E4B-5DAE931EDE0C}" type="slidenum">
              <a:rPr lang="en-US" smtClean="0"/>
              <a:pPr defTabSz="9911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76124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6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33">
              <a:defRPr/>
            </a:pPr>
            <a:fld id="{8AF2105F-1B87-4015-8E4B-5DAE931EDE0C}" type="slidenum">
              <a:rPr lang="en-US" smtClean="0"/>
              <a:pPr defTabSz="100193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94579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82" tIns="44118" rIns="88082" bIns="4411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82" tIns="44118" rIns="88082" bIns="4411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2975789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303" tIns="34642" rIns="34642" bIns="34642" rtlCol="0" anchor="ctr"/>
          <a:lstStyle/>
          <a:p>
            <a:pPr defTabSz="881672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42" tIns="34642" rIns="34642" bIns="3464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574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3"/>
            <a:ext cx="486055" cy="365125"/>
          </a:xfrm>
        </p:spPr>
        <p:txBody>
          <a:bodyPr lIns="88082" tIns="44118" rIns="88082" bIns="441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672">
              <a:defRPr/>
            </a:pPr>
            <a:fld id="{9D58C95B-E41E-4E89-B2A5-250D18CD870C}" type="slidenum">
              <a:rPr lang="ru-RU" altLang="ru-RU" smtClean="0"/>
              <a:pPr defTabSz="88167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9180679"/>
      </p:ext>
    </p:extLst>
  </p:cSld>
  <p:clrMapOvr>
    <a:masterClrMapping/>
  </p:clrMapOvr>
  <p:transition spd="slow">
    <p:wipe dir="r"/>
  </p:transition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82" tIns="44118" rIns="88082" bIns="44118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82" tIns="44118" rIns="88082" bIns="44118"/>
          <a:lstStyle>
            <a:lvl1pPr marL="0" indent="0" algn="ctr">
              <a:buNone/>
              <a:defRPr sz="2400"/>
            </a:lvl1pPr>
            <a:lvl2pPr marL="440834" indent="0" algn="ctr">
              <a:buNone/>
              <a:defRPr sz="2100"/>
            </a:lvl2pPr>
            <a:lvl3pPr marL="881633" indent="0" algn="ctr">
              <a:buNone/>
              <a:defRPr sz="1800"/>
            </a:lvl3pPr>
            <a:lvl4pPr marL="1322408" indent="0" algn="ctr">
              <a:buNone/>
              <a:defRPr sz="1600"/>
            </a:lvl4pPr>
            <a:lvl5pPr marL="1763358" indent="0" algn="ctr">
              <a:buNone/>
              <a:defRPr sz="1600"/>
            </a:lvl5pPr>
            <a:lvl6pPr marL="2204077" indent="0" algn="ctr">
              <a:buNone/>
              <a:defRPr sz="1600"/>
            </a:lvl6pPr>
            <a:lvl7pPr marL="2644931" indent="0" algn="ctr">
              <a:buNone/>
              <a:defRPr sz="1600"/>
            </a:lvl7pPr>
            <a:lvl8pPr marL="3085816" indent="0" algn="ctr">
              <a:buNone/>
              <a:defRPr sz="1600"/>
            </a:lvl8pPr>
            <a:lvl9pPr marL="352651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85"/>
            <a:ext cx="2743200" cy="365125"/>
          </a:xfrm>
          <a:prstGeom prst="rect">
            <a:avLst/>
          </a:prstGeom>
        </p:spPr>
        <p:txBody>
          <a:bodyPr lIns="88082" tIns="44118" rIns="88082" bIns="44118"/>
          <a:lstStyle/>
          <a:p>
            <a:pPr defTabSz="881672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672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85"/>
            <a:ext cx="4114800" cy="365125"/>
          </a:xfrm>
          <a:prstGeom prst="rect">
            <a:avLst/>
          </a:prstGeom>
        </p:spPr>
        <p:txBody>
          <a:bodyPr lIns="88082" tIns="44118" rIns="88082" bIns="44118"/>
          <a:lstStyle/>
          <a:p>
            <a:pPr defTabSz="88167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85"/>
            <a:ext cx="2743200" cy="365125"/>
          </a:xfrm>
          <a:prstGeom prst="rect">
            <a:avLst/>
          </a:prstGeom>
        </p:spPr>
        <p:txBody>
          <a:bodyPr lIns="88082" tIns="44118" rIns="88082" bIns="44118"/>
          <a:lstStyle/>
          <a:p>
            <a:pPr defTabSz="881672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672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48355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33">
              <a:defRPr/>
            </a:pPr>
            <a:fld id="{8AF2105F-1B87-4015-8E4B-5DAE931EDE0C}" type="slidenum">
              <a:rPr lang="en-US" smtClean="0"/>
              <a:pPr defTabSz="1001933">
                <a:defRPr/>
              </a:pPr>
              <a:t>‹#›</a:t>
            </a:fld>
            <a:endParaRPr lang="en-US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7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5898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484847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408">
              <a:defRPr/>
            </a:pPr>
            <a:fld id="{8AF2105F-1B87-4015-8E4B-5DAE931EDE0C}" type="slidenum">
              <a:rPr lang="en-US" smtClean="0"/>
              <a:pPr defTabSz="100040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58" y="228108"/>
            <a:ext cx="10844585" cy="393584"/>
          </a:xfrm>
          <a:prstGeom prst="rect">
            <a:avLst/>
          </a:prstGeom>
        </p:spPr>
        <p:txBody>
          <a:bodyPr lIns="87940" tIns="44058" rIns="87940" bIns="44058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32866"/>
      </p:ext>
    </p:extLst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408">
              <a:defRPr/>
            </a:pPr>
            <a:fld id="{8AF2105F-1B87-4015-8E4B-5DAE931EDE0C}" type="slidenum">
              <a:rPr lang="en-US" smtClean="0"/>
              <a:pPr defTabSz="100040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284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8" rIns="87940" bIns="44058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58" rIns="87940" bIns="44058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2348707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414" tIns="34592" rIns="34592" bIns="34592" rtlCol="0" anchor="ctr"/>
          <a:lstStyle/>
          <a:p>
            <a:pPr defTabSz="880322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238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65"/>
            <a:ext cx="486055" cy="365125"/>
          </a:xfrm>
        </p:spPr>
        <p:txBody>
          <a:bodyPr lIns="87940" tIns="44058" rIns="87940" bIns="4405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322">
              <a:defRPr/>
            </a:pPr>
            <a:fld id="{9D58C95B-E41E-4E89-B2A5-250D18CD870C}" type="slidenum">
              <a:rPr lang="ru-RU" altLang="ru-RU" smtClean="0"/>
              <a:pPr defTabSz="880322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75394424"/>
      </p:ext>
    </p:extLst>
  </p:cSld>
  <p:clrMapOvr>
    <a:masterClrMapping/>
  </p:clrMapOvr>
  <p:transition spd="slow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2" tIns="43673" rIns="87082" bIns="4367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082" tIns="43673" rIns="87082" bIns="4367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15391257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940" tIns="44058" rIns="87940" bIns="440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940" tIns="44058" rIns="87940" bIns="4405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322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0322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71" y="6356354"/>
            <a:ext cx="3860799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322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940" tIns="44058" rIns="87940" bIns="44058"/>
          <a:lstStyle/>
          <a:p>
            <a:pPr defTabSz="880322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0322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03711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491034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83">
              <a:defRPr/>
            </a:pPr>
            <a:fld id="{8AF2105F-1B87-4015-8E4B-5DAE931EDE0C}" type="slidenum">
              <a:rPr lang="en-US" smtClean="0"/>
              <a:pPr defTabSz="100198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84" tIns="44130" rIns="88084" bIns="441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5497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83">
              <a:defRPr/>
            </a:pPr>
            <a:fld id="{8AF2105F-1B87-4015-8E4B-5DAE931EDE0C}" type="slidenum">
              <a:rPr lang="en-US" smtClean="0"/>
              <a:pPr defTabSz="10019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0378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84" tIns="44130" rIns="88084" bIns="441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84" tIns="44130" rIns="88084" bIns="441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0301098"/>
      </p:ext>
    </p:extLst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332" tIns="34658" rIns="34658" bIns="34658" rtlCol="0" anchor="ctr"/>
          <a:lstStyle/>
          <a:p>
            <a:pPr defTabSz="88169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62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3"/>
            <a:ext cx="486055" cy="365125"/>
          </a:xfrm>
        </p:spPr>
        <p:txBody>
          <a:bodyPr lIns="88084" tIns="44130" rIns="88084" bIns="441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699">
              <a:defRPr/>
            </a:pPr>
            <a:fld id="{9D58C95B-E41E-4E89-B2A5-250D18CD870C}" type="slidenum">
              <a:rPr lang="ru-RU" altLang="ru-RU" smtClean="0"/>
              <a:pPr defTabSz="88169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4028627"/>
      </p:ext>
    </p:extLst>
  </p:cSld>
  <p:clrMapOvr>
    <a:masterClrMapping/>
  </p:clrMapOvr>
  <p:transition spd="slow">
    <p:wipe dir="r"/>
  </p:transition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84" tIns="44130" rIns="88084" bIns="4413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84" tIns="44130" rIns="88084" bIns="44130"/>
          <a:lstStyle>
            <a:lvl1pPr marL="0" indent="0" algn="ctr">
              <a:buNone/>
              <a:defRPr sz="2400"/>
            </a:lvl1pPr>
            <a:lvl2pPr marL="440858" indent="0" algn="ctr">
              <a:buNone/>
              <a:defRPr sz="2100"/>
            </a:lvl2pPr>
            <a:lvl3pPr marL="881691" indent="0" algn="ctr">
              <a:buNone/>
              <a:defRPr sz="1800"/>
            </a:lvl3pPr>
            <a:lvl4pPr marL="1322475" indent="0" algn="ctr">
              <a:buNone/>
              <a:defRPr sz="1600"/>
            </a:lvl4pPr>
            <a:lvl5pPr marL="1763439" indent="0" algn="ctr">
              <a:buNone/>
              <a:defRPr sz="1600"/>
            </a:lvl5pPr>
            <a:lvl6pPr marL="2204194" indent="0" algn="ctr">
              <a:buNone/>
              <a:defRPr sz="1600"/>
            </a:lvl6pPr>
            <a:lvl7pPr marL="2645056" indent="0" algn="ctr">
              <a:buNone/>
              <a:defRPr sz="1600"/>
            </a:lvl7pPr>
            <a:lvl8pPr marL="3085972" indent="0" algn="ctr">
              <a:buNone/>
              <a:defRPr sz="1600"/>
            </a:lvl8pPr>
            <a:lvl9pPr marL="352671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85"/>
            <a:ext cx="2743200" cy="365125"/>
          </a:xfrm>
          <a:prstGeom prst="rect">
            <a:avLst/>
          </a:prstGeom>
        </p:spPr>
        <p:txBody>
          <a:bodyPr lIns="88084" tIns="44130" rIns="88084" bIns="44130"/>
          <a:lstStyle/>
          <a:p>
            <a:pPr defTabSz="881699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699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85"/>
            <a:ext cx="4114800" cy="365125"/>
          </a:xfrm>
          <a:prstGeom prst="rect">
            <a:avLst/>
          </a:prstGeom>
        </p:spPr>
        <p:txBody>
          <a:bodyPr lIns="88084" tIns="44130" rIns="88084" bIns="44130"/>
          <a:lstStyle/>
          <a:p>
            <a:pPr defTabSz="88169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85"/>
            <a:ext cx="2743200" cy="365125"/>
          </a:xfrm>
          <a:prstGeom prst="rect">
            <a:avLst/>
          </a:prstGeom>
        </p:spPr>
        <p:txBody>
          <a:bodyPr lIns="88084" tIns="44130" rIns="88084" bIns="44130"/>
          <a:lstStyle/>
          <a:p>
            <a:pPr defTabSz="881699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69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91349"/>
      </p:ext>
    </p:extLst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83">
              <a:defRPr/>
            </a:pPr>
            <a:fld id="{8AF2105F-1B87-4015-8E4B-5DAE931EDE0C}" type="slidenum">
              <a:rPr lang="en-US" smtClean="0"/>
              <a:pPr defTabSz="1001983">
                <a:defRPr/>
              </a:pPr>
              <a:t>‹#›</a:t>
            </a:fld>
            <a:endParaRPr lang="en-US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07641"/>
      </p:ext>
    </p:extLst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119155"/>
      </p:ext>
    </p:extLst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83">
              <a:defRPr/>
            </a:pPr>
            <a:fld id="{8AF2105F-1B87-4015-8E4B-5DAE931EDE0C}" type="slidenum">
              <a:rPr lang="en-US" smtClean="0"/>
              <a:pPr defTabSz="1001983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84" tIns="44130" rIns="88084" bIns="44130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574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66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977" tIns="34323" rIns="34323" bIns="34323" rtlCol="0" anchor="ctr"/>
          <a:lstStyle/>
          <a:p>
            <a:pPr defTabSz="872175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460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323" tIns="34323" rIns="34323" bIns="3432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7211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50263"/>
            <a:ext cx="486055" cy="365125"/>
          </a:xfrm>
        </p:spPr>
        <p:txBody>
          <a:bodyPr lIns="87082" tIns="43673" rIns="87082" bIns="436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72175">
              <a:defRPr/>
            </a:pPr>
            <a:fld id="{9D58C95B-E41E-4E89-B2A5-250D18CD870C}" type="slidenum">
              <a:rPr lang="ru-RU" altLang="ru-RU" smtClean="0"/>
              <a:pPr defTabSz="872175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49074644"/>
      </p:ext>
    </p:extLst>
  </p:cSld>
  <p:clrMapOvr>
    <a:masterClrMapping/>
  </p:clrMapOvr>
  <p:transition spd="slow">
    <p:wipe dir="r"/>
  </p:transition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83">
              <a:defRPr/>
            </a:pPr>
            <a:fld id="{8AF2105F-1B87-4015-8E4B-5DAE931EDE0C}" type="slidenum">
              <a:rPr lang="en-US" smtClean="0"/>
              <a:pPr defTabSz="100198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1061"/>
      </p:ext>
    </p:extLst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84" tIns="44130" rIns="88084" bIns="44130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84" tIns="44130" rIns="88084" bIns="44130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5270379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54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332" tIns="34658" rIns="34658" bIns="34658" rtlCol="0" anchor="ctr"/>
          <a:lstStyle/>
          <a:p>
            <a:pPr defTabSz="881699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44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626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53"/>
            <a:ext cx="486055" cy="365125"/>
          </a:xfrm>
        </p:spPr>
        <p:txBody>
          <a:bodyPr lIns="88084" tIns="44130" rIns="88084" bIns="4413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699">
              <a:defRPr/>
            </a:pPr>
            <a:fld id="{9D58C95B-E41E-4E89-B2A5-250D18CD870C}" type="slidenum">
              <a:rPr lang="ru-RU" altLang="ru-RU" smtClean="0"/>
              <a:pPr defTabSz="881699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70152714"/>
      </p:ext>
    </p:extLst>
  </p:cSld>
  <p:clrMapOvr>
    <a:masterClrMapping/>
  </p:clrMapOvr>
  <p:transition spd="slow">
    <p:wipe dir="r"/>
  </p:transition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626"/>
            <a:ext cx="9144000" cy="2387599"/>
          </a:xfrm>
          <a:prstGeom prst="rect">
            <a:avLst/>
          </a:prstGeom>
        </p:spPr>
        <p:txBody>
          <a:bodyPr lIns="88084" tIns="44130" rIns="88084" bIns="44130"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  <a:prstGeom prst="rect">
            <a:avLst/>
          </a:prstGeom>
        </p:spPr>
        <p:txBody>
          <a:bodyPr lIns="88084" tIns="44130" rIns="88084" bIns="44130"/>
          <a:lstStyle>
            <a:lvl1pPr marL="0" indent="0" algn="ctr">
              <a:buNone/>
              <a:defRPr sz="2400"/>
            </a:lvl1pPr>
            <a:lvl2pPr marL="440858" indent="0" algn="ctr">
              <a:buNone/>
              <a:defRPr sz="2100"/>
            </a:lvl2pPr>
            <a:lvl3pPr marL="881691" indent="0" algn="ctr">
              <a:buNone/>
              <a:defRPr sz="1800"/>
            </a:lvl3pPr>
            <a:lvl4pPr marL="1322475" indent="0" algn="ctr">
              <a:buNone/>
              <a:defRPr sz="1600"/>
            </a:lvl4pPr>
            <a:lvl5pPr marL="1763439" indent="0" algn="ctr">
              <a:buNone/>
              <a:defRPr sz="1600"/>
            </a:lvl5pPr>
            <a:lvl6pPr marL="2204194" indent="0" algn="ctr">
              <a:buNone/>
              <a:defRPr sz="1600"/>
            </a:lvl6pPr>
            <a:lvl7pPr marL="2645056" indent="0" algn="ctr">
              <a:buNone/>
              <a:defRPr sz="1600"/>
            </a:lvl7pPr>
            <a:lvl8pPr marL="3085972" indent="0" algn="ctr">
              <a:buNone/>
              <a:defRPr sz="1600"/>
            </a:lvl8pPr>
            <a:lvl9pPr marL="352671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7285"/>
            <a:ext cx="2743200" cy="365125"/>
          </a:xfrm>
          <a:prstGeom prst="rect">
            <a:avLst/>
          </a:prstGeom>
        </p:spPr>
        <p:txBody>
          <a:bodyPr lIns="88084" tIns="44130" rIns="88084" bIns="44130"/>
          <a:lstStyle/>
          <a:p>
            <a:pPr defTabSz="881699"/>
            <a:fld id="{BF0C8632-C3E7-49F7-8AC2-0F3B7FF7F613}" type="datetime1">
              <a:rPr lang="ru-RU" smtClean="0">
                <a:solidFill>
                  <a:prstClr val="white"/>
                </a:solidFill>
              </a:rPr>
              <a:pPr defTabSz="881699"/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3" y="6357285"/>
            <a:ext cx="4114800" cy="365125"/>
          </a:xfrm>
          <a:prstGeom prst="rect">
            <a:avLst/>
          </a:prstGeom>
        </p:spPr>
        <p:txBody>
          <a:bodyPr lIns="88084" tIns="44130" rIns="88084" bIns="44130"/>
          <a:lstStyle/>
          <a:p>
            <a:pPr defTabSz="881699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7285"/>
            <a:ext cx="2743200" cy="365125"/>
          </a:xfrm>
          <a:prstGeom prst="rect">
            <a:avLst/>
          </a:prstGeom>
        </p:spPr>
        <p:txBody>
          <a:bodyPr lIns="88084" tIns="44130" rIns="88084" bIns="44130"/>
          <a:lstStyle/>
          <a:p>
            <a:pPr defTabSz="881699"/>
            <a:fld id="{5E1843BC-D711-48B0-96AF-69836F42B35F}" type="slidenum">
              <a:rPr lang="ru-RU" smtClean="0">
                <a:solidFill>
                  <a:prstClr val="white"/>
                </a:solidFill>
              </a:rPr>
              <a:pPr defTabSz="881699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36907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983">
              <a:defRPr/>
            </a:pPr>
            <a:fld id="{8AF2105F-1B87-4015-8E4B-5DAE931EDE0C}" type="slidenum">
              <a:rPr lang="en-US" smtClean="0"/>
              <a:pPr defTabSz="1001983">
                <a:defRPr/>
              </a:pPr>
              <a:t>‹#›</a:t>
            </a:fld>
            <a:endParaRPr lang="en-US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50309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683731"/>
      </p:ext>
    </p:extLst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457">
              <a:defRPr/>
            </a:pPr>
            <a:fld id="{8AF2105F-1B87-4015-8E4B-5DAE931EDE0C}" type="slidenum">
              <a:rPr lang="en-US" smtClean="0"/>
              <a:pPr defTabSz="1000457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58" y="228108"/>
            <a:ext cx="10844585" cy="393584"/>
          </a:xfrm>
          <a:prstGeom prst="rect">
            <a:avLst/>
          </a:prstGeom>
        </p:spPr>
        <p:txBody>
          <a:bodyPr lIns="87940" tIns="44083" rIns="87940" bIns="44083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9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3304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57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457">
              <a:defRPr/>
            </a:pPr>
            <a:fld id="{8AF2105F-1B87-4015-8E4B-5DAE931EDE0C}" type="slidenum">
              <a:rPr lang="en-US" smtClean="0"/>
              <a:pPr defTabSz="100045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67612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83" rIns="87940" bIns="44083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40" tIns="44083" rIns="87940" bIns="44083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3755622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83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449" tIns="34592" rIns="34592" bIns="34592" rtlCol="0" anchor="ctr"/>
          <a:lstStyle/>
          <a:p>
            <a:pPr defTabSz="88037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8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592" tIns="34592" rIns="34592" bIns="3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284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65"/>
            <a:ext cx="486055" cy="365125"/>
          </a:xfrm>
        </p:spPr>
        <p:txBody>
          <a:bodyPr lIns="87940" tIns="44083" rIns="87940" bIns="4408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374">
              <a:defRPr/>
            </a:pPr>
            <a:fld id="{9D58C95B-E41E-4E89-B2A5-250D18CD870C}" type="slidenum">
              <a:rPr lang="ru-RU" altLang="ru-RU" smtClean="0"/>
              <a:pPr defTabSz="88037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98682726"/>
      </p:ext>
    </p:extLst>
  </p:cSld>
  <p:clrMapOvr>
    <a:masterClrMapping/>
  </p:clrMapOvr>
  <p:transition spd="slow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733225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940" tIns="44083" rIns="87940" bIns="4408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940" tIns="44083" rIns="87940" bIns="4408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940" tIns="44083" rIns="87940" bIns="44083"/>
          <a:lstStyle/>
          <a:p>
            <a:pPr defTabSz="880374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0374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59" y="6356354"/>
            <a:ext cx="3860799" cy="365126"/>
          </a:xfrm>
          <a:prstGeom prst="rect">
            <a:avLst/>
          </a:prstGeom>
        </p:spPr>
        <p:txBody>
          <a:bodyPr lIns="87940" tIns="44083" rIns="87940" bIns="44083"/>
          <a:lstStyle/>
          <a:p>
            <a:pPr defTabSz="880374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940" tIns="44083" rIns="87940" bIns="44083"/>
          <a:lstStyle/>
          <a:p>
            <a:pPr defTabSz="880374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0374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14464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773198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192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50">
              <a:defRPr/>
            </a:pPr>
            <a:fld id="{8AF2105F-1B87-4015-8E4B-5DAE931EDE0C}" type="slidenum">
              <a:rPr lang="en-US" smtClean="0"/>
              <a:pPr defTabSz="1002350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123" tIns="44155" rIns="88123" bIns="44155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0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9550"/>
      </p:ext>
    </p:extLst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28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2350">
              <a:defRPr/>
            </a:pPr>
            <a:fld id="{8AF2105F-1B87-4015-8E4B-5DAE931EDE0C}" type="slidenum">
              <a:rPr lang="en-US" smtClean="0"/>
              <a:pPr defTabSz="100235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86732"/>
      </p:ext>
    </p:extLst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123" tIns="44155" rIns="88123" bIns="44155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8826956"/>
      </p:ext>
    </p:extLst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35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540" tIns="34658" rIns="34658" bIns="34658" rtlCol="0" anchor="ctr"/>
          <a:lstStyle/>
          <a:p>
            <a:pPr defTabSz="882028">
              <a:lnSpc>
                <a:spcPct val="80000"/>
              </a:lnSpc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29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58" tIns="34658" rIns="34658" bIns="346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932">
              <a:lnSpc>
                <a:spcPct val="80000"/>
              </a:lnSpc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36"/>
            <a:ext cx="486055" cy="365125"/>
          </a:xfrm>
        </p:spPr>
        <p:txBody>
          <a:bodyPr lIns="88123" tIns="44155" rIns="88123" bIns="441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2028">
              <a:defRPr/>
            </a:pPr>
            <a:fld id="{9D58C95B-E41E-4E89-B2A5-250D18CD870C}" type="slidenum">
              <a:rPr lang="ru-RU" altLang="ru-RU" smtClean="0"/>
              <a:pPr defTabSz="882028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8029584"/>
      </p:ext>
    </p:extLst>
  </p:cSld>
  <p:clrMapOvr>
    <a:masterClrMapping/>
  </p:clrMapOvr>
  <p:transition spd="slow">
    <p:wipe dir="r"/>
  </p:transition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076470"/>
      </p:ext>
    </p:extLst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10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828">
              <a:defRPr/>
            </a:pPr>
            <a:fld id="{8AF2105F-1B87-4015-8E4B-5DAE931EDE0C}" type="slidenum">
              <a:rPr lang="en-US" smtClean="0"/>
              <a:pPr defTabSz="1000828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552" y="228108"/>
            <a:ext cx="10844585" cy="393584"/>
          </a:xfrm>
          <a:prstGeom prst="rect">
            <a:avLst/>
          </a:prstGeom>
        </p:spPr>
        <p:txBody>
          <a:bodyPr lIns="87989" tIns="44087" rIns="87989" bIns="44087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37894"/>
      </p:ext>
    </p:extLst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40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0828">
              <a:defRPr/>
            </a:pPr>
            <a:fld id="{8AF2105F-1B87-4015-8E4B-5DAE931EDE0C}" type="slidenum">
              <a:rPr lang="en-US" smtClean="0"/>
              <a:pPr defTabSz="1000828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90635"/>
      </p:ext>
    </p:extLst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80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87" rIns="87989" bIns="44087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7989" tIns="44087" rIns="87989" bIns="44087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585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654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84901">
              <a:defRPr/>
            </a:pPr>
            <a:fld id="{8AF2105F-1B87-4015-8E4B-5DAE931EDE0C}" type="slidenum">
              <a:rPr lang="en-US" smtClean="0"/>
              <a:pPr defTabSz="984901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1072" y="228108"/>
            <a:ext cx="10844585" cy="393584"/>
          </a:xfrm>
          <a:prstGeom prst="rect">
            <a:avLst/>
          </a:prstGeom>
        </p:spPr>
        <p:txBody>
          <a:bodyPr lIns="86522" tIns="43394" rIns="86522" bIns="43394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2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52731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1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656" tIns="34634" rIns="34634" bIns="34634" rtlCol="0" anchor="ctr"/>
          <a:lstStyle/>
          <a:p>
            <a:pPr defTabSz="880694">
              <a:lnSpc>
                <a:spcPct val="80000"/>
              </a:lnSpc>
              <a:defRPr/>
            </a:pP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61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0605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92" y="6449853"/>
            <a:ext cx="486055" cy="365125"/>
          </a:xfrm>
        </p:spPr>
        <p:txBody>
          <a:bodyPr lIns="87989" tIns="44087" rIns="87989" bIns="4408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0694">
              <a:defRPr/>
            </a:pPr>
            <a:fld id="{9D58C95B-E41E-4E89-B2A5-250D18CD870C}" type="slidenum">
              <a:rPr lang="ru-RU" altLang="ru-RU" smtClean="0"/>
              <a:pPr defTabSz="880694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4117942"/>
      </p:ext>
    </p:extLst>
  </p:cSld>
  <p:clrMapOvr>
    <a:masterClrMapping/>
  </p:clrMapOvr>
  <p:transition spd="slow">
    <p:wipe dir="r"/>
  </p:transition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88" y="274639"/>
            <a:ext cx="10972801" cy="1143000"/>
          </a:xfrm>
          <a:prstGeom prst="rect">
            <a:avLst/>
          </a:prstGeom>
        </p:spPr>
        <p:txBody>
          <a:bodyPr lIns="87989" tIns="44087" rIns="87989" bIns="4408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888" y="1600476"/>
            <a:ext cx="10972801" cy="4525963"/>
          </a:xfrm>
          <a:prstGeom prst="rect">
            <a:avLst/>
          </a:prstGeom>
        </p:spPr>
        <p:txBody>
          <a:bodyPr lIns="87989" tIns="44087" rIns="87989" bIns="4408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888" y="6356354"/>
            <a:ext cx="2844801" cy="365126"/>
          </a:xfrm>
          <a:prstGeom prst="rect">
            <a:avLst/>
          </a:prstGeom>
        </p:spPr>
        <p:txBody>
          <a:bodyPr lIns="87989" tIns="44087" rIns="87989" bIns="44087"/>
          <a:lstStyle/>
          <a:p>
            <a:pPr defTabSz="880694">
              <a:defRPr/>
            </a:pPr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 defTabSz="880694">
                <a:defRPr/>
              </a:pPr>
              <a:t>26.02.2026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6753" y="6356354"/>
            <a:ext cx="3860799" cy="365126"/>
          </a:xfrm>
          <a:prstGeom prst="rect">
            <a:avLst/>
          </a:prstGeom>
        </p:spPr>
        <p:txBody>
          <a:bodyPr lIns="87989" tIns="44087" rIns="87989" bIns="44087"/>
          <a:lstStyle/>
          <a:p>
            <a:pPr defTabSz="880694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888" y="6356354"/>
            <a:ext cx="2844801" cy="365126"/>
          </a:xfrm>
          <a:prstGeom prst="rect">
            <a:avLst/>
          </a:prstGeom>
        </p:spPr>
        <p:txBody>
          <a:bodyPr lIns="87989" tIns="44087" rIns="87989" bIns="44087"/>
          <a:lstStyle/>
          <a:p>
            <a:pPr defTabSz="880694">
              <a:defRPr/>
            </a:pPr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880694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8595"/>
      </p:ext>
    </p:extLst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94218"/>
      </p:ext>
    </p:extLst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233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76">
              <a:defRPr/>
            </a:pPr>
            <a:fld id="{8AF2105F-1B87-4015-8E4B-5DAE931EDE0C}" type="slidenum">
              <a:rPr lang="en-US" smtClean="0"/>
              <a:pPr defTabSz="1001276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435" y="228108"/>
            <a:ext cx="10844585" cy="393584"/>
          </a:xfrm>
          <a:prstGeom prst="rect">
            <a:avLst/>
          </a:prstGeom>
        </p:spPr>
        <p:txBody>
          <a:bodyPr lIns="88018" tIns="44092" rIns="88018" bIns="44092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1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95902"/>
      </p:ext>
    </p:extLst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569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1001276">
              <a:defRPr/>
            </a:pPr>
            <a:fld id="{8AF2105F-1B87-4015-8E4B-5DAE931EDE0C}" type="slidenum">
              <a:rPr lang="en-US" smtClean="0"/>
              <a:pPr defTabSz="1001276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60308"/>
      </p:ext>
    </p:extLst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640" y="265"/>
            <a:ext cx="11160034" cy="83602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8" tIns="44092" rIns="88018" bIns="44092" anchor="ctr" anchorCtr="0"/>
          <a:lstStyle>
            <a:lvl1pPr algn="ctr">
              <a:defRPr lang="ru-RU" sz="1800" kern="1200" spc="-1" dirty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0" y="6453051"/>
            <a:ext cx="11861800" cy="39206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lIns="88018" tIns="44092" rIns="88018" bIns="44092" anchor="ctr" anchorCtr="0"/>
          <a:lstStyle>
            <a:lvl1pPr marL="0" indent="0" algn="ctr">
              <a:buNone/>
              <a:defRPr lang="ru-RU" sz="1800" b="1" kern="1200" spc="-1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824867"/>
      </p:ext>
    </p:extLst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378" y="6441277"/>
            <a:ext cx="12150969" cy="40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9922" tIns="34634" rIns="34634" bIns="34634" rtlCol="0" anchor="ctr"/>
          <a:lstStyle/>
          <a:p>
            <a:pPr marL="0" marR="0" lvl="0" indent="0" algn="l" defTabSz="88108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378" y="6450073"/>
            <a:ext cx="11599533" cy="40908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634" tIns="34634" rIns="34634" bIns="3463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ru-RU" sz="1500">
                <a:solidFill>
                  <a:srgbClr val="0E7ACB"/>
                </a:solidFill>
              </a:defRPr>
            </a:lvl1pPr>
          </a:lstStyle>
          <a:p>
            <a:pPr defTabSz="881013">
              <a:lnSpc>
                <a:spcPct val="80000"/>
              </a:lnSpc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26163" y="6449876"/>
            <a:ext cx="486055" cy="365125"/>
          </a:xfrm>
        </p:spPr>
        <p:txBody>
          <a:bodyPr lIns="88018" tIns="44092" rIns="88018" bIns="4409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E7ACB"/>
                </a:solidFill>
                <a:cs typeface="+mn-cs"/>
              </a:defRPr>
            </a:lvl1pPr>
          </a:lstStyle>
          <a:p>
            <a:pPr defTabSz="881081">
              <a:defRPr/>
            </a:pPr>
            <a:fld id="{9D58C95B-E41E-4E89-B2A5-250D18CD870C}" type="slidenum">
              <a:rPr lang="ru-RU" altLang="ru-RU" smtClean="0"/>
              <a:pPr defTabSz="881081"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0744581"/>
      </p:ext>
    </p:extLst>
  </p:cSld>
  <p:clrMapOvr>
    <a:masterClrMapping/>
  </p:clrMapOvr>
  <p:transition spd="slow">
    <p:wipe dir="r"/>
  </p:transition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376537"/>
      </p:ext>
    </p:extLst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46337" y="6355877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099">
              <a:defRPr/>
            </a:pPr>
            <a:fld id="{8AF2105F-1B87-4015-8E4B-5DAE931EDE0C}" type="slidenum">
              <a:rPr lang="en-US" smtClean="0"/>
              <a:pPr defTabSz="993099"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754" y="228108"/>
            <a:ext cx="10844585" cy="393584"/>
          </a:xfrm>
          <a:prstGeom prst="rect">
            <a:avLst/>
          </a:prstGeom>
        </p:spPr>
        <p:txBody>
          <a:bodyPr lIns="87281" tIns="43756" rIns="87281" bIns="43756" anchor="ctr">
            <a:noAutofit/>
          </a:bodyPr>
          <a:lstStyle>
            <a:lvl1pPr algn="ctr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9421" y="746067"/>
            <a:ext cx="11017222" cy="0"/>
          </a:xfrm>
          <a:prstGeom prst="line">
            <a:avLst/>
          </a:prstGeom>
          <a:ln w="19050">
            <a:solidFill>
              <a:srgbClr val="6F9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4" y="97458"/>
            <a:ext cx="491227" cy="6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73821"/>
      </p:ext>
    </p:extLst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569673" y="6381335"/>
            <a:ext cx="562757" cy="404665"/>
          </a:xfrm>
          <a:prstGeom prst="rect">
            <a:avLst/>
          </a:prstGeom>
          <a:solidFill>
            <a:schemeClr val="tx1"/>
          </a:solidFill>
          <a:ln>
            <a:solidFill>
              <a:srgbClr val="6F91C0"/>
            </a:solidFill>
          </a:ln>
        </p:spPr>
        <p:txBody>
          <a:bodyPr lIns="0" tIns="0" rIns="0" bIns="0" anchor="ctr" anchorCtr="0"/>
          <a:lstStyle>
            <a:lvl1pPr algn="ctr">
              <a:defRPr sz="1500" b="0">
                <a:solidFill>
                  <a:srgbClr val="6F91C0"/>
                </a:solidFill>
                <a:latin typeface="+mn-lt"/>
              </a:defRPr>
            </a:lvl1pPr>
          </a:lstStyle>
          <a:p>
            <a:pPr defTabSz="993099">
              <a:defRPr/>
            </a:pPr>
            <a:fld id="{8AF2105F-1B87-4015-8E4B-5DAE931EDE0C}" type="slidenum">
              <a:rPr lang="en-US" smtClean="0"/>
              <a:pPr defTabSz="993099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4.xml"/><Relationship Id="rId7" Type="http://schemas.openxmlformats.org/officeDocument/2006/relationships/theme" Target="../theme/theme100.xml"/><Relationship Id="rId2" Type="http://schemas.openxmlformats.org/officeDocument/2006/relationships/slideLayout" Target="../slideLayouts/slideLayout583.xml"/><Relationship Id="rId1" Type="http://schemas.openxmlformats.org/officeDocument/2006/relationships/slideLayout" Target="../slideLayouts/slideLayout582.xml"/><Relationship Id="rId6" Type="http://schemas.openxmlformats.org/officeDocument/2006/relationships/slideLayout" Target="../slideLayouts/slideLayout587.xml"/><Relationship Id="rId5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5.xml"/></Relationships>
</file>

<file path=ppt/slideMasters/_rels/slideMaster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0.xml"/><Relationship Id="rId2" Type="http://schemas.openxmlformats.org/officeDocument/2006/relationships/slideLayout" Target="../slideLayouts/slideLayout589.xml"/><Relationship Id="rId1" Type="http://schemas.openxmlformats.org/officeDocument/2006/relationships/slideLayout" Target="../slideLayouts/slideLayout588.xml"/><Relationship Id="rId6" Type="http://schemas.openxmlformats.org/officeDocument/2006/relationships/theme" Target="../theme/theme101.xml"/><Relationship Id="rId5" Type="http://schemas.openxmlformats.org/officeDocument/2006/relationships/slideLayout" Target="../slideLayouts/slideLayout592.xml"/><Relationship Id="rId4" Type="http://schemas.openxmlformats.org/officeDocument/2006/relationships/slideLayout" Target="../slideLayouts/slideLayout591.xml"/></Relationships>
</file>

<file path=ppt/slideMasters/_rels/slideMaster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5.xml"/><Relationship Id="rId7" Type="http://schemas.openxmlformats.org/officeDocument/2006/relationships/theme" Target="../theme/theme102.xml"/><Relationship Id="rId2" Type="http://schemas.openxmlformats.org/officeDocument/2006/relationships/slideLayout" Target="../slideLayouts/slideLayout594.xml"/><Relationship Id="rId1" Type="http://schemas.openxmlformats.org/officeDocument/2006/relationships/slideLayout" Target="../slideLayouts/slideLayout593.xml"/><Relationship Id="rId6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6.xml"/></Relationships>
</file>

<file path=ppt/slideMasters/_rels/slideMaster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1.xml"/><Relationship Id="rId2" Type="http://schemas.openxmlformats.org/officeDocument/2006/relationships/slideLayout" Target="../slideLayouts/slideLayout600.xml"/><Relationship Id="rId1" Type="http://schemas.openxmlformats.org/officeDocument/2006/relationships/slideLayout" Target="../slideLayouts/slideLayout599.xml"/><Relationship Id="rId6" Type="http://schemas.openxmlformats.org/officeDocument/2006/relationships/theme" Target="../theme/theme103.xml"/><Relationship Id="rId5" Type="http://schemas.openxmlformats.org/officeDocument/2006/relationships/slideLayout" Target="../slideLayouts/slideLayout603.xml"/><Relationship Id="rId4" Type="http://schemas.openxmlformats.org/officeDocument/2006/relationships/slideLayout" Target="../slideLayouts/slideLayout602.xml"/></Relationships>
</file>

<file path=ppt/slideMasters/_rels/slideMaster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6.xml"/><Relationship Id="rId2" Type="http://schemas.openxmlformats.org/officeDocument/2006/relationships/slideLayout" Target="../slideLayouts/slideLayout605.xml"/><Relationship Id="rId1" Type="http://schemas.openxmlformats.org/officeDocument/2006/relationships/slideLayout" Target="../slideLayouts/slideLayout604.xml"/><Relationship Id="rId6" Type="http://schemas.openxmlformats.org/officeDocument/2006/relationships/theme" Target="../theme/theme104.xml"/><Relationship Id="rId5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607.xml"/></Relationships>
</file>

<file path=ppt/slideMasters/_rels/slideMaster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1.xml"/><Relationship Id="rId7" Type="http://schemas.openxmlformats.org/officeDocument/2006/relationships/theme" Target="../theme/theme105.xml"/><Relationship Id="rId2" Type="http://schemas.openxmlformats.org/officeDocument/2006/relationships/slideLayout" Target="../slideLayouts/slideLayout610.xml"/><Relationship Id="rId1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4.xml"/><Relationship Id="rId5" Type="http://schemas.openxmlformats.org/officeDocument/2006/relationships/slideLayout" Target="../slideLayouts/slideLayout613.xml"/><Relationship Id="rId4" Type="http://schemas.openxmlformats.org/officeDocument/2006/relationships/slideLayout" Target="../slideLayouts/slideLayout612.xml"/></Relationships>
</file>

<file path=ppt/slideMasters/_rels/slideMaster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16.xml"/><Relationship Id="rId1" Type="http://schemas.openxmlformats.org/officeDocument/2006/relationships/slideLayout" Target="../slideLayouts/slideLayout615.xml"/><Relationship Id="rId6" Type="http://schemas.openxmlformats.org/officeDocument/2006/relationships/theme" Target="../theme/theme106.xml"/><Relationship Id="rId5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18.xml"/></Relationships>
</file>

<file path=ppt/slideMasters/_rels/slideMaster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2.xml"/><Relationship Id="rId7" Type="http://schemas.openxmlformats.org/officeDocument/2006/relationships/theme" Target="../theme/theme107.xml"/><Relationship Id="rId2" Type="http://schemas.openxmlformats.org/officeDocument/2006/relationships/slideLayout" Target="../slideLayouts/slideLayout621.xml"/><Relationship Id="rId1" Type="http://schemas.openxmlformats.org/officeDocument/2006/relationships/slideLayout" Target="../slideLayouts/slideLayout620.xml"/><Relationship Id="rId6" Type="http://schemas.openxmlformats.org/officeDocument/2006/relationships/slideLayout" Target="../slideLayouts/slideLayout625.xml"/><Relationship Id="rId5" Type="http://schemas.openxmlformats.org/officeDocument/2006/relationships/slideLayout" Target="../slideLayouts/slideLayout624.xml"/><Relationship Id="rId4" Type="http://schemas.openxmlformats.org/officeDocument/2006/relationships/slideLayout" Target="../slideLayouts/slideLayout623.xml"/></Relationships>
</file>

<file path=ppt/slideMasters/_rels/slideMaster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8.xml"/><Relationship Id="rId7" Type="http://schemas.openxmlformats.org/officeDocument/2006/relationships/theme" Target="../theme/theme108.xml"/><Relationship Id="rId2" Type="http://schemas.openxmlformats.org/officeDocument/2006/relationships/slideLayout" Target="../slideLayouts/slideLayout627.xml"/><Relationship Id="rId1" Type="http://schemas.openxmlformats.org/officeDocument/2006/relationships/slideLayout" Target="../slideLayouts/slideLayout626.xml"/><Relationship Id="rId6" Type="http://schemas.openxmlformats.org/officeDocument/2006/relationships/slideLayout" Target="../slideLayouts/slideLayout631.xml"/><Relationship Id="rId5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29.xml"/></Relationships>
</file>

<file path=ppt/slideMasters/_rels/slideMaster10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9.xml"/><Relationship Id="rId3" Type="http://schemas.openxmlformats.org/officeDocument/2006/relationships/slideLayout" Target="../slideLayouts/slideLayout634.xml"/><Relationship Id="rId7" Type="http://schemas.openxmlformats.org/officeDocument/2006/relationships/slideLayout" Target="../slideLayouts/slideLayout638.xml"/><Relationship Id="rId2" Type="http://schemas.openxmlformats.org/officeDocument/2006/relationships/slideLayout" Target="../slideLayouts/slideLayout633.xml"/><Relationship Id="rId1" Type="http://schemas.openxmlformats.org/officeDocument/2006/relationships/slideLayout" Target="../slideLayouts/slideLayout632.xml"/><Relationship Id="rId6" Type="http://schemas.openxmlformats.org/officeDocument/2006/relationships/slideLayout" Target="../slideLayouts/slideLayout637.xml"/><Relationship Id="rId5" Type="http://schemas.openxmlformats.org/officeDocument/2006/relationships/slideLayout" Target="../slideLayouts/slideLayout636.xml"/><Relationship Id="rId4" Type="http://schemas.openxmlformats.org/officeDocument/2006/relationships/slideLayout" Target="../slideLayouts/slideLayout63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1.xml"/><Relationship Id="rId7" Type="http://schemas.openxmlformats.org/officeDocument/2006/relationships/theme" Target="../theme/theme110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5" Type="http://schemas.openxmlformats.org/officeDocument/2006/relationships/slideLayout" Target="../slideLayouts/slideLayout643.xml"/><Relationship Id="rId4" Type="http://schemas.openxmlformats.org/officeDocument/2006/relationships/slideLayout" Target="../slideLayouts/slideLayout642.xml"/></Relationships>
</file>

<file path=ppt/slideMasters/_rels/slideMaster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7.xml"/><Relationship Id="rId7" Type="http://schemas.openxmlformats.org/officeDocument/2006/relationships/theme" Target="../theme/theme111.xml"/><Relationship Id="rId2" Type="http://schemas.openxmlformats.org/officeDocument/2006/relationships/slideLayout" Target="../slideLayouts/slideLayout646.xml"/><Relationship Id="rId1" Type="http://schemas.openxmlformats.org/officeDocument/2006/relationships/slideLayout" Target="../slideLayouts/slideLayout645.xml"/><Relationship Id="rId6" Type="http://schemas.openxmlformats.org/officeDocument/2006/relationships/slideLayout" Target="../slideLayouts/slideLayout650.xml"/><Relationship Id="rId5" Type="http://schemas.openxmlformats.org/officeDocument/2006/relationships/slideLayout" Target="../slideLayouts/slideLayout649.xml"/><Relationship Id="rId4" Type="http://schemas.openxmlformats.org/officeDocument/2006/relationships/slideLayout" Target="../slideLayouts/slideLayout648.xml"/></Relationships>
</file>

<file path=ppt/slideMasters/_rels/slideMaster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3.xml"/><Relationship Id="rId2" Type="http://schemas.openxmlformats.org/officeDocument/2006/relationships/slideLayout" Target="../slideLayouts/slideLayout652.xml"/><Relationship Id="rId1" Type="http://schemas.openxmlformats.org/officeDocument/2006/relationships/slideLayout" Target="../slideLayouts/slideLayout651.xml"/><Relationship Id="rId6" Type="http://schemas.openxmlformats.org/officeDocument/2006/relationships/theme" Target="../theme/theme112.xml"/><Relationship Id="rId5" Type="http://schemas.openxmlformats.org/officeDocument/2006/relationships/slideLayout" Target="../slideLayouts/slideLayout655.xml"/><Relationship Id="rId4" Type="http://schemas.openxmlformats.org/officeDocument/2006/relationships/slideLayout" Target="../slideLayouts/slideLayout654.xml"/></Relationships>
</file>

<file path=ppt/slideMasters/_rels/slideMaster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8.xml"/><Relationship Id="rId2" Type="http://schemas.openxmlformats.org/officeDocument/2006/relationships/slideLayout" Target="../slideLayouts/slideLayout657.xml"/><Relationship Id="rId1" Type="http://schemas.openxmlformats.org/officeDocument/2006/relationships/slideLayout" Target="../slideLayouts/slideLayout656.xml"/><Relationship Id="rId6" Type="http://schemas.openxmlformats.org/officeDocument/2006/relationships/theme" Target="../theme/theme113.xml"/><Relationship Id="rId5" Type="http://schemas.openxmlformats.org/officeDocument/2006/relationships/slideLayout" Target="../slideLayouts/slideLayout660.xml"/><Relationship Id="rId4" Type="http://schemas.openxmlformats.org/officeDocument/2006/relationships/slideLayout" Target="../slideLayouts/slideLayout659.xml"/></Relationships>
</file>

<file path=ppt/slideMasters/_rels/slideMaster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3.xml"/><Relationship Id="rId7" Type="http://schemas.openxmlformats.org/officeDocument/2006/relationships/theme" Target="../theme/theme114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5" Type="http://schemas.openxmlformats.org/officeDocument/2006/relationships/slideLayout" Target="../slideLayouts/slideLayout665.xml"/><Relationship Id="rId4" Type="http://schemas.openxmlformats.org/officeDocument/2006/relationships/slideLayout" Target="../slideLayouts/slideLayout664.xml"/></Relationships>
</file>

<file path=ppt/slideMasters/_rels/slideMaster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9.xml"/><Relationship Id="rId2" Type="http://schemas.openxmlformats.org/officeDocument/2006/relationships/slideLayout" Target="../slideLayouts/slideLayout668.xml"/><Relationship Id="rId1" Type="http://schemas.openxmlformats.org/officeDocument/2006/relationships/slideLayout" Target="../slideLayouts/slideLayout667.xml"/><Relationship Id="rId6" Type="http://schemas.openxmlformats.org/officeDocument/2006/relationships/theme" Target="../theme/theme115.xml"/><Relationship Id="rId5" Type="http://schemas.openxmlformats.org/officeDocument/2006/relationships/slideLayout" Target="../slideLayouts/slideLayout671.xml"/><Relationship Id="rId4" Type="http://schemas.openxmlformats.org/officeDocument/2006/relationships/slideLayout" Target="../slideLayouts/slideLayout670.xml"/></Relationships>
</file>

<file path=ppt/slideMasters/_rels/slideMaster1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4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theme" Target="../theme/theme116.xml"/><Relationship Id="rId5" Type="http://schemas.openxmlformats.org/officeDocument/2006/relationships/slideLayout" Target="../slideLayouts/slideLayout676.xml"/><Relationship Id="rId4" Type="http://schemas.openxmlformats.org/officeDocument/2006/relationships/slideLayout" Target="../slideLayouts/slideLayout675.xml"/></Relationships>
</file>

<file path=ppt/slideMasters/_rels/slideMaster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9.xml"/><Relationship Id="rId7" Type="http://schemas.openxmlformats.org/officeDocument/2006/relationships/theme" Target="../theme/theme117.xml"/><Relationship Id="rId2" Type="http://schemas.openxmlformats.org/officeDocument/2006/relationships/slideLayout" Target="../slideLayouts/slideLayout678.xml"/><Relationship Id="rId1" Type="http://schemas.openxmlformats.org/officeDocument/2006/relationships/slideLayout" Target="../slideLayouts/slideLayout677.xml"/><Relationship Id="rId6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80.xml"/></Relationships>
</file>

<file path=ppt/slideMasters/_rels/slideMaster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5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theme" Target="../theme/theme118.xml"/><Relationship Id="rId5" Type="http://schemas.openxmlformats.org/officeDocument/2006/relationships/slideLayout" Target="../slideLayouts/slideLayout687.xml"/><Relationship Id="rId4" Type="http://schemas.openxmlformats.org/officeDocument/2006/relationships/slideLayout" Target="../slideLayouts/slideLayout686.xml"/></Relationships>
</file>

<file path=ppt/slideMasters/_rels/slideMaster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0.xml"/><Relationship Id="rId7" Type="http://schemas.openxmlformats.org/officeDocument/2006/relationships/theme" Target="../theme/theme119.xml"/><Relationship Id="rId2" Type="http://schemas.openxmlformats.org/officeDocument/2006/relationships/slideLayout" Target="../slideLayouts/slideLayout689.xml"/><Relationship Id="rId1" Type="http://schemas.openxmlformats.org/officeDocument/2006/relationships/slideLayout" Target="../slideLayouts/slideLayout688.xml"/><Relationship Id="rId6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9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1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6.xml"/><Relationship Id="rId2" Type="http://schemas.openxmlformats.org/officeDocument/2006/relationships/slideLayout" Target="../slideLayouts/slideLayout695.xml"/><Relationship Id="rId1" Type="http://schemas.openxmlformats.org/officeDocument/2006/relationships/slideLayout" Target="../slideLayouts/slideLayout694.xml"/><Relationship Id="rId6" Type="http://schemas.openxmlformats.org/officeDocument/2006/relationships/theme" Target="../theme/theme120.xml"/><Relationship Id="rId5" Type="http://schemas.openxmlformats.org/officeDocument/2006/relationships/slideLayout" Target="../slideLayouts/slideLayout698.xml"/><Relationship Id="rId4" Type="http://schemas.openxmlformats.org/officeDocument/2006/relationships/slideLayout" Target="../slideLayouts/slideLayout697.xml"/></Relationships>
</file>

<file path=ppt/slideMasters/_rels/slideMaster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1.xml"/><Relationship Id="rId2" Type="http://schemas.openxmlformats.org/officeDocument/2006/relationships/slideLayout" Target="../slideLayouts/slideLayout700.xml"/><Relationship Id="rId1" Type="http://schemas.openxmlformats.org/officeDocument/2006/relationships/slideLayout" Target="../slideLayouts/slideLayout699.xml"/><Relationship Id="rId6" Type="http://schemas.openxmlformats.org/officeDocument/2006/relationships/theme" Target="../theme/theme121.xml"/><Relationship Id="rId5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702.xml"/></Relationships>
</file>

<file path=ppt/slideMasters/_rels/slideMaster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6.xml"/><Relationship Id="rId7" Type="http://schemas.openxmlformats.org/officeDocument/2006/relationships/theme" Target="../theme/theme122.xml"/><Relationship Id="rId2" Type="http://schemas.openxmlformats.org/officeDocument/2006/relationships/slideLayout" Target="../slideLayouts/slideLayout705.xml"/><Relationship Id="rId1" Type="http://schemas.openxmlformats.org/officeDocument/2006/relationships/slideLayout" Target="../slideLayouts/slideLayout704.xml"/><Relationship Id="rId6" Type="http://schemas.openxmlformats.org/officeDocument/2006/relationships/slideLayout" Target="../slideLayouts/slideLayout709.xml"/><Relationship Id="rId5" Type="http://schemas.openxmlformats.org/officeDocument/2006/relationships/slideLayout" Target="../slideLayouts/slideLayout708.xml"/><Relationship Id="rId4" Type="http://schemas.openxmlformats.org/officeDocument/2006/relationships/slideLayout" Target="../slideLayouts/slideLayout707.xml"/></Relationships>
</file>

<file path=ppt/slideMasters/_rels/slideMaster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2.xml"/><Relationship Id="rId2" Type="http://schemas.openxmlformats.org/officeDocument/2006/relationships/slideLayout" Target="../slideLayouts/slideLayout711.xml"/><Relationship Id="rId1" Type="http://schemas.openxmlformats.org/officeDocument/2006/relationships/slideLayout" Target="../slideLayouts/slideLayout710.xml"/><Relationship Id="rId6" Type="http://schemas.openxmlformats.org/officeDocument/2006/relationships/theme" Target="../theme/theme123.xml"/><Relationship Id="rId5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13.xml"/></Relationships>
</file>

<file path=ppt/slideMasters/_rels/slideMaster1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7.xml"/><Relationship Id="rId7" Type="http://schemas.openxmlformats.org/officeDocument/2006/relationships/theme" Target="../theme/theme124.xml"/><Relationship Id="rId2" Type="http://schemas.openxmlformats.org/officeDocument/2006/relationships/slideLayout" Target="../slideLayouts/slideLayout716.xml"/><Relationship Id="rId1" Type="http://schemas.openxmlformats.org/officeDocument/2006/relationships/slideLayout" Target="../slideLayouts/slideLayout715.xml"/><Relationship Id="rId6" Type="http://schemas.openxmlformats.org/officeDocument/2006/relationships/slideLayout" Target="../slideLayouts/slideLayout720.xml"/><Relationship Id="rId5" Type="http://schemas.openxmlformats.org/officeDocument/2006/relationships/slideLayout" Target="../slideLayouts/slideLayout719.xml"/><Relationship Id="rId4" Type="http://schemas.openxmlformats.org/officeDocument/2006/relationships/slideLayout" Target="../slideLayouts/slideLayout718.xml"/></Relationships>
</file>

<file path=ppt/slideMasters/_rels/slideMaster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3.xml"/><Relationship Id="rId7" Type="http://schemas.openxmlformats.org/officeDocument/2006/relationships/theme" Target="../theme/theme125.xml"/><Relationship Id="rId2" Type="http://schemas.openxmlformats.org/officeDocument/2006/relationships/slideLayout" Target="../slideLayouts/slideLayout722.xml"/><Relationship Id="rId1" Type="http://schemas.openxmlformats.org/officeDocument/2006/relationships/slideLayout" Target="../slideLayouts/slideLayout721.xml"/><Relationship Id="rId6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24.xml"/></Relationships>
</file>

<file path=ppt/slideMasters/_rels/slideMaster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9.xml"/><Relationship Id="rId7" Type="http://schemas.openxmlformats.org/officeDocument/2006/relationships/theme" Target="../theme/theme126.xml"/><Relationship Id="rId2" Type="http://schemas.openxmlformats.org/officeDocument/2006/relationships/slideLayout" Target="../slideLayouts/slideLayout728.xml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5" Type="http://schemas.openxmlformats.org/officeDocument/2006/relationships/slideLayout" Target="../slideLayouts/slideLayout731.xml"/><Relationship Id="rId4" Type="http://schemas.openxmlformats.org/officeDocument/2006/relationships/slideLayout" Target="../slideLayouts/slideLayout730.xml"/></Relationships>
</file>

<file path=ppt/slideMasters/_rels/slideMaster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5.xml"/><Relationship Id="rId7" Type="http://schemas.openxmlformats.org/officeDocument/2006/relationships/theme" Target="../theme/theme127.xml"/><Relationship Id="rId2" Type="http://schemas.openxmlformats.org/officeDocument/2006/relationships/slideLayout" Target="../slideLayouts/slideLayout734.xml"/><Relationship Id="rId1" Type="http://schemas.openxmlformats.org/officeDocument/2006/relationships/slideLayout" Target="../slideLayouts/slideLayout733.xml"/><Relationship Id="rId6" Type="http://schemas.openxmlformats.org/officeDocument/2006/relationships/slideLayout" Target="../slideLayouts/slideLayout738.xml"/><Relationship Id="rId5" Type="http://schemas.openxmlformats.org/officeDocument/2006/relationships/slideLayout" Target="../slideLayouts/slideLayout737.xml"/><Relationship Id="rId4" Type="http://schemas.openxmlformats.org/officeDocument/2006/relationships/slideLayout" Target="../slideLayouts/slideLayout736.xml"/></Relationships>
</file>

<file path=ppt/slideMasters/_rels/slideMaster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1.xml"/><Relationship Id="rId2" Type="http://schemas.openxmlformats.org/officeDocument/2006/relationships/slideLayout" Target="../slideLayouts/slideLayout740.xml"/><Relationship Id="rId1" Type="http://schemas.openxmlformats.org/officeDocument/2006/relationships/slideLayout" Target="../slideLayouts/slideLayout739.xml"/><Relationship Id="rId6" Type="http://schemas.openxmlformats.org/officeDocument/2006/relationships/theme" Target="../theme/theme128.xml"/><Relationship Id="rId5" Type="http://schemas.openxmlformats.org/officeDocument/2006/relationships/slideLayout" Target="../slideLayouts/slideLayout743.xml"/><Relationship Id="rId4" Type="http://schemas.openxmlformats.org/officeDocument/2006/relationships/slideLayout" Target="../slideLayouts/slideLayout742.xml"/></Relationships>
</file>

<file path=ppt/slideMasters/_rels/slideMaster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6.xml"/><Relationship Id="rId2" Type="http://schemas.openxmlformats.org/officeDocument/2006/relationships/slideLayout" Target="../slideLayouts/slideLayout745.xml"/><Relationship Id="rId1" Type="http://schemas.openxmlformats.org/officeDocument/2006/relationships/slideLayout" Target="../slideLayouts/slideLayout744.xml"/><Relationship Id="rId6" Type="http://schemas.openxmlformats.org/officeDocument/2006/relationships/theme" Target="../theme/theme129.xml"/><Relationship Id="rId5" Type="http://schemas.openxmlformats.org/officeDocument/2006/relationships/slideLayout" Target="../slideLayouts/slideLayout748.xml"/><Relationship Id="rId4" Type="http://schemas.openxmlformats.org/officeDocument/2006/relationships/slideLayout" Target="../slideLayouts/slideLayout747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1.xml"/><Relationship Id="rId2" Type="http://schemas.openxmlformats.org/officeDocument/2006/relationships/slideLayout" Target="../slideLayouts/slideLayout750.xml"/><Relationship Id="rId1" Type="http://schemas.openxmlformats.org/officeDocument/2006/relationships/slideLayout" Target="../slideLayouts/slideLayout749.xml"/><Relationship Id="rId6" Type="http://schemas.openxmlformats.org/officeDocument/2006/relationships/theme" Target="../theme/theme130.xml"/><Relationship Id="rId5" Type="http://schemas.openxmlformats.org/officeDocument/2006/relationships/slideLayout" Target="../slideLayouts/slideLayout753.xml"/><Relationship Id="rId4" Type="http://schemas.openxmlformats.org/officeDocument/2006/relationships/slideLayout" Target="../slideLayouts/slideLayout752.xml"/></Relationships>
</file>

<file path=ppt/slideMasters/_rels/slideMaster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6.xml"/><Relationship Id="rId2" Type="http://schemas.openxmlformats.org/officeDocument/2006/relationships/slideLayout" Target="../slideLayouts/slideLayout755.xml"/><Relationship Id="rId1" Type="http://schemas.openxmlformats.org/officeDocument/2006/relationships/slideLayout" Target="../slideLayouts/slideLayout754.xml"/><Relationship Id="rId6" Type="http://schemas.openxmlformats.org/officeDocument/2006/relationships/theme" Target="../theme/theme131.xml"/><Relationship Id="rId5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7.xml"/></Relationships>
</file>

<file path=ppt/slideMasters/_rels/slideMaster1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1.xml"/><Relationship Id="rId7" Type="http://schemas.openxmlformats.org/officeDocument/2006/relationships/theme" Target="../theme/theme132.xml"/><Relationship Id="rId2" Type="http://schemas.openxmlformats.org/officeDocument/2006/relationships/slideLayout" Target="../slideLayouts/slideLayout760.xml"/><Relationship Id="rId1" Type="http://schemas.openxmlformats.org/officeDocument/2006/relationships/slideLayout" Target="../slideLayouts/slideLayout759.xml"/><Relationship Id="rId6" Type="http://schemas.openxmlformats.org/officeDocument/2006/relationships/slideLayout" Target="../slideLayouts/slideLayout764.xml"/><Relationship Id="rId5" Type="http://schemas.openxmlformats.org/officeDocument/2006/relationships/slideLayout" Target="../slideLayouts/slideLayout763.xml"/><Relationship Id="rId4" Type="http://schemas.openxmlformats.org/officeDocument/2006/relationships/slideLayout" Target="../slideLayouts/slideLayout762.xml"/></Relationships>
</file>

<file path=ppt/slideMasters/_rels/slideMaster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7.xml"/><Relationship Id="rId7" Type="http://schemas.openxmlformats.org/officeDocument/2006/relationships/theme" Target="../theme/theme133.xml"/><Relationship Id="rId2" Type="http://schemas.openxmlformats.org/officeDocument/2006/relationships/slideLayout" Target="../slideLayouts/slideLayout766.xml"/><Relationship Id="rId1" Type="http://schemas.openxmlformats.org/officeDocument/2006/relationships/slideLayout" Target="../slideLayouts/slideLayout765.xml"/><Relationship Id="rId6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68.xml"/></Relationships>
</file>

<file path=ppt/slideMasters/_rels/slideMaster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3.xml"/><Relationship Id="rId7" Type="http://schemas.openxmlformats.org/officeDocument/2006/relationships/theme" Target="../theme/theme134.xml"/><Relationship Id="rId2" Type="http://schemas.openxmlformats.org/officeDocument/2006/relationships/slideLayout" Target="../slideLayouts/slideLayout772.xml"/><Relationship Id="rId1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6.xml"/><Relationship Id="rId5" Type="http://schemas.openxmlformats.org/officeDocument/2006/relationships/slideLayout" Target="../slideLayouts/slideLayout775.xml"/><Relationship Id="rId4" Type="http://schemas.openxmlformats.org/officeDocument/2006/relationships/slideLayout" Target="../slideLayouts/slideLayout774.xml"/></Relationships>
</file>

<file path=ppt/slideMasters/_rels/slideMaster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9.xml"/><Relationship Id="rId7" Type="http://schemas.openxmlformats.org/officeDocument/2006/relationships/theme" Target="../theme/theme135.xml"/><Relationship Id="rId2" Type="http://schemas.openxmlformats.org/officeDocument/2006/relationships/slideLayout" Target="../slideLayouts/slideLayout778.xml"/><Relationship Id="rId1" Type="http://schemas.openxmlformats.org/officeDocument/2006/relationships/slideLayout" Target="../slideLayouts/slideLayout777.xml"/><Relationship Id="rId6" Type="http://schemas.openxmlformats.org/officeDocument/2006/relationships/slideLayout" Target="../slideLayouts/slideLayout782.xml"/><Relationship Id="rId5" Type="http://schemas.openxmlformats.org/officeDocument/2006/relationships/slideLayout" Target="../slideLayouts/slideLayout781.xml"/><Relationship Id="rId4" Type="http://schemas.openxmlformats.org/officeDocument/2006/relationships/slideLayout" Target="../slideLayouts/slideLayout780.xml"/></Relationships>
</file>

<file path=ppt/slideMasters/_rels/slideMaster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5.xml"/><Relationship Id="rId7" Type="http://schemas.openxmlformats.org/officeDocument/2006/relationships/theme" Target="../theme/theme136.xml"/><Relationship Id="rId2" Type="http://schemas.openxmlformats.org/officeDocument/2006/relationships/slideLayout" Target="../slideLayouts/slideLayout784.xml"/><Relationship Id="rId1" Type="http://schemas.openxmlformats.org/officeDocument/2006/relationships/slideLayout" Target="../slideLayouts/slideLayout783.xml"/><Relationship Id="rId6" Type="http://schemas.openxmlformats.org/officeDocument/2006/relationships/slideLayout" Target="../slideLayouts/slideLayout788.xml"/><Relationship Id="rId5" Type="http://schemas.openxmlformats.org/officeDocument/2006/relationships/slideLayout" Target="../slideLayouts/slideLayout787.xml"/><Relationship Id="rId4" Type="http://schemas.openxmlformats.org/officeDocument/2006/relationships/slideLayout" Target="../slideLayouts/slideLayout786.xml"/></Relationships>
</file>

<file path=ppt/slideMasters/_rels/slideMaster1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1.xml"/><Relationship Id="rId2" Type="http://schemas.openxmlformats.org/officeDocument/2006/relationships/slideLayout" Target="../slideLayouts/slideLayout790.xml"/><Relationship Id="rId1" Type="http://schemas.openxmlformats.org/officeDocument/2006/relationships/slideLayout" Target="../slideLayouts/slideLayout789.xml"/><Relationship Id="rId6" Type="http://schemas.openxmlformats.org/officeDocument/2006/relationships/theme" Target="../theme/theme137.xml"/><Relationship Id="rId5" Type="http://schemas.openxmlformats.org/officeDocument/2006/relationships/slideLayout" Target="../slideLayouts/slideLayout793.xml"/><Relationship Id="rId4" Type="http://schemas.openxmlformats.org/officeDocument/2006/relationships/slideLayout" Target="../slideLayouts/slideLayout792.xml"/></Relationships>
</file>

<file path=ppt/slideMasters/_rels/slideMaster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6.xml"/><Relationship Id="rId2" Type="http://schemas.openxmlformats.org/officeDocument/2006/relationships/slideLayout" Target="../slideLayouts/slideLayout795.xml"/><Relationship Id="rId1" Type="http://schemas.openxmlformats.org/officeDocument/2006/relationships/slideLayout" Target="../slideLayouts/slideLayout794.xml"/><Relationship Id="rId6" Type="http://schemas.openxmlformats.org/officeDocument/2006/relationships/theme" Target="../theme/theme138.xml"/><Relationship Id="rId5" Type="http://schemas.openxmlformats.org/officeDocument/2006/relationships/slideLayout" Target="../slideLayouts/slideLayout798.xml"/><Relationship Id="rId4" Type="http://schemas.openxmlformats.org/officeDocument/2006/relationships/slideLayout" Target="../slideLayouts/slideLayout797.xml"/></Relationships>
</file>

<file path=ppt/slideMasters/_rels/slideMaster1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1.xml"/><Relationship Id="rId2" Type="http://schemas.openxmlformats.org/officeDocument/2006/relationships/slideLayout" Target="../slideLayouts/slideLayout800.xml"/><Relationship Id="rId1" Type="http://schemas.openxmlformats.org/officeDocument/2006/relationships/slideLayout" Target="../slideLayouts/slideLayout799.xml"/><Relationship Id="rId6" Type="http://schemas.openxmlformats.org/officeDocument/2006/relationships/theme" Target="../theme/theme139.xml"/><Relationship Id="rId5" Type="http://schemas.openxmlformats.org/officeDocument/2006/relationships/slideLayout" Target="../slideLayouts/slideLayout803.xml"/><Relationship Id="rId4" Type="http://schemas.openxmlformats.org/officeDocument/2006/relationships/slideLayout" Target="../slideLayouts/slideLayout80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1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6.xml"/><Relationship Id="rId7" Type="http://schemas.openxmlformats.org/officeDocument/2006/relationships/theme" Target="../theme/theme140.xml"/><Relationship Id="rId2" Type="http://schemas.openxmlformats.org/officeDocument/2006/relationships/slideLayout" Target="../slideLayouts/slideLayout805.xml"/><Relationship Id="rId1" Type="http://schemas.openxmlformats.org/officeDocument/2006/relationships/slideLayout" Target="../slideLayouts/slideLayout804.xml"/><Relationship Id="rId6" Type="http://schemas.openxmlformats.org/officeDocument/2006/relationships/slideLayout" Target="../slideLayouts/slideLayout809.xml"/><Relationship Id="rId5" Type="http://schemas.openxmlformats.org/officeDocument/2006/relationships/slideLayout" Target="../slideLayouts/slideLayout808.xml"/><Relationship Id="rId4" Type="http://schemas.openxmlformats.org/officeDocument/2006/relationships/slideLayout" Target="../slideLayouts/slideLayout807.xml"/></Relationships>
</file>

<file path=ppt/slideMasters/_rels/slideMaster1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2.xml"/><Relationship Id="rId7" Type="http://schemas.openxmlformats.org/officeDocument/2006/relationships/theme" Target="../theme/theme141.xml"/><Relationship Id="rId2" Type="http://schemas.openxmlformats.org/officeDocument/2006/relationships/slideLayout" Target="../slideLayouts/slideLayout811.xml"/><Relationship Id="rId1" Type="http://schemas.openxmlformats.org/officeDocument/2006/relationships/slideLayout" Target="../slideLayouts/slideLayout810.xml"/><Relationship Id="rId6" Type="http://schemas.openxmlformats.org/officeDocument/2006/relationships/slideLayout" Target="../slideLayouts/slideLayout815.xml"/><Relationship Id="rId5" Type="http://schemas.openxmlformats.org/officeDocument/2006/relationships/slideLayout" Target="../slideLayouts/slideLayout814.xml"/><Relationship Id="rId4" Type="http://schemas.openxmlformats.org/officeDocument/2006/relationships/slideLayout" Target="../slideLayouts/slideLayout813.xml"/></Relationships>
</file>

<file path=ppt/slideMasters/_rels/slideMaster1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8.xml"/><Relationship Id="rId2" Type="http://schemas.openxmlformats.org/officeDocument/2006/relationships/slideLayout" Target="../slideLayouts/slideLayout817.xml"/><Relationship Id="rId1" Type="http://schemas.openxmlformats.org/officeDocument/2006/relationships/slideLayout" Target="../slideLayouts/slideLayout816.xml"/><Relationship Id="rId6" Type="http://schemas.openxmlformats.org/officeDocument/2006/relationships/theme" Target="../theme/theme142.xml"/><Relationship Id="rId5" Type="http://schemas.openxmlformats.org/officeDocument/2006/relationships/slideLayout" Target="../slideLayouts/slideLayout820.xml"/><Relationship Id="rId4" Type="http://schemas.openxmlformats.org/officeDocument/2006/relationships/slideLayout" Target="../slideLayouts/slideLayout819.xml"/></Relationships>
</file>

<file path=ppt/slideMasters/_rels/slideMaster1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3.xml"/><Relationship Id="rId7" Type="http://schemas.openxmlformats.org/officeDocument/2006/relationships/theme" Target="../theme/theme143.xml"/><Relationship Id="rId2" Type="http://schemas.openxmlformats.org/officeDocument/2006/relationships/slideLayout" Target="../slideLayouts/slideLayout822.xml"/><Relationship Id="rId1" Type="http://schemas.openxmlformats.org/officeDocument/2006/relationships/slideLayout" Target="../slideLayouts/slideLayout821.xml"/><Relationship Id="rId6" Type="http://schemas.openxmlformats.org/officeDocument/2006/relationships/slideLayout" Target="../slideLayouts/slideLayout826.xml"/><Relationship Id="rId5" Type="http://schemas.openxmlformats.org/officeDocument/2006/relationships/slideLayout" Target="../slideLayouts/slideLayout825.xml"/><Relationship Id="rId4" Type="http://schemas.openxmlformats.org/officeDocument/2006/relationships/slideLayout" Target="../slideLayouts/slideLayout824.xml"/></Relationships>
</file>

<file path=ppt/slideMasters/_rels/slideMaster1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9.xml"/><Relationship Id="rId7" Type="http://schemas.openxmlformats.org/officeDocument/2006/relationships/theme" Target="../theme/theme144.xml"/><Relationship Id="rId2" Type="http://schemas.openxmlformats.org/officeDocument/2006/relationships/slideLayout" Target="../slideLayouts/slideLayout828.xml"/><Relationship Id="rId1" Type="http://schemas.openxmlformats.org/officeDocument/2006/relationships/slideLayout" Target="../slideLayouts/slideLayout827.xml"/><Relationship Id="rId6" Type="http://schemas.openxmlformats.org/officeDocument/2006/relationships/slideLayout" Target="../slideLayouts/slideLayout832.xml"/><Relationship Id="rId5" Type="http://schemas.openxmlformats.org/officeDocument/2006/relationships/slideLayout" Target="../slideLayouts/slideLayout831.xml"/><Relationship Id="rId4" Type="http://schemas.openxmlformats.org/officeDocument/2006/relationships/slideLayout" Target="../slideLayouts/slideLayout830.xml"/></Relationships>
</file>

<file path=ppt/slideMasters/_rels/slideMaster1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5.xml"/><Relationship Id="rId7" Type="http://schemas.openxmlformats.org/officeDocument/2006/relationships/theme" Target="../theme/theme145.xml"/><Relationship Id="rId2" Type="http://schemas.openxmlformats.org/officeDocument/2006/relationships/slideLayout" Target="../slideLayouts/slideLayout834.xml"/><Relationship Id="rId1" Type="http://schemas.openxmlformats.org/officeDocument/2006/relationships/slideLayout" Target="../slideLayouts/slideLayout833.xml"/><Relationship Id="rId6" Type="http://schemas.openxmlformats.org/officeDocument/2006/relationships/slideLayout" Target="../slideLayouts/slideLayout838.xml"/><Relationship Id="rId5" Type="http://schemas.openxmlformats.org/officeDocument/2006/relationships/slideLayout" Target="../slideLayouts/slideLayout837.xml"/><Relationship Id="rId4" Type="http://schemas.openxmlformats.org/officeDocument/2006/relationships/slideLayout" Target="../slideLayouts/slideLayout836.xml"/></Relationships>
</file>

<file path=ppt/slideMasters/_rels/slideMaster1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1.xml"/><Relationship Id="rId2" Type="http://schemas.openxmlformats.org/officeDocument/2006/relationships/slideLayout" Target="../slideLayouts/slideLayout840.xml"/><Relationship Id="rId1" Type="http://schemas.openxmlformats.org/officeDocument/2006/relationships/slideLayout" Target="../slideLayouts/slideLayout839.xml"/><Relationship Id="rId6" Type="http://schemas.openxmlformats.org/officeDocument/2006/relationships/theme" Target="../theme/theme146.xml"/><Relationship Id="rId5" Type="http://schemas.openxmlformats.org/officeDocument/2006/relationships/slideLayout" Target="../slideLayouts/slideLayout843.xml"/><Relationship Id="rId4" Type="http://schemas.openxmlformats.org/officeDocument/2006/relationships/slideLayout" Target="../slideLayouts/slideLayout842.xml"/></Relationships>
</file>

<file path=ppt/slideMasters/_rels/slideMaster1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6.xml"/><Relationship Id="rId2" Type="http://schemas.openxmlformats.org/officeDocument/2006/relationships/slideLayout" Target="../slideLayouts/slideLayout845.xml"/><Relationship Id="rId1" Type="http://schemas.openxmlformats.org/officeDocument/2006/relationships/slideLayout" Target="../slideLayouts/slideLayout844.xml"/><Relationship Id="rId6" Type="http://schemas.openxmlformats.org/officeDocument/2006/relationships/theme" Target="../theme/theme147.xml"/><Relationship Id="rId5" Type="http://schemas.openxmlformats.org/officeDocument/2006/relationships/slideLayout" Target="../slideLayouts/slideLayout848.xml"/><Relationship Id="rId4" Type="http://schemas.openxmlformats.org/officeDocument/2006/relationships/slideLayout" Target="../slideLayouts/slideLayout847.xml"/></Relationships>
</file>

<file path=ppt/slideMasters/_rels/slideMaster1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1.xml"/><Relationship Id="rId2" Type="http://schemas.openxmlformats.org/officeDocument/2006/relationships/slideLayout" Target="../slideLayouts/slideLayout850.xml"/><Relationship Id="rId1" Type="http://schemas.openxmlformats.org/officeDocument/2006/relationships/slideLayout" Target="../slideLayouts/slideLayout849.xml"/><Relationship Id="rId6" Type="http://schemas.openxmlformats.org/officeDocument/2006/relationships/theme" Target="../theme/theme148.xml"/><Relationship Id="rId5" Type="http://schemas.openxmlformats.org/officeDocument/2006/relationships/slideLayout" Target="../slideLayouts/slideLayout853.xml"/><Relationship Id="rId4" Type="http://schemas.openxmlformats.org/officeDocument/2006/relationships/slideLayout" Target="../slideLayouts/slideLayout852.xml"/></Relationships>
</file>

<file path=ppt/slideMasters/_rels/slideMaster1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6.xml"/><Relationship Id="rId2" Type="http://schemas.openxmlformats.org/officeDocument/2006/relationships/slideLayout" Target="../slideLayouts/slideLayout855.xml"/><Relationship Id="rId1" Type="http://schemas.openxmlformats.org/officeDocument/2006/relationships/slideLayout" Target="../slideLayouts/slideLayout854.xml"/><Relationship Id="rId6" Type="http://schemas.openxmlformats.org/officeDocument/2006/relationships/theme" Target="../theme/theme149.xml"/><Relationship Id="rId5" Type="http://schemas.openxmlformats.org/officeDocument/2006/relationships/slideLayout" Target="../slideLayouts/slideLayout858.xml"/><Relationship Id="rId4" Type="http://schemas.openxmlformats.org/officeDocument/2006/relationships/slideLayout" Target="../slideLayouts/slideLayout8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1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1.xml"/><Relationship Id="rId7" Type="http://schemas.openxmlformats.org/officeDocument/2006/relationships/theme" Target="../theme/theme150.xml"/><Relationship Id="rId2" Type="http://schemas.openxmlformats.org/officeDocument/2006/relationships/slideLayout" Target="../slideLayouts/slideLayout860.xml"/><Relationship Id="rId1" Type="http://schemas.openxmlformats.org/officeDocument/2006/relationships/slideLayout" Target="../slideLayouts/slideLayout859.xml"/><Relationship Id="rId6" Type="http://schemas.openxmlformats.org/officeDocument/2006/relationships/slideLayout" Target="../slideLayouts/slideLayout864.xml"/><Relationship Id="rId5" Type="http://schemas.openxmlformats.org/officeDocument/2006/relationships/slideLayout" Target="../slideLayouts/slideLayout863.xml"/><Relationship Id="rId4" Type="http://schemas.openxmlformats.org/officeDocument/2006/relationships/slideLayout" Target="../slideLayouts/slideLayout862.xml"/></Relationships>
</file>

<file path=ppt/slideMasters/_rels/slideMaster1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7.xml"/><Relationship Id="rId7" Type="http://schemas.openxmlformats.org/officeDocument/2006/relationships/theme" Target="../theme/theme151.xml"/><Relationship Id="rId2" Type="http://schemas.openxmlformats.org/officeDocument/2006/relationships/slideLayout" Target="../slideLayouts/slideLayout866.xml"/><Relationship Id="rId1" Type="http://schemas.openxmlformats.org/officeDocument/2006/relationships/slideLayout" Target="../slideLayouts/slideLayout865.xml"/><Relationship Id="rId6" Type="http://schemas.openxmlformats.org/officeDocument/2006/relationships/slideLayout" Target="../slideLayouts/slideLayout870.xml"/><Relationship Id="rId5" Type="http://schemas.openxmlformats.org/officeDocument/2006/relationships/slideLayout" Target="../slideLayouts/slideLayout869.xml"/><Relationship Id="rId4" Type="http://schemas.openxmlformats.org/officeDocument/2006/relationships/slideLayout" Target="../slideLayouts/slideLayout868.xml"/></Relationships>
</file>

<file path=ppt/slideMasters/_rels/slideMaster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3.xml"/><Relationship Id="rId2" Type="http://schemas.openxmlformats.org/officeDocument/2006/relationships/slideLayout" Target="../slideLayouts/slideLayout872.xml"/><Relationship Id="rId1" Type="http://schemas.openxmlformats.org/officeDocument/2006/relationships/slideLayout" Target="../slideLayouts/slideLayout871.xml"/><Relationship Id="rId6" Type="http://schemas.openxmlformats.org/officeDocument/2006/relationships/theme" Target="../theme/theme152.xml"/><Relationship Id="rId5" Type="http://schemas.openxmlformats.org/officeDocument/2006/relationships/slideLayout" Target="../slideLayouts/slideLayout875.xml"/><Relationship Id="rId4" Type="http://schemas.openxmlformats.org/officeDocument/2006/relationships/slideLayout" Target="../slideLayouts/slideLayout874.xml"/></Relationships>
</file>

<file path=ppt/slideMasters/_rels/slideMaster1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8.xml"/><Relationship Id="rId2" Type="http://schemas.openxmlformats.org/officeDocument/2006/relationships/slideLayout" Target="../slideLayouts/slideLayout877.xml"/><Relationship Id="rId1" Type="http://schemas.openxmlformats.org/officeDocument/2006/relationships/slideLayout" Target="../slideLayouts/slideLayout876.xml"/><Relationship Id="rId6" Type="http://schemas.openxmlformats.org/officeDocument/2006/relationships/theme" Target="../theme/theme153.xml"/><Relationship Id="rId5" Type="http://schemas.openxmlformats.org/officeDocument/2006/relationships/slideLayout" Target="../slideLayouts/slideLayout880.xml"/><Relationship Id="rId4" Type="http://schemas.openxmlformats.org/officeDocument/2006/relationships/slideLayout" Target="../slideLayouts/slideLayout879.xml"/></Relationships>
</file>

<file path=ppt/slideMasters/_rels/slideMaster1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3.xml"/><Relationship Id="rId2" Type="http://schemas.openxmlformats.org/officeDocument/2006/relationships/slideLayout" Target="../slideLayouts/slideLayout882.xml"/><Relationship Id="rId1" Type="http://schemas.openxmlformats.org/officeDocument/2006/relationships/slideLayout" Target="../slideLayouts/slideLayout881.xml"/><Relationship Id="rId6" Type="http://schemas.openxmlformats.org/officeDocument/2006/relationships/theme" Target="../theme/theme154.xml"/><Relationship Id="rId5" Type="http://schemas.openxmlformats.org/officeDocument/2006/relationships/slideLayout" Target="../slideLayouts/slideLayout885.xml"/><Relationship Id="rId4" Type="http://schemas.openxmlformats.org/officeDocument/2006/relationships/slideLayout" Target="../slideLayouts/slideLayout884.xml"/></Relationships>
</file>

<file path=ppt/slideMasters/_rels/slideMaster1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8.xml"/><Relationship Id="rId2" Type="http://schemas.openxmlformats.org/officeDocument/2006/relationships/slideLayout" Target="../slideLayouts/slideLayout887.xml"/><Relationship Id="rId1" Type="http://schemas.openxmlformats.org/officeDocument/2006/relationships/slideLayout" Target="../slideLayouts/slideLayout886.xml"/><Relationship Id="rId6" Type="http://schemas.openxmlformats.org/officeDocument/2006/relationships/theme" Target="../theme/theme155.xml"/><Relationship Id="rId5" Type="http://schemas.openxmlformats.org/officeDocument/2006/relationships/slideLayout" Target="../slideLayouts/slideLayout890.xml"/><Relationship Id="rId4" Type="http://schemas.openxmlformats.org/officeDocument/2006/relationships/slideLayout" Target="../slideLayouts/slideLayout889.xml"/></Relationships>
</file>

<file path=ppt/slideMasters/_rels/slideMaster1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3.xml"/><Relationship Id="rId2" Type="http://schemas.openxmlformats.org/officeDocument/2006/relationships/slideLayout" Target="../slideLayouts/slideLayout892.xml"/><Relationship Id="rId1" Type="http://schemas.openxmlformats.org/officeDocument/2006/relationships/slideLayout" Target="../slideLayouts/slideLayout891.xml"/><Relationship Id="rId6" Type="http://schemas.openxmlformats.org/officeDocument/2006/relationships/theme" Target="../theme/theme156.xml"/><Relationship Id="rId5" Type="http://schemas.openxmlformats.org/officeDocument/2006/relationships/slideLayout" Target="../slideLayouts/slideLayout895.xml"/><Relationship Id="rId4" Type="http://schemas.openxmlformats.org/officeDocument/2006/relationships/slideLayout" Target="../slideLayouts/slideLayout894.xml"/></Relationships>
</file>

<file path=ppt/slideMasters/_rels/slideMaster1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8.xml"/><Relationship Id="rId2" Type="http://schemas.openxmlformats.org/officeDocument/2006/relationships/slideLayout" Target="../slideLayouts/slideLayout897.xml"/><Relationship Id="rId1" Type="http://schemas.openxmlformats.org/officeDocument/2006/relationships/slideLayout" Target="../slideLayouts/slideLayout896.xml"/><Relationship Id="rId6" Type="http://schemas.openxmlformats.org/officeDocument/2006/relationships/theme" Target="../theme/theme157.xml"/><Relationship Id="rId5" Type="http://schemas.openxmlformats.org/officeDocument/2006/relationships/slideLayout" Target="../slideLayouts/slideLayout900.xml"/><Relationship Id="rId4" Type="http://schemas.openxmlformats.org/officeDocument/2006/relationships/slideLayout" Target="../slideLayouts/slideLayout899.xml"/></Relationships>
</file>

<file path=ppt/slideMasters/_rels/slideMaster1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3.xml"/><Relationship Id="rId2" Type="http://schemas.openxmlformats.org/officeDocument/2006/relationships/slideLayout" Target="../slideLayouts/slideLayout902.xml"/><Relationship Id="rId1" Type="http://schemas.openxmlformats.org/officeDocument/2006/relationships/slideLayout" Target="../slideLayouts/slideLayout901.xml"/><Relationship Id="rId6" Type="http://schemas.openxmlformats.org/officeDocument/2006/relationships/theme" Target="../theme/theme158.xml"/><Relationship Id="rId5" Type="http://schemas.openxmlformats.org/officeDocument/2006/relationships/slideLayout" Target="../slideLayouts/slideLayout905.xml"/><Relationship Id="rId4" Type="http://schemas.openxmlformats.org/officeDocument/2006/relationships/slideLayout" Target="../slideLayouts/slideLayout904.xml"/></Relationships>
</file>

<file path=ppt/slideMasters/_rels/slideMaster1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8.xml"/><Relationship Id="rId7" Type="http://schemas.openxmlformats.org/officeDocument/2006/relationships/theme" Target="../theme/theme159.xml"/><Relationship Id="rId2" Type="http://schemas.openxmlformats.org/officeDocument/2006/relationships/slideLayout" Target="../slideLayouts/slideLayout907.xml"/><Relationship Id="rId1" Type="http://schemas.openxmlformats.org/officeDocument/2006/relationships/slideLayout" Target="../slideLayouts/slideLayout906.xml"/><Relationship Id="rId6" Type="http://schemas.openxmlformats.org/officeDocument/2006/relationships/slideLayout" Target="../slideLayouts/slideLayout911.xml"/><Relationship Id="rId5" Type="http://schemas.openxmlformats.org/officeDocument/2006/relationships/slideLayout" Target="../slideLayouts/slideLayout910.xml"/><Relationship Id="rId4" Type="http://schemas.openxmlformats.org/officeDocument/2006/relationships/slideLayout" Target="../slideLayouts/slideLayout90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1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4.xml"/><Relationship Id="rId7" Type="http://schemas.openxmlformats.org/officeDocument/2006/relationships/theme" Target="../theme/theme160.xml"/><Relationship Id="rId2" Type="http://schemas.openxmlformats.org/officeDocument/2006/relationships/slideLayout" Target="../slideLayouts/slideLayout913.xml"/><Relationship Id="rId1" Type="http://schemas.openxmlformats.org/officeDocument/2006/relationships/slideLayout" Target="../slideLayouts/slideLayout912.xml"/><Relationship Id="rId6" Type="http://schemas.openxmlformats.org/officeDocument/2006/relationships/slideLayout" Target="../slideLayouts/slideLayout917.xml"/><Relationship Id="rId5" Type="http://schemas.openxmlformats.org/officeDocument/2006/relationships/slideLayout" Target="../slideLayouts/slideLayout916.xml"/><Relationship Id="rId4" Type="http://schemas.openxmlformats.org/officeDocument/2006/relationships/slideLayout" Target="../slideLayouts/slideLayout915.xml"/></Relationships>
</file>

<file path=ppt/slideMasters/_rels/slideMaster1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0.xml"/><Relationship Id="rId7" Type="http://schemas.openxmlformats.org/officeDocument/2006/relationships/theme" Target="../theme/theme161.xml"/><Relationship Id="rId2" Type="http://schemas.openxmlformats.org/officeDocument/2006/relationships/slideLayout" Target="../slideLayouts/slideLayout919.xml"/><Relationship Id="rId1" Type="http://schemas.openxmlformats.org/officeDocument/2006/relationships/slideLayout" Target="../slideLayouts/slideLayout918.xml"/><Relationship Id="rId6" Type="http://schemas.openxmlformats.org/officeDocument/2006/relationships/slideLayout" Target="../slideLayouts/slideLayout923.xml"/><Relationship Id="rId5" Type="http://schemas.openxmlformats.org/officeDocument/2006/relationships/slideLayout" Target="../slideLayouts/slideLayout922.xml"/><Relationship Id="rId4" Type="http://schemas.openxmlformats.org/officeDocument/2006/relationships/slideLayout" Target="../slideLayouts/slideLayout921.xml"/></Relationships>
</file>

<file path=ppt/slideMasters/_rels/slideMaster1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6.xml"/><Relationship Id="rId7" Type="http://schemas.openxmlformats.org/officeDocument/2006/relationships/theme" Target="../theme/theme162.xml"/><Relationship Id="rId2" Type="http://schemas.openxmlformats.org/officeDocument/2006/relationships/slideLayout" Target="../slideLayouts/slideLayout925.xml"/><Relationship Id="rId1" Type="http://schemas.openxmlformats.org/officeDocument/2006/relationships/slideLayout" Target="../slideLayouts/slideLayout924.xml"/><Relationship Id="rId6" Type="http://schemas.openxmlformats.org/officeDocument/2006/relationships/slideLayout" Target="../slideLayouts/slideLayout929.xml"/><Relationship Id="rId5" Type="http://schemas.openxmlformats.org/officeDocument/2006/relationships/slideLayout" Target="../slideLayouts/slideLayout928.xml"/><Relationship Id="rId4" Type="http://schemas.openxmlformats.org/officeDocument/2006/relationships/slideLayout" Target="../slideLayouts/slideLayout927.xml"/></Relationships>
</file>

<file path=ppt/slideMasters/_rels/slideMaster1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2.xml"/><Relationship Id="rId7" Type="http://schemas.openxmlformats.org/officeDocument/2006/relationships/theme" Target="../theme/theme163.xml"/><Relationship Id="rId2" Type="http://schemas.openxmlformats.org/officeDocument/2006/relationships/slideLayout" Target="../slideLayouts/slideLayout931.xml"/><Relationship Id="rId1" Type="http://schemas.openxmlformats.org/officeDocument/2006/relationships/slideLayout" Target="../slideLayouts/slideLayout930.xml"/><Relationship Id="rId6" Type="http://schemas.openxmlformats.org/officeDocument/2006/relationships/slideLayout" Target="../slideLayouts/slideLayout935.xml"/><Relationship Id="rId5" Type="http://schemas.openxmlformats.org/officeDocument/2006/relationships/slideLayout" Target="../slideLayouts/slideLayout934.xml"/><Relationship Id="rId4" Type="http://schemas.openxmlformats.org/officeDocument/2006/relationships/slideLayout" Target="../slideLayouts/slideLayout933.xml"/></Relationships>
</file>

<file path=ppt/slideMasters/_rels/slideMaster1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8.xml"/><Relationship Id="rId7" Type="http://schemas.openxmlformats.org/officeDocument/2006/relationships/theme" Target="../theme/theme164.xml"/><Relationship Id="rId2" Type="http://schemas.openxmlformats.org/officeDocument/2006/relationships/slideLayout" Target="../slideLayouts/slideLayout937.xml"/><Relationship Id="rId1" Type="http://schemas.openxmlformats.org/officeDocument/2006/relationships/slideLayout" Target="../slideLayouts/slideLayout936.xml"/><Relationship Id="rId6" Type="http://schemas.openxmlformats.org/officeDocument/2006/relationships/slideLayout" Target="../slideLayouts/slideLayout941.xml"/><Relationship Id="rId5" Type="http://schemas.openxmlformats.org/officeDocument/2006/relationships/slideLayout" Target="../slideLayouts/slideLayout940.xml"/><Relationship Id="rId4" Type="http://schemas.openxmlformats.org/officeDocument/2006/relationships/slideLayout" Target="../slideLayouts/slideLayout939.xml"/></Relationships>
</file>

<file path=ppt/slideMasters/_rels/slideMaster1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4.xml"/><Relationship Id="rId7" Type="http://schemas.openxmlformats.org/officeDocument/2006/relationships/theme" Target="../theme/theme165.xml"/><Relationship Id="rId2" Type="http://schemas.openxmlformats.org/officeDocument/2006/relationships/slideLayout" Target="../slideLayouts/slideLayout943.xml"/><Relationship Id="rId1" Type="http://schemas.openxmlformats.org/officeDocument/2006/relationships/slideLayout" Target="../slideLayouts/slideLayout942.xml"/><Relationship Id="rId6" Type="http://schemas.openxmlformats.org/officeDocument/2006/relationships/slideLayout" Target="../slideLayouts/slideLayout947.xml"/><Relationship Id="rId5" Type="http://schemas.openxmlformats.org/officeDocument/2006/relationships/slideLayout" Target="../slideLayouts/slideLayout946.xml"/><Relationship Id="rId4" Type="http://schemas.openxmlformats.org/officeDocument/2006/relationships/slideLayout" Target="../slideLayouts/slideLayout945.xml"/></Relationships>
</file>

<file path=ppt/slideMasters/_rels/slideMaster16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6.xml"/><Relationship Id="rId3" Type="http://schemas.openxmlformats.org/officeDocument/2006/relationships/slideLayout" Target="../slideLayouts/slideLayout950.xml"/><Relationship Id="rId7" Type="http://schemas.openxmlformats.org/officeDocument/2006/relationships/slideLayout" Target="../slideLayouts/slideLayout954.xml"/><Relationship Id="rId2" Type="http://schemas.openxmlformats.org/officeDocument/2006/relationships/slideLayout" Target="../slideLayouts/slideLayout949.xml"/><Relationship Id="rId1" Type="http://schemas.openxmlformats.org/officeDocument/2006/relationships/slideLayout" Target="../slideLayouts/slideLayout948.xml"/><Relationship Id="rId6" Type="http://schemas.openxmlformats.org/officeDocument/2006/relationships/slideLayout" Target="../slideLayouts/slideLayout953.xml"/><Relationship Id="rId5" Type="http://schemas.openxmlformats.org/officeDocument/2006/relationships/slideLayout" Target="../slideLayouts/slideLayout952.xml"/><Relationship Id="rId4" Type="http://schemas.openxmlformats.org/officeDocument/2006/relationships/slideLayout" Target="../slideLayouts/slideLayout951.xml"/></Relationships>
</file>

<file path=ppt/slideMasters/_rels/slideMaster1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7.xml"/><Relationship Id="rId7" Type="http://schemas.openxmlformats.org/officeDocument/2006/relationships/theme" Target="../theme/theme167.xml"/><Relationship Id="rId2" Type="http://schemas.openxmlformats.org/officeDocument/2006/relationships/slideLayout" Target="../slideLayouts/slideLayout956.xml"/><Relationship Id="rId1" Type="http://schemas.openxmlformats.org/officeDocument/2006/relationships/slideLayout" Target="../slideLayouts/slideLayout955.xml"/><Relationship Id="rId6" Type="http://schemas.openxmlformats.org/officeDocument/2006/relationships/slideLayout" Target="../slideLayouts/slideLayout960.xml"/><Relationship Id="rId5" Type="http://schemas.openxmlformats.org/officeDocument/2006/relationships/slideLayout" Target="../slideLayouts/slideLayout959.xml"/><Relationship Id="rId4" Type="http://schemas.openxmlformats.org/officeDocument/2006/relationships/slideLayout" Target="../slideLayouts/slideLayout958.xml"/></Relationships>
</file>

<file path=ppt/slideMasters/_rels/slideMaster16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8.xml"/><Relationship Id="rId3" Type="http://schemas.openxmlformats.org/officeDocument/2006/relationships/slideLayout" Target="../slideLayouts/slideLayout963.xml"/><Relationship Id="rId7" Type="http://schemas.openxmlformats.org/officeDocument/2006/relationships/slideLayout" Target="../slideLayouts/slideLayout967.xml"/><Relationship Id="rId2" Type="http://schemas.openxmlformats.org/officeDocument/2006/relationships/slideLayout" Target="../slideLayouts/slideLayout962.xml"/><Relationship Id="rId1" Type="http://schemas.openxmlformats.org/officeDocument/2006/relationships/slideLayout" Target="../slideLayouts/slideLayout961.xml"/><Relationship Id="rId6" Type="http://schemas.openxmlformats.org/officeDocument/2006/relationships/slideLayout" Target="../slideLayouts/slideLayout966.xml"/><Relationship Id="rId5" Type="http://schemas.openxmlformats.org/officeDocument/2006/relationships/slideLayout" Target="../slideLayouts/slideLayout965.xml"/><Relationship Id="rId4" Type="http://schemas.openxmlformats.org/officeDocument/2006/relationships/slideLayout" Target="../slideLayouts/slideLayout964.xml"/></Relationships>
</file>

<file path=ppt/slideMasters/_rels/slideMaster16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9.xml"/><Relationship Id="rId3" Type="http://schemas.openxmlformats.org/officeDocument/2006/relationships/slideLayout" Target="../slideLayouts/slideLayout970.xml"/><Relationship Id="rId7" Type="http://schemas.openxmlformats.org/officeDocument/2006/relationships/slideLayout" Target="../slideLayouts/slideLayout974.xml"/><Relationship Id="rId2" Type="http://schemas.openxmlformats.org/officeDocument/2006/relationships/slideLayout" Target="../slideLayouts/slideLayout969.xml"/><Relationship Id="rId1" Type="http://schemas.openxmlformats.org/officeDocument/2006/relationships/slideLayout" Target="../slideLayouts/slideLayout968.xml"/><Relationship Id="rId6" Type="http://schemas.openxmlformats.org/officeDocument/2006/relationships/slideLayout" Target="../slideLayouts/slideLayout973.xml"/><Relationship Id="rId5" Type="http://schemas.openxmlformats.org/officeDocument/2006/relationships/slideLayout" Target="../slideLayouts/slideLayout972.xml"/><Relationship Id="rId4" Type="http://schemas.openxmlformats.org/officeDocument/2006/relationships/slideLayout" Target="../slideLayouts/slideLayout97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1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7.xml"/><Relationship Id="rId7" Type="http://schemas.openxmlformats.org/officeDocument/2006/relationships/theme" Target="../theme/theme170.xml"/><Relationship Id="rId2" Type="http://schemas.openxmlformats.org/officeDocument/2006/relationships/slideLayout" Target="../slideLayouts/slideLayout976.xml"/><Relationship Id="rId1" Type="http://schemas.openxmlformats.org/officeDocument/2006/relationships/slideLayout" Target="../slideLayouts/slideLayout975.xml"/><Relationship Id="rId6" Type="http://schemas.openxmlformats.org/officeDocument/2006/relationships/slideLayout" Target="../slideLayouts/slideLayout980.xml"/><Relationship Id="rId5" Type="http://schemas.openxmlformats.org/officeDocument/2006/relationships/slideLayout" Target="../slideLayouts/slideLayout979.xml"/><Relationship Id="rId4" Type="http://schemas.openxmlformats.org/officeDocument/2006/relationships/slideLayout" Target="../slideLayouts/slideLayout978.xml"/></Relationships>
</file>

<file path=ppt/slideMasters/_rels/slideMaster1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3.xml"/><Relationship Id="rId2" Type="http://schemas.openxmlformats.org/officeDocument/2006/relationships/slideLayout" Target="../slideLayouts/slideLayout982.xml"/><Relationship Id="rId1" Type="http://schemas.openxmlformats.org/officeDocument/2006/relationships/slideLayout" Target="../slideLayouts/slideLayout981.xml"/><Relationship Id="rId6" Type="http://schemas.openxmlformats.org/officeDocument/2006/relationships/theme" Target="../theme/theme171.xml"/><Relationship Id="rId5" Type="http://schemas.openxmlformats.org/officeDocument/2006/relationships/slideLayout" Target="../slideLayouts/slideLayout985.xml"/><Relationship Id="rId4" Type="http://schemas.openxmlformats.org/officeDocument/2006/relationships/slideLayout" Target="../slideLayouts/slideLayout984.xml"/></Relationships>
</file>

<file path=ppt/slideMasters/_rels/slideMaster1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8.xml"/><Relationship Id="rId7" Type="http://schemas.openxmlformats.org/officeDocument/2006/relationships/theme" Target="../theme/theme172.xml"/><Relationship Id="rId2" Type="http://schemas.openxmlformats.org/officeDocument/2006/relationships/slideLayout" Target="../slideLayouts/slideLayout987.xml"/><Relationship Id="rId1" Type="http://schemas.openxmlformats.org/officeDocument/2006/relationships/slideLayout" Target="../slideLayouts/slideLayout986.xml"/><Relationship Id="rId6" Type="http://schemas.openxmlformats.org/officeDocument/2006/relationships/slideLayout" Target="../slideLayouts/slideLayout991.xml"/><Relationship Id="rId5" Type="http://schemas.openxmlformats.org/officeDocument/2006/relationships/slideLayout" Target="../slideLayouts/slideLayout990.xml"/><Relationship Id="rId4" Type="http://schemas.openxmlformats.org/officeDocument/2006/relationships/slideLayout" Target="../slideLayouts/slideLayout989.xml"/></Relationships>
</file>

<file path=ppt/slideMasters/_rels/slideMaster1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4.xml"/><Relationship Id="rId2" Type="http://schemas.openxmlformats.org/officeDocument/2006/relationships/slideLayout" Target="../slideLayouts/slideLayout993.xml"/><Relationship Id="rId1" Type="http://schemas.openxmlformats.org/officeDocument/2006/relationships/slideLayout" Target="../slideLayouts/slideLayout992.xml"/><Relationship Id="rId6" Type="http://schemas.openxmlformats.org/officeDocument/2006/relationships/theme" Target="../theme/theme173.xml"/><Relationship Id="rId5" Type="http://schemas.openxmlformats.org/officeDocument/2006/relationships/slideLayout" Target="../slideLayouts/slideLayout996.xml"/><Relationship Id="rId4" Type="http://schemas.openxmlformats.org/officeDocument/2006/relationships/slideLayout" Target="../slideLayouts/slideLayout995.xml"/></Relationships>
</file>

<file path=ppt/slideMasters/_rels/slideMaster1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9.xml"/><Relationship Id="rId2" Type="http://schemas.openxmlformats.org/officeDocument/2006/relationships/slideLayout" Target="../slideLayouts/slideLayout998.xml"/><Relationship Id="rId1" Type="http://schemas.openxmlformats.org/officeDocument/2006/relationships/slideLayout" Target="../slideLayouts/slideLayout997.xml"/><Relationship Id="rId6" Type="http://schemas.openxmlformats.org/officeDocument/2006/relationships/theme" Target="../theme/theme174.xml"/><Relationship Id="rId5" Type="http://schemas.openxmlformats.org/officeDocument/2006/relationships/slideLayout" Target="../slideLayouts/slideLayout1001.xml"/><Relationship Id="rId4" Type="http://schemas.openxmlformats.org/officeDocument/2006/relationships/slideLayout" Target="../slideLayouts/slideLayout1000.xml"/></Relationships>
</file>

<file path=ppt/slideMasters/_rels/slideMaster1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4.xml"/><Relationship Id="rId7" Type="http://schemas.openxmlformats.org/officeDocument/2006/relationships/theme" Target="../theme/theme175.xml"/><Relationship Id="rId2" Type="http://schemas.openxmlformats.org/officeDocument/2006/relationships/slideLayout" Target="../slideLayouts/slideLayout1003.xml"/><Relationship Id="rId1" Type="http://schemas.openxmlformats.org/officeDocument/2006/relationships/slideLayout" Target="../slideLayouts/slideLayout1002.xml"/><Relationship Id="rId6" Type="http://schemas.openxmlformats.org/officeDocument/2006/relationships/slideLayout" Target="../slideLayouts/slideLayout1007.xml"/><Relationship Id="rId5" Type="http://schemas.openxmlformats.org/officeDocument/2006/relationships/slideLayout" Target="../slideLayouts/slideLayout1006.xml"/><Relationship Id="rId4" Type="http://schemas.openxmlformats.org/officeDocument/2006/relationships/slideLayout" Target="../slideLayouts/slideLayout1005.xml"/></Relationships>
</file>

<file path=ppt/slideMasters/_rels/slideMaster1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0.xml"/><Relationship Id="rId2" Type="http://schemas.openxmlformats.org/officeDocument/2006/relationships/slideLayout" Target="../slideLayouts/slideLayout1009.xml"/><Relationship Id="rId1" Type="http://schemas.openxmlformats.org/officeDocument/2006/relationships/slideLayout" Target="../slideLayouts/slideLayout1008.xml"/><Relationship Id="rId6" Type="http://schemas.openxmlformats.org/officeDocument/2006/relationships/theme" Target="../theme/theme176.xml"/><Relationship Id="rId5" Type="http://schemas.openxmlformats.org/officeDocument/2006/relationships/slideLayout" Target="../slideLayouts/slideLayout1012.xml"/><Relationship Id="rId4" Type="http://schemas.openxmlformats.org/officeDocument/2006/relationships/slideLayout" Target="../slideLayouts/slideLayout1011.xml"/></Relationships>
</file>

<file path=ppt/slideMasters/_rels/slideMaster1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5.xml"/><Relationship Id="rId7" Type="http://schemas.openxmlformats.org/officeDocument/2006/relationships/theme" Target="../theme/theme177.xml"/><Relationship Id="rId2" Type="http://schemas.openxmlformats.org/officeDocument/2006/relationships/slideLayout" Target="../slideLayouts/slideLayout1014.xml"/><Relationship Id="rId1" Type="http://schemas.openxmlformats.org/officeDocument/2006/relationships/slideLayout" Target="../slideLayouts/slideLayout1013.xml"/><Relationship Id="rId6" Type="http://schemas.openxmlformats.org/officeDocument/2006/relationships/slideLayout" Target="../slideLayouts/slideLayout1018.xml"/><Relationship Id="rId5" Type="http://schemas.openxmlformats.org/officeDocument/2006/relationships/slideLayout" Target="../slideLayouts/slideLayout1017.xml"/><Relationship Id="rId4" Type="http://schemas.openxmlformats.org/officeDocument/2006/relationships/slideLayout" Target="../slideLayouts/slideLayout1016.xml"/></Relationships>
</file>

<file path=ppt/slideMasters/_rels/slideMaster1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1.xml"/><Relationship Id="rId7" Type="http://schemas.openxmlformats.org/officeDocument/2006/relationships/theme" Target="../theme/theme178.xml"/><Relationship Id="rId2" Type="http://schemas.openxmlformats.org/officeDocument/2006/relationships/slideLayout" Target="../slideLayouts/slideLayout1020.xml"/><Relationship Id="rId1" Type="http://schemas.openxmlformats.org/officeDocument/2006/relationships/slideLayout" Target="../slideLayouts/slideLayout1019.xml"/><Relationship Id="rId6" Type="http://schemas.openxmlformats.org/officeDocument/2006/relationships/slideLayout" Target="../slideLayouts/slideLayout1024.xml"/><Relationship Id="rId5" Type="http://schemas.openxmlformats.org/officeDocument/2006/relationships/slideLayout" Target="../slideLayouts/slideLayout1023.xml"/><Relationship Id="rId4" Type="http://schemas.openxmlformats.org/officeDocument/2006/relationships/slideLayout" Target="../slideLayouts/slideLayout1022.xml"/></Relationships>
</file>

<file path=ppt/slideMasters/_rels/slideMaster1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7.xml"/><Relationship Id="rId7" Type="http://schemas.openxmlformats.org/officeDocument/2006/relationships/theme" Target="../theme/theme179.xml"/><Relationship Id="rId2" Type="http://schemas.openxmlformats.org/officeDocument/2006/relationships/slideLayout" Target="../slideLayouts/slideLayout1026.xml"/><Relationship Id="rId1" Type="http://schemas.openxmlformats.org/officeDocument/2006/relationships/slideLayout" Target="../slideLayouts/slideLayout1025.xml"/><Relationship Id="rId6" Type="http://schemas.openxmlformats.org/officeDocument/2006/relationships/slideLayout" Target="../slideLayouts/slideLayout1030.xml"/><Relationship Id="rId5" Type="http://schemas.openxmlformats.org/officeDocument/2006/relationships/slideLayout" Target="../slideLayouts/slideLayout1029.xml"/><Relationship Id="rId4" Type="http://schemas.openxmlformats.org/officeDocument/2006/relationships/slideLayout" Target="../slideLayouts/slideLayout102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1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3.xml"/><Relationship Id="rId2" Type="http://schemas.openxmlformats.org/officeDocument/2006/relationships/slideLayout" Target="../slideLayouts/slideLayout1032.xml"/><Relationship Id="rId1" Type="http://schemas.openxmlformats.org/officeDocument/2006/relationships/slideLayout" Target="../slideLayouts/slideLayout1031.xml"/><Relationship Id="rId6" Type="http://schemas.openxmlformats.org/officeDocument/2006/relationships/theme" Target="../theme/theme180.xml"/><Relationship Id="rId5" Type="http://schemas.openxmlformats.org/officeDocument/2006/relationships/slideLayout" Target="../slideLayouts/slideLayout1035.xml"/><Relationship Id="rId4" Type="http://schemas.openxmlformats.org/officeDocument/2006/relationships/slideLayout" Target="../slideLayouts/slideLayout1034.xml"/></Relationships>
</file>

<file path=ppt/slideMasters/_rels/slideMaster1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8.xml"/><Relationship Id="rId7" Type="http://schemas.openxmlformats.org/officeDocument/2006/relationships/theme" Target="../theme/theme181.xml"/><Relationship Id="rId2" Type="http://schemas.openxmlformats.org/officeDocument/2006/relationships/slideLayout" Target="../slideLayouts/slideLayout1037.xml"/><Relationship Id="rId1" Type="http://schemas.openxmlformats.org/officeDocument/2006/relationships/slideLayout" Target="../slideLayouts/slideLayout1036.xml"/><Relationship Id="rId6" Type="http://schemas.openxmlformats.org/officeDocument/2006/relationships/slideLayout" Target="../slideLayouts/slideLayout1041.xml"/><Relationship Id="rId5" Type="http://schemas.openxmlformats.org/officeDocument/2006/relationships/slideLayout" Target="../slideLayouts/slideLayout1040.xml"/><Relationship Id="rId4" Type="http://schemas.openxmlformats.org/officeDocument/2006/relationships/slideLayout" Target="../slideLayouts/slideLayout1039.xml"/></Relationships>
</file>

<file path=ppt/slideMasters/_rels/slideMaster1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4.xml"/><Relationship Id="rId2" Type="http://schemas.openxmlformats.org/officeDocument/2006/relationships/slideLayout" Target="../slideLayouts/slideLayout1043.xml"/><Relationship Id="rId1" Type="http://schemas.openxmlformats.org/officeDocument/2006/relationships/slideLayout" Target="../slideLayouts/slideLayout1042.xml"/><Relationship Id="rId6" Type="http://schemas.openxmlformats.org/officeDocument/2006/relationships/theme" Target="../theme/theme182.xml"/><Relationship Id="rId5" Type="http://schemas.openxmlformats.org/officeDocument/2006/relationships/slideLayout" Target="../slideLayouts/slideLayout1046.xml"/><Relationship Id="rId4" Type="http://schemas.openxmlformats.org/officeDocument/2006/relationships/slideLayout" Target="../slideLayouts/slideLayout1045.xml"/></Relationships>
</file>

<file path=ppt/slideMasters/_rels/slideMaster1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9.xml"/><Relationship Id="rId7" Type="http://schemas.openxmlformats.org/officeDocument/2006/relationships/theme" Target="../theme/theme183.xml"/><Relationship Id="rId2" Type="http://schemas.openxmlformats.org/officeDocument/2006/relationships/slideLayout" Target="../slideLayouts/slideLayout1048.xml"/><Relationship Id="rId1" Type="http://schemas.openxmlformats.org/officeDocument/2006/relationships/slideLayout" Target="../slideLayouts/slideLayout1047.xml"/><Relationship Id="rId6" Type="http://schemas.openxmlformats.org/officeDocument/2006/relationships/slideLayout" Target="../slideLayouts/slideLayout1052.xml"/><Relationship Id="rId5" Type="http://schemas.openxmlformats.org/officeDocument/2006/relationships/slideLayout" Target="../slideLayouts/slideLayout1051.xml"/><Relationship Id="rId4" Type="http://schemas.openxmlformats.org/officeDocument/2006/relationships/slideLayout" Target="../slideLayouts/slideLayout1050.xml"/></Relationships>
</file>

<file path=ppt/slideMasters/_rels/slideMaster1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5.xml"/><Relationship Id="rId2" Type="http://schemas.openxmlformats.org/officeDocument/2006/relationships/slideLayout" Target="../slideLayouts/slideLayout1054.xml"/><Relationship Id="rId1" Type="http://schemas.openxmlformats.org/officeDocument/2006/relationships/slideLayout" Target="../slideLayouts/slideLayout1053.xml"/><Relationship Id="rId6" Type="http://schemas.openxmlformats.org/officeDocument/2006/relationships/theme" Target="../theme/theme184.xml"/><Relationship Id="rId5" Type="http://schemas.openxmlformats.org/officeDocument/2006/relationships/slideLayout" Target="../slideLayouts/slideLayout1057.xml"/><Relationship Id="rId4" Type="http://schemas.openxmlformats.org/officeDocument/2006/relationships/slideLayout" Target="../slideLayouts/slideLayout1056.xml"/></Relationships>
</file>

<file path=ppt/slideMasters/_rels/slideMaster1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0.xml"/><Relationship Id="rId2" Type="http://schemas.openxmlformats.org/officeDocument/2006/relationships/slideLayout" Target="../slideLayouts/slideLayout1059.xml"/><Relationship Id="rId1" Type="http://schemas.openxmlformats.org/officeDocument/2006/relationships/slideLayout" Target="../slideLayouts/slideLayout1058.xml"/><Relationship Id="rId6" Type="http://schemas.openxmlformats.org/officeDocument/2006/relationships/theme" Target="../theme/theme185.xml"/><Relationship Id="rId5" Type="http://schemas.openxmlformats.org/officeDocument/2006/relationships/slideLayout" Target="../slideLayouts/slideLayout1062.xml"/><Relationship Id="rId4" Type="http://schemas.openxmlformats.org/officeDocument/2006/relationships/slideLayout" Target="../slideLayouts/slideLayout1061.xml"/></Relationships>
</file>

<file path=ppt/slideMasters/_rels/slideMaster1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5.xml"/><Relationship Id="rId7" Type="http://schemas.openxmlformats.org/officeDocument/2006/relationships/theme" Target="../theme/theme186.xml"/><Relationship Id="rId2" Type="http://schemas.openxmlformats.org/officeDocument/2006/relationships/slideLayout" Target="../slideLayouts/slideLayout1064.xml"/><Relationship Id="rId1" Type="http://schemas.openxmlformats.org/officeDocument/2006/relationships/slideLayout" Target="../slideLayouts/slideLayout1063.xml"/><Relationship Id="rId6" Type="http://schemas.openxmlformats.org/officeDocument/2006/relationships/slideLayout" Target="../slideLayouts/slideLayout1068.xml"/><Relationship Id="rId5" Type="http://schemas.openxmlformats.org/officeDocument/2006/relationships/slideLayout" Target="../slideLayouts/slideLayout1067.xml"/><Relationship Id="rId4" Type="http://schemas.openxmlformats.org/officeDocument/2006/relationships/slideLayout" Target="../slideLayouts/slideLayout1066.xml"/></Relationships>
</file>

<file path=ppt/slideMasters/_rels/slideMaster1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1.xml"/><Relationship Id="rId7" Type="http://schemas.openxmlformats.org/officeDocument/2006/relationships/theme" Target="../theme/theme187.xml"/><Relationship Id="rId2" Type="http://schemas.openxmlformats.org/officeDocument/2006/relationships/slideLayout" Target="../slideLayouts/slideLayout1070.xml"/><Relationship Id="rId1" Type="http://schemas.openxmlformats.org/officeDocument/2006/relationships/slideLayout" Target="../slideLayouts/slideLayout1069.xml"/><Relationship Id="rId6" Type="http://schemas.openxmlformats.org/officeDocument/2006/relationships/slideLayout" Target="../slideLayouts/slideLayout1074.xml"/><Relationship Id="rId5" Type="http://schemas.openxmlformats.org/officeDocument/2006/relationships/slideLayout" Target="../slideLayouts/slideLayout1073.xml"/><Relationship Id="rId4" Type="http://schemas.openxmlformats.org/officeDocument/2006/relationships/slideLayout" Target="../slideLayouts/slideLayout1072.xml"/></Relationships>
</file>

<file path=ppt/slideMasters/_rels/slideMaster1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7.xml"/><Relationship Id="rId2" Type="http://schemas.openxmlformats.org/officeDocument/2006/relationships/slideLayout" Target="../slideLayouts/slideLayout1076.xml"/><Relationship Id="rId1" Type="http://schemas.openxmlformats.org/officeDocument/2006/relationships/slideLayout" Target="../slideLayouts/slideLayout1075.xml"/><Relationship Id="rId6" Type="http://schemas.openxmlformats.org/officeDocument/2006/relationships/theme" Target="../theme/theme188.xml"/><Relationship Id="rId5" Type="http://schemas.openxmlformats.org/officeDocument/2006/relationships/slideLayout" Target="../slideLayouts/slideLayout1079.xml"/><Relationship Id="rId4" Type="http://schemas.openxmlformats.org/officeDocument/2006/relationships/slideLayout" Target="../slideLayouts/slideLayout1078.xml"/></Relationships>
</file>

<file path=ppt/slideMasters/_rels/slideMaster1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2.xml"/><Relationship Id="rId2" Type="http://schemas.openxmlformats.org/officeDocument/2006/relationships/slideLayout" Target="../slideLayouts/slideLayout1081.xml"/><Relationship Id="rId1" Type="http://schemas.openxmlformats.org/officeDocument/2006/relationships/slideLayout" Target="../slideLayouts/slideLayout1080.xml"/><Relationship Id="rId6" Type="http://schemas.openxmlformats.org/officeDocument/2006/relationships/theme" Target="../theme/theme189.xml"/><Relationship Id="rId5" Type="http://schemas.openxmlformats.org/officeDocument/2006/relationships/slideLayout" Target="../slideLayouts/slideLayout1084.xml"/><Relationship Id="rId4" Type="http://schemas.openxmlformats.org/officeDocument/2006/relationships/slideLayout" Target="../slideLayouts/slideLayout108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1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7.xml"/><Relationship Id="rId2" Type="http://schemas.openxmlformats.org/officeDocument/2006/relationships/slideLayout" Target="../slideLayouts/slideLayout1086.xml"/><Relationship Id="rId1" Type="http://schemas.openxmlformats.org/officeDocument/2006/relationships/slideLayout" Target="../slideLayouts/slideLayout1085.xml"/><Relationship Id="rId6" Type="http://schemas.openxmlformats.org/officeDocument/2006/relationships/theme" Target="../theme/theme190.xml"/><Relationship Id="rId5" Type="http://schemas.openxmlformats.org/officeDocument/2006/relationships/slideLayout" Target="../slideLayouts/slideLayout1089.xml"/><Relationship Id="rId4" Type="http://schemas.openxmlformats.org/officeDocument/2006/relationships/slideLayout" Target="../slideLayouts/slideLayout1088.xml"/></Relationships>
</file>

<file path=ppt/slideMasters/_rels/slideMaster1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2.xml"/><Relationship Id="rId7" Type="http://schemas.openxmlformats.org/officeDocument/2006/relationships/theme" Target="../theme/theme191.xml"/><Relationship Id="rId2" Type="http://schemas.openxmlformats.org/officeDocument/2006/relationships/slideLayout" Target="../slideLayouts/slideLayout1091.xml"/><Relationship Id="rId1" Type="http://schemas.openxmlformats.org/officeDocument/2006/relationships/slideLayout" Target="../slideLayouts/slideLayout1090.xml"/><Relationship Id="rId6" Type="http://schemas.openxmlformats.org/officeDocument/2006/relationships/slideLayout" Target="../slideLayouts/slideLayout1095.xml"/><Relationship Id="rId5" Type="http://schemas.openxmlformats.org/officeDocument/2006/relationships/slideLayout" Target="../slideLayouts/slideLayout1094.xml"/><Relationship Id="rId4" Type="http://schemas.openxmlformats.org/officeDocument/2006/relationships/slideLayout" Target="../slideLayouts/slideLayout1093.xml"/></Relationships>
</file>

<file path=ppt/slideMasters/_rels/slideMaster19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2.xml"/><Relationship Id="rId3" Type="http://schemas.openxmlformats.org/officeDocument/2006/relationships/slideLayout" Target="../slideLayouts/slideLayout1098.xml"/><Relationship Id="rId7" Type="http://schemas.openxmlformats.org/officeDocument/2006/relationships/slideLayout" Target="../slideLayouts/slideLayout1102.xml"/><Relationship Id="rId2" Type="http://schemas.openxmlformats.org/officeDocument/2006/relationships/slideLayout" Target="../slideLayouts/slideLayout1097.xml"/><Relationship Id="rId1" Type="http://schemas.openxmlformats.org/officeDocument/2006/relationships/slideLayout" Target="../slideLayouts/slideLayout1096.xml"/><Relationship Id="rId6" Type="http://schemas.openxmlformats.org/officeDocument/2006/relationships/slideLayout" Target="../slideLayouts/slideLayout1101.xml"/><Relationship Id="rId5" Type="http://schemas.openxmlformats.org/officeDocument/2006/relationships/slideLayout" Target="../slideLayouts/slideLayout1100.xml"/><Relationship Id="rId4" Type="http://schemas.openxmlformats.org/officeDocument/2006/relationships/slideLayout" Target="../slideLayouts/slideLayout1099.xml"/></Relationships>
</file>

<file path=ppt/slideMasters/_rels/slideMaster1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5.xml"/><Relationship Id="rId2" Type="http://schemas.openxmlformats.org/officeDocument/2006/relationships/slideLayout" Target="../slideLayouts/slideLayout1104.xml"/><Relationship Id="rId1" Type="http://schemas.openxmlformats.org/officeDocument/2006/relationships/slideLayout" Target="../slideLayouts/slideLayout1103.xml"/><Relationship Id="rId6" Type="http://schemas.openxmlformats.org/officeDocument/2006/relationships/theme" Target="../theme/theme193.xml"/><Relationship Id="rId5" Type="http://schemas.openxmlformats.org/officeDocument/2006/relationships/slideLayout" Target="../slideLayouts/slideLayout1107.xml"/><Relationship Id="rId4" Type="http://schemas.openxmlformats.org/officeDocument/2006/relationships/slideLayout" Target="../slideLayouts/slideLayout1106.xml"/></Relationships>
</file>

<file path=ppt/slideMasters/_rels/slideMaster1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0.xml"/><Relationship Id="rId7" Type="http://schemas.openxmlformats.org/officeDocument/2006/relationships/theme" Target="../theme/theme194.xml"/><Relationship Id="rId2" Type="http://schemas.openxmlformats.org/officeDocument/2006/relationships/slideLayout" Target="../slideLayouts/slideLayout1109.xml"/><Relationship Id="rId1" Type="http://schemas.openxmlformats.org/officeDocument/2006/relationships/slideLayout" Target="../slideLayouts/slideLayout1108.xml"/><Relationship Id="rId6" Type="http://schemas.openxmlformats.org/officeDocument/2006/relationships/slideLayout" Target="../slideLayouts/slideLayout1113.xml"/><Relationship Id="rId5" Type="http://schemas.openxmlformats.org/officeDocument/2006/relationships/slideLayout" Target="../slideLayouts/slideLayout1112.xml"/><Relationship Id="rId4" Type="http://schemas.openxmlformats.org/officeDocument/2006/relationships/slideLayout" Target="../slideLayouts/slideLayout1111.xml"/></Relationships>
</file>

<file path=ppt/slideMasters/_rels/slideMaster1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6.xml"/><Relationship Id="rId2" Type="http://schemas.openxmlformats.org/officeDocument/2006/relationships/slideLayout" Target="../slideLayouts/slideLayout1115.xml"/><Relationship Id="rId1" Type="http://schemas.openxmlformats.org/officeDocument/2006/relationships/slideLayout" Target="../slideLayouts/slideLayout1114.xml"/><Relationship Id="rId6" Type="http://schemas.openxmlformats.org/officeDocument/2006/relationships/theme" Target="../theme/theme195.xml"/><Relationship Id="rId5" Type="http://schemas.openxmlformats.org/officeDocument/2006/relationships/slideLayout" Target="../slideLayouts/slideLayout1118.xml"/><Relationship Id="rId4" Type="http://schemas.openxmlformats.org/officeDocument/2006/relationships/slideLayout" Target="../slideLayouts/slideLayout1117.xml"/></Relationships>
</file>

<file path=ppt/slideMasters/_rels/slideMaster1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1.xml"/><Relationship Id="rId7" Type="http://schemas.openxmlformats.org/officeDocument/2006/relationships/theme" Target="../theme/theme196.xml"/><Relationship Id="rId2" Type="http://schemas.openxmlformats.org/officeDocument/2006/relationships/slideLayout" Target="../slideLayouts/slideLayout1120.xml"/><Relationship Id="rId1" Type="http://schemas.openxmlformats.org/officeDocument/2006/relationships/slideLayout" Target="../slideLayouts/slideLayout1119.xml"/><Relationship Id="rId6" Type="http://schemas.openxmlformats.org/officeDocument/2006/relationships/slideLayout" Target="../slideLayouts/slideLayout1124.xml"/><Relationship Id="rId5" Type="http://schemas.openxmlformats.org/officeDocument/2006/relationships/slideLayout" Target="../slideLayouts/slideLayout1123.xml"/><Relationship Id="rId4" Type="http://schemas.openxmlformats.org/officeDocument/2006/relationships/slideLayout" Target="../slideLayouts/slideLayout1122.xml"/></Relationships>
</file>

<file path=ppt/slideMasters/_rels/slideMaster1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7.xml"/><Relationship Id="rId7" Type="http://schemas.openxmlformats.org/officeDocument/2006/relationships/theme" Target="../theme/theme197.xml"/><Relationship Id="rId2" Type="http://schemas.openxmlformats.org/officeDocument/2006/relationships/slideLayout" Target="../slideLayouts/slideLayout1126.xml"/><Relationship Id="rId1" Type="http://schemas.openxmlformats.org/officeDocument/2006/relationships/slideLayout" Target="../slideLayouts/slideLayout1125.xml"/><Relationship Id="rId6" Type="http://schemas.openxmlformats.org/officeDocument/2006/relationships/slideLayout" Target="../slideLayouts/slideLayout1130.xml"/><Relationship Id="rId5" Type="http://schemas.openxmlformats.org/officeDocument/2006/relationships/slideLayout" Target="../slideLayouts/slideLayout1129.xml"/><Relationship Id="rId4" Type="http://schemas.openxmlformats.org/officeDocument/2006/relationships/slideLayout" Target="../slideLayouts/slideLayout1128.xml"/></Relationships>
</file>

<file path=ppt/slideMasters/_rels/slideMaster1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3.xml"/><Relationship Id="rId2" Type="http://schemas.openxmlformats.org/officeDocument/2006/relationships/slideLayout" Target="../slideLayouts/slideLayout1132.xml"/><Relationship Id="rId1" Type="http://schemas.openxmlformats.org/officeDocument/2006/relationships/slideLayout" Target="../slideLayouts/slideLayout1131.xml"/><Relationship Id="rId6" Type="http://schemas.openxmlformats.org/officeDocument/2006/relationships/theme" Target="../theme/theme198.xml"/><Relationship Id="rId5" Type="http://schemas.openxmlformats.org/officeDocument/2006/relationships/slideLayout" Target="../slideLayouts/slideLayout1135.xml"/><Relationship Id="rId4" Type="http://schemas.openxmlformats.org/officeDocument/2006/relationships/slideLayout" Target="../slideLayouts/slideLayout1134.xml"/></Relationships>
</file>

<file path=ppt/slideMasters/_rels/slideMaster1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8.xml"/><Relationship Id="rId2" Type="http://schemas.openxmlformats.org/officeDocument/2006/relationships/slideLayout" Target="../slideLayouts/slideLayout1137.xml"/><Relationship Id="rId1" Type="http://schemas.openxmlformats.org/officeDocument/2006/relationships/slideLayout" Target="../slideLayouts/slideLayout1136.xml"/><Relationship Id="rId6" Type="http://schemas.openxmlformats.org/officeDocument/2006/relationships/theme" Target="../theme/theme199.xml"/><Relationship Id="rId5" Type="http://schemas.openxmlformats.org/officeDocument/2006/relationships/slideLayout" Target="../slideLayouts/slideLayout1140.xml"/><Relationship Id="rId4" Type="http://schemas.openxmlformats.org/officeDocument/2006/relationships/slideLayout" Target="../slideLayouts/slideLayout11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_rels/slideMaster2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3.xml"/><Relationship Id="rId2" Type="http://schemas.openxmlformats.org/officeDocument/2006/relationships/slideLayout" Target="../slideLayouts/slideLayout1142.xml"/><Relationship Id="rId1" Type="http://schemas.openxmlformats.org/officeDocument/2006/relationships/slideLayout" Target="../slideLayouts/slideLayout1141.xml"/><Relationship Id="rId6" Type="http://schemas.openxmlformats.org/officeDocument/2006/relationships/theme" Target="../theme/theme200.xml"/><Relationship Id="rId5" Type="http://schemas.openxmlformats.org/officeDocument/2006/relationships/slideLayout" Target="../slideLayouts/slideLayout1145.xml"/><Relationship Id="rId4" Type="http://schemas.openxmlformats.org/officeDocument/2006/relationships/slideLayout" Target="../slideLayouts/slideLayout1144.xml"/></Relationships>
</file>

<file path=ppt/slideMasters/_rels/slideMaster2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8.xml"/><Relationship Id="rId7" Type="http://schemas.openxmlformats.org/officeDocument/2006/relationships/theme" Target="../theme/theme201.xml"/><Relationship Id="rId2" Type="http://schemas.openxmlformats.org/officeDocument/2006/relationships/slideLayout" Target="../slideLayouts/slideLayout1147.xml"/><Relationship Id="rId1" Type="http://schemas.openxmlformats.org/officeDocument/2006/relationships/slideLayout" Target="../slideLayouts/slideLayout1146.xml"/><Relationship Id="rId6" Type="http://schemas.openxmlformats.org/officeDocument/2006/relationships/slideLayout" Target="../slideLayouts/slideLayout1151.xml"/><Relationship Id="rId5" Type="http://schemas.openxmlformats.org/officeDocument/2006/relationships/slideLayout" Target="../slideLayouts/slideLayout1150.xml"/><Relationship Id="rId4" Type="http://schemas.openxmlformats.org/officeDocument/2006/relationships/slideLayout" Target="../slideLayouts/slideLayout1149.xml"/></Relationships>
</file>

<file path=ppt/slideMasters/_rels/slideMaster2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4.xml"/><Relationship Id="rId2" Type="http://schemas.openxmlformats.org/officeDocument/2006/relationships/slideLayout" Target="../slideLayouts/slideLayout1153.xml"/><Relationship Id="rId1" Type="http://schemas.openxmlformats.org/officeDocument/2006/relationships/slideLayout" Target="../slideLayouts/slideLayout1152.xml"/><Relationship Id="rId6" Type="http://schemas.openxmlformats.org/officeDocument/2006/relationships/theme" Target="../theme/theme202.xml"/><Relationship Id="rId5" Type="http://schemas.openxmlformats.org/officeDocument/2006/relationships/slideLayout" Target="../slideLayouts/slideLayout1156.xml"/><Relationship Id="rId4" Type="http://schemas.openxmlformats.org/officeDocument/2006/relationships/slideLayout" Target="../slideLayouts/slideLayout1155.xml"/></Relationships>
</file>

<file path=ppt/slideMasters/_rels/slideMaster2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9.xml"/><Relationship Id="rId2" Type="http://schemas.openxmlformats.org/officeDocument/2006/relationships/slideLayout" Target="../slideLayouts/slideLayout1158.xml"/><Relationship Id="rId1" Type="http://schemas.openxmlformats.org/officeDocument/2006/relationships/slideLayout" Target="../slideLayouts/slideLayout1157.xml"/><Relationship Id="rId6" Type="http://schemas.openxmlformats.org/officeDocument/2006/relationships/theme" Target="../theme/theme203.xml"/><Relationship Id="rId5" Type="http://schemas.openxmlformats.org/officeDocument/2006/relationships/slideLayout" Target="../slideLayouts/slideLayout1161.xml"/><Relationship Id="rId4" Type="http://schemas.openxmlformats.org/officeDocument/2006/relationships/slideLayout" Target="../slideLayouts/slideLayout1160.xml"/></Relationships>
</file>

<file path=ppt/slideMasters/_rels/slideMaster2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4.xml"/><Relationship Id="rId2" Type="http://schemas.openxmlformats.org/officeDocument/2006/relationships/slideLayout" Target="../slideLayouts/slideLayout1163.xml"/><Relationship Id="rId1" Type="http://schemas.openxmlformats.org/officeDocument/2006/relationships/slideLayout" Target="../slideLayouts/slideLayout1162.xml"/><Relationship Id="rId6" Type="http://schemas.openxmlformats.org/officeDocument/2006/relationships/theme" Target="../theme/theme204.xml"/><Relationship Id="rId5" Type="http://schemas.openxmlformats.org/officeDocument/2006/relationships/slideLayout" Target="../slideLayouts/slideLayout1166.xml"/><Relationship Id="rId4" Type="http://schemas.openxmlformats.org/officeDocument/2006/relationships/slideLayout" Target="../slideLayouts/slideLayout1165.xml"/></Relationships>
</file>

<file path=ppt/slideMasters/_rels/slideMaster2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69.xml"/><Relationship Id="rId7" Type="http://schemas.openxmlformats.org/officeDocument/2006/relationships/theme" Target="../theme/theme205.xml"/><Relationship Id="rId2" Type="http://schemas.openxmlformats.org/officeDocument/2006/relationships/slideLayout" Target="../slideLayouts/slideLayout1168.xml"/><Relationship Id="rId1" Type="http://schemas.openxmlformats.org/officeDocument/2006/relationships/slideLayout" Target="../slideLayouts/slideLayout1167.xml"/><Relationship Id="rId6" Type="http://schemas.openxmlformats.org/officeDocument/2006/relationships/slideLayout" Target="../slideLayouts/slideLayout1172.xml"/><Relationship Id="rId5" Type="http://schemas.openxmlformats.org/officeDocument/2006/relationships/slideLayout" Target="../slideLayouts/slideLayout1171.xml"/><Relationship Id="rId4" Type="http://schemas.openxmlformats.org/officeDocument/2006/relationships/slideLayout" Target="../slideLayouts/slideLayout1170.xml"/></Relationships>
</file>

<file path=ppt/slideMasters/_rels/slideMaster2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5.xml"/><Relationship Id="rId7" Type="http://schemas.openxmlformats.org/officeDocument/2006/relationships/theme" Target="../theme/theme206.xml"/><Relationship Id="rId2" Type="http://schemas.openxmlformats.org/officeDocument/2006/relationships/slideLayout" Target="../slideLayouts/slideLayout1174.xml"/><Relationship Id="rId1" Type="http://schemas.openxmlformats.org/officeDocument/2006/relationships/slideLayout" Target="../slideLayouts/slideLayout1173.xml"/><Relationship Id="rId6" Type="http://schemas.openxmlformats.org/officeDocument/2006/relationships/slideLayout" Target="../slideLayouts/slideLayout1178.xml"/><Relationship Id="rId5" Type="http://schemas.openxmlformats.org/officeDocument/2006/relationships/slideLayout" Target="../slideLayouts/slideLayout1177.xml"/><Relationship Id="rId4" Type="http://schemas.openxmlformats.org/officeDocument/2006/relationships/slideLayout" Target="../slideLayouts/slideLayout1176.xml"/></Relationships>
</file>

<file path=ppt/slideMasters/_rels/slideMaster2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1.xml"/><Relationship Id="rId2" Type="http://schemas.openxmlformats.org/officeDocument/2006/relationships/slideLayout" Target="../slideLayouts/slideLayout1180.xml"/><Relationship Id="rId1" Type="http://schemas.openxmlformats.org/officeDocument/2006/relationships/slideLayout" Target="../slideLayouts/slideLayout1179.xml"/><Relationship Id="rId6" Type="http://schemas.openxmlformats.org/officeDocument/2006/relationships/theme" Target="../theme/theme207.xml"/><Relationship Id="rId5" Type="http://schemas.openxmlformats.org/officeDocument/2006/relationships/slideLayout" Target="../slideLayouts/slideLayout1183.xml"/><Relationship Id="rId4" Type="http://schemas.openxmlformats.org/officeDocument/2006/relationships/slideLayout" Target="../slideLayouts/slideLayout1182.xml"/></Relationships>
</file>

<file path=ppt/slideMasters/_rels/slideMaster2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6.xml"/><Relationship Id="rId7" Type="http://schemas.openxmlformats.org/officeDocument/2006/relationships/theme" Target="../theme/theme208.xml"/><Relationship Id="rId2" Type="http://schemas.openxmlformats.org/officeDocument/2006/relationships/slideLayout" Target="../slideLayouts/slideLayout1185.xml"/><Relationship Id="rId1" Type="http://schemas.openxmlformats.org/officeDocument/2006/relationships/slideLayout" Target="../slideLayouts/slideLayout1184.xml"/><Relationship Id="rId6" Type="http://schemas.openxmlformats.org/officeDocument/2006/relationships/slideLayout" Target="../slideLayouts/slideLayout1189.xml"/><Relationship Id="rId5" Type="http://schemas.openxmlformats.org/officeDocument/2006/relationships/slideLayout" Target="../slideLayouts/slideLayout1188.xml"/><Relationship Id="rId4" Type="http://schemas.openxmlformats.org/officeDocument/2006/relationships/slideLayout" Target="../slideLayouts/slideLayout1187.xml"/></Relationships>
</file>

<file path=ppt/slideMasters/_rels/slideMaster2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2.xml"/><Relationship Id="rId2" Type="http://schemas.openxmlformats.org/officeDocument/2006/relationships/slideLayout" Target="../slideLayouts/slideLayout1191.xml"/><Relationship Id="rId1" Type="http://schemas.openxmlformats.org/officeDocument/2006/relationships/slideLayout" Target="../slideLayouts/slideLayout1190.xml"/><Relationship Id="rId6" Type="http://schemas.openxmlformats.org/officeDocument/2006/relationships/theme" Target="../theme/theme209.xml"/><Relationship Id="rId5" Type="http://schemas.openxmlformats.org/officeDocument/2006/relationships/slideLayout" Target="../slideLayouts/slideLayout1194.xml"/><Relationship Id="rId4" Type="http://schemas.openxmlformats.org/officeDocument/2006/relationships/slideLayout" Target="../slideLayouts/slideLayout1193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/Relationships>
</file>

<file path=ppt/slideMasters/_rels/slideMaster2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0.xml"/><Relationship Id="rId3" Type="http://schemas.openxmlformats.org/officeDocument/2006/relationships/slideLayout" Target="../slideLayouts/slideLayout1197.xml"/><Relationship Id="rId7" Type="http://schemas.openxmlformats.org/officeDocument/2006/relationships/slideLayout" Target="../slideLayouts/slideLayout1201.xml"/><Relationship Id="rId2" Type="http://schemas.openxmlformats.org/officeDocument/2006/relationships/slideLayout" Target="../slideLayouts/slideLayout1196.xml"/><Relationship Id="rId1" Type="http://schemas.openxmlformats.org/officeDocument/2006/relationships/slideLayout" Target="../slideLayouts/slideLayout1195.xml"/><Relationship Id="rId6" Type="http://schemas.openxmlformats.org/officeDocument/2006/relationships/slideLayout" Target="../slideLayouts/slideLayout1200.xml"/><Relationship Id="rId5" Type="http://schemas.openxmlformats.org/officeDocument/2006/relationships/slideLayout" Target="../slideLayouts/slideLayout1199.xml"/><Relationship Id="rId4" Type="http://schemas.openxmlformats.org/officeDocument/2006/relationships/slideLayout" Target="../slideLayouts/slideLayout1198.xml"/></Relationships>
</file>

<file path=ppt/slideMasters/_rels/slideMaster2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4.xml"/><Relationship Id="rId2" Type="http://schemas.openxmlformats.org/officeDocument/2006/relationships/slideLayout" Target="../slideLayouts/slideLayout1203.xml"/><Relationship Id="rId1" Type="http://schemas.openxmlformats.org/officeDocument/2006/relationships/slideLayout" Target="../slideLayouts/slideLayout1202.xml"/><Relationship Id="rId6" Type="http://schemas.openxmlformats.org/officeDocument/2006/relationships/theme" Target="../theme/theme211.xml"/><Relationship Id="rId5" Type="http://schemas.openxmlformats.org/officeDocument/2006/relationships/slideLayout" Target="../slideLayouts/slideLayout1206.xml"/><Relationship Id="rId4" Type="http://schemas.openxmlformats.org/officeDocument/2006/relationships/slideLayout" Target="../slideLayouts/slideLayout1205.xml"/></Relationships>
</file>

<file path=ppt/slideMasters/_rels/slideMaster2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9.xml"/><Relationship Id="rId2" Type="http://schemas.openxmlformats.org/officeDocument/2006/relationships/slideLayout" Target="../slideLayouts/slideLayout1208.xml"/><Relationship Id="rId1" Type="http://schemas.openxmlformats.org/officeDocument/2006/relationships/slideLayout" Target="../slideLayouts/slideLayout1207.xml"/><Relationship Id="rId6" Type="http://schemas.openxmlformats.org/officeDocument/2006/relationships/theme" Target="../theme/theme212.xml"/><Relationship Id="rId5" Type="http://schemas.openxmlformats.org/officeDocument/2006/relationships/slideLayout" Target="../slideLayouts/slideLayout1211.xml"/><Relationship Id="rId4" Type="http://schemas.openxmlformats.org/officeDocument/2006/relationships/slideLayout" Target="../slideLayouts/slideLayout1210.xml"/></Relationships>
</file>

<file path=ppt/slideMasters/_rels/slideMaster2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3.xml"/><Relationship Id="rId3" Type="http://schemas.openxmlformats.org/officeDocument/2006/relationships/slideLayout" Target="../slideLayouts/slideLayout1214.xml"/><Relationship Id="rId7" Type="http://schemas.openxmlformats.org/officeDocument/2006/relationships/slideLayout" Target="../slideLayouts/slideLayout1218.xml"/><Relationship Id="rId2" Type="http://schemas.openxmlformats.org/officeDocument/2006/relationships/slideLayout" Target="../slideLayouts/slideLayout1213.xml"/><Relationship Id="rId1" Type="http://schemas.openxmlformats.org/officeDocument/2006/relationships/slideLayout" Target="../slideLayouts/slideLayout1212.xml"/><Relationship Id="rId6" Type="http://schemas.openxmlformats.org/officeDocument/2006/relationships/slideLayout" Target="../slideLayouts/slideLayout1217.xml"/><Relationship Id="rId5" Type="http://schemas.openxmlformats.org/officeDocument/2006/relationships/slideLayout" Target="../slideLayouts/slideLayout1216.xml"/><Relationship Id="rId4" Type="http://schemas.openxmlformats.org/officeDocument/2006/relationships/slideLayout" Target="../slideLayouts/slideLayout1215.xml"/></Relationships>
</file>

<file path=ppt/slideMasters/_rels/slideMaster2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21.xml"/><Relationship Id="rId7" Type="http://schemas.openxmlformats.org/officeDocument/2006/relationships/theme" Target="../theme/theme214.xml"/><Relationship Id="rId2" Type="http://schemas.openxmlformats.org/officeDocument/2006/relationships/slideLayout" Target="../slideLayouts/slideLayout1220.xml"/><Relationship Id="rId1" Type="http://schemas.openxmlformats.org/officeDocument/2006/relationships/slideLayout" Target="../slideLayouts/slideLayout1219.xml"/><Relationship Id="rId6" Type="http://schemas.openxmlformats.org/officeDocument/2006/relationships/slideLayout" Target="../slideLayouts/slideLayout1224.xml"/><Relationship Id="rId5" Type="http://schemas.openxmlformats.org/officeDocument/2006/relationships/slideLayout" Target="../slideLayouts/slideLayout1223.xml"/><Relationship Id="rId4" Type="http://schemas.openxmlformats.org/officeDocument/2006/relationships/slideLayout" Target="../slideLayouts/slideLayout1222.xml"/></Relationships>
</file>

<file path=ppt/slideMasters/_rels/slideMaster2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27.xml"/><Relationship Id="rId2" Type="http://schemas.openxmlformats.org/officeDocument/2006/relationships/slideLayout" Target="../slideLayouts/slideLayout1226.xml"/><Relationship Id="rId1" Type="http://schemas.openxmlformats.org/officeDocument/2006/relationships/slideLayout" Target="../slideLayouts/slideLayout1225.xml"/><Relationship Id="rId6" Type="http://schemas.openxmlformats.org/officeDocument/2006/relationships/theme" Target="../theme/theme215.xml"/><Relationship Id="rId5" Type="http://schemas.openxmlformats.org/officeDocument/2006/relationships/slideLayout" Target="../slideLayouts/slideLayout1229.xml"/><Relationship Id="rId4" Type="http://schemas.openxmlformats.org/officeDocument/2006/relationships/slideLayout" Target="../slideLayouts/slideLayout1228.xml"/></Relationships>
</file>

<file path=ppt/slideMasters/_rels/slideMaster2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2.xml"/><Relationship Id="rId2" Type="http://schemas.openxmlformats.org/officeDocument/2006/relationships/slideLayout" Target="../slideLayouts/slideLayout1231.xml"/><Relationship Id="rId1" Type="http://schemas.openxmlformats.org/officeDocument/2006/relationships/slideLayout" Target="../slideLayouts/slideLayout1230.xml"/><Relationship Id="rId6" Type="http://schemas.openxmlformats.org/officeDocument/2006/relationships/theme" Target="../theme/theme216.xml"/><Relationship Id="rId5" Type="http://schemas.openxmlformats.org/officeDocument/2006/relationships/slideLayout" Target="../slideLayouts/slideLayout1234.xml"/><Relationship Id="rId4" Type="http://schemas.openxmlformats.org/officeDocument/2006/relationships/slideLayout" Target="../slideLayouts/slideLayout1233.xml"/></Relationships>
</file>

<file path=ppt/slideMasters/_rels/slideMaster2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7.xml"/><Relationship Id="rId2" Type="http://schemas.openxmlformats.org/officeDocument/2006/relationships/slideLayout" Target="../slideLayouts/slideLayout1236.xml"/><Relationship Id="rId1" Type="http://schemas.openxmlformats.org/officeDocument/2006/relationships/slideLayout" Target="../slideLayouts/slideLayout1235.xml"/><Relationship Id="rId6" Type="http://schemas.openxmlformats.org/officeDocument/2006/relationships/theme" Target="../theme/theme217.xml"/><Relationship Id="rId5" Type="http://schemas.openxmlformats.org/officeDocument/2006/relationships/slideLayout" Target="../slideLayouts/slideLayout1239.xml"/><Relationship Id="rId4" Type="http://schemas.openxmlformats.org/officeDocument/2006/relationships/slideLayout" Target="../slideLayouts/slideLayout1238.xml"/></Relationships>
</file>

<file path=ppt/slideMasters/_rels/slideMaster2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2.xml"/><Relationship Id="rId7" Type="http://schemas.openxmlformats.org/officeDocument/2006/relationships/theme" Target="../theme/theme218.xml"/><Relationship Id="rId2" Type="http://schemas.openxmlformats.org/officeDocument/2006/relationships/slideLayout" Target="../slideLayouts/slideLayout1241.xml"/><Relationship Id="rId1" Type="http://schemas.openxmlformats.org/officeDocument/2006/relationships/slideLayout" Target="../slideLayouts/slideLayout1240.xml"/><Relationship Id="rId6" Type="http://schemas.openxmlformats.org/officeDocument/2006/relationships/slideLayout" Target="../slideLayouts/slideLayout1245.xml"/><Relationship Id="rId5" Type="http://schemas.openxmlformats.org/officeDocument/2006/relationships/slideLayout" Target="../slideLayouts/slideLayout1244.xml"/><Relationship Id="rId4" Type="http://schemas.openxmlformats.org/officeDocument/2006/relationships/slideLayout" Target="../slideLayouts/slideLayout1243.xml"/></Relationships>
</file>

<file path=ppt/slideMasters/_rels/slideMaster2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9.xml"/><Relationship Id="rId3" Type="http://schemas.openxmlformats.org/officeDocument/2006/relationships/slideLayout" Target="../slideLayouts/slideLayout1248.xml"/><Relationship Id="rId7" Type="http://schemas.openxmlformats.org/officeDocument/2006/relationships/slideLayout" Target="../slideLayouts/slideLayout1252.xml"/><Relationship Id="rId2" Type="http://schemas.openxmlformats.org/officeDocument/2006/relationships/slideLayout" Target="../slideLayouts/slideLayout1247.xml"/><Relationship Id="rId1" Type="http://schemas.openxmlformats.org/officeDocument/2006/relationships/slideLayout" Target="../slideLayouts/slideLayout1246.xml"/><Relationship Id="rId6" Type="http://schemas.openxmlformats.org/officeDocument/2006/relationships/slideLayout" Target="../slideLayouts/slideLayout1251.xml"/><Relationship Id="rId5" Type="http://schemas.openxmlformats.org/officeDocument/2006/relationships/slideLayout" Target="../slideLayouts/slideLayout1250.xml"/><Relationship Id="rId4" Type="http://schemas.openxmlformats.org/officeDocument/2006/relationships/slideLayout" Target="../slideLayouts/slideLayout1249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_rels/slideMaster2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55.xml"/><Relationship Id="rId7" Type="http://schemas.openxmlformats.org/officeDocument/2006/relationships/theme" Target="../theme/theme220.xml"/><Relationship Id="rId2" Type="http://schemas.openxmlformats.org/officeDocument/2006/relationships/slideLayout" Target="../slideLayouts/slideLayout1254.xml"/><Relationship Id="rId1" Type="http://schemas.openxmlformats.org/officeDocument/2006/relationships/slideLayout" Target="../slideLayouts/slideLayout1253.xml"/><Relationship Id="rId6" Type="http://schemas.openxmlformats.org/officeDocument/2006/relationships/slideLayout" Target="../slideLayouts/slideLayout1258.xml"/><Relationship Id="rId5" Type="http://schemas.openxmlformats.org/officeDocument/2006/relationships/slideLayout" Target="../slideLayouts/slideLayout1257.xml"/><Relationship Id="rId4" Type="http://schemas.openxmlformats.org/officeDocument/2006/relationships/slideLayout" Target="../slideLayouts/slideLayout1256.xml"/></Relationships>
</file>

<file path=ppt/slideMasters/_rels/slideMaster2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1.xml"/><Relationship Id="rId2" Type="http://schemas.openxmlformats.org/officeDocument/2006/relationships/slideLayout" Target="../slideLayouts/slideLayout1260.xml"/><Relationship Id="rId1" Type="http://schemas.openxmlformats.org/officeDocument/2006/relationships/slideLayout" Target="../slideLayouts/slideLayout1259.xml"/><Relationship Id="rId6" Type="http://schemas.openxmlformats.org/officeDocument/2006/relationships/theme" Target="../theme/theme221.xml"/><Relationship Id="rId5" Type="http://schemas.openxmlformats.org/officeDocument/2006/relationships/slideLayout" Target="../slideLayouts/slideLayout1263.xml"/><Relationship Id="rId4" Type="http://schemas.openxmlformats.org/officeDocument/2006/relationships/slideLayout" Target="../slideLayouts/slideLayout1262.xml"/></Relationships>
</file>

<file path=ppt/slideMasters/_rels/slideMaster2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6.xml"/><Relationship Id="rId2" Type="http://schemas.openxmlformats.org/officeDocument/2006/relationships/slideLayout" Target="../slideLayouts/slideLayout1265.xml"/><Relationship Id="rId1" Type="http://schemas.openxmlformats.org/officeDocument/2006/relationships/slideLayout" Target="../slideLayouts/slideLayout1264.xml"/><Relationship Id="rId6" Type="http://schemas.openxmlformats.org/officeDocument/2006/relationships/theme" Target="../theme/theme222.xml"/><Relationship Id="rId5" Type="http://schemas.openxmlformats.org/officeDocument/2006/relationships/slideLayout" Target="../slideLayouts/slideLayout1268.xml"/><Relationship Id="rId4" Type="http://schemas.openxmlformats.org/officeDocument/2006/relationships/slideLayout" Target="../slideLayouts/slideLayout1267.xml"/></Relationships>
</file>

<file path=ppt/slideMasters/_rels/slideMaster2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3.xml"/><Relationship Id="rId3" Type="http://schemas.openxmlformats.org/officeDocument/2006/relationships/slideLayout" Target="../slideLayouts/slideLayout1271.xml"/><Relationship Id="rId7" Type="http://schemas.openxmlformats.org/officeDocument/2006/relationships/slideLayout" Target="../slideLayouts/slideLayout1275.xml"/><Relationship Id="rId2" Type="http://schemas.openxmlformats.org/officeDocument/2006/relationships/slideLayout" Target="../slideLayouts/slideLayout1270.xml"/><Relationship Id="rId1" Type="http://schemas.openxmlformats.org/officeDocument/2006/relationships/slideLayout" Target="../slideLayouts/slideLayout1269.xml"/><Relationship Id="rId6" Type="http://schemas.openxmlformats.org/officeDocument/2006/relationships/slideLayout" Target="../slideLayouts/slideLayout1274.xml"/><Relationship Id="rId5" Type="http://schemas.openxmlformats.org/officeDocument/2006/relationships/slideLayout" Target="../slideLayouts/slideLayout1273.xml"/><Relationship Id="rId4" Type="http://schemas.openxmlformats.org/officeDocument/2006/relationships/slideLayout" Target="../slideLayouts/slideLayout1272.xml"/></Relationships>
</file>

<file path=ppt/slideMasters/_rels/slideMaster2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78.xml"/><Relationship Id="rId7" Type="http://schemas.openxmlformats.org/officeDocument/2006/relationships/theme" Target="../theme/theme224.xml"/><Relationship Id="rId2" Type="http://schemas.openxmlformats.org/officeDocument/2006/relationships/slideLayout" Target="../slideLayouts/slideLayout1277.xml"/><Relationship Id="rId1" Type="http://schemas.openxmlformats.org/officeDocument/2006/relationships/slideLayout" Target="../slideLayouts/slideLayout1276.xml"/><Relationship Id="rId6" Type="http://schemas.openxmlformats.org/officeDocument/2006/relationships/slideLayout" Target="../slideLayouts/slideLayout1281.xml"/><Relationship Id="rId5" Type="http://schemas.openxmlformats.org/officeDocument/2006/relationships/slideLayout" Target="../slideLayouts/slideLayout1280.xml"/><Relationship Id="rId4" Type="http://schemas.openxmlformats.org/officeDocument/2006/relationships/slideLayout" Target="../slideLayouts/slideLayout1279.xml"/></Relationships>
</file>

<file path=ppt/slideMasters/_rels/slideMaster2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4.xml"/><Relationship Id="rId2" Type="http://schemas.openxmlformats.org/officeDocument/2006/relationships/slideLayout" Target="../slideLayouts/slideLayout1283.xml"/><Relationship Id="rId1" Type="http://schemas.openxmlformats.org/officeDocument/2006/relationships/slideLayout" Target="../slideLayouts/slideLayout1282.xml"/><Relationship Id="rId6" Type="http://schemas.openxmlformats.org/officeDocument/2006/relationships/theme" Target="../theme/theme225.xml"/><Relationship Id="rId5" Type="http://schemas.openxmlformats.org/officeDocument/2006/relationships/slideLayout" Target="../slideLayouts/slideLayout1286.xml"/><Relationship Id="rId4" Type="http://schemas.openxmlformats.org/officeDocument/2006/relationships/slideLayout" Target="../slideLayouts/slideLayout1285.xml"/></Relationships>
</file>

<file path=ppt/slideMasters/_rels/slideMaster2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9.xml"/><Relationship Id="rId2" Type="http://schemas.openxmlformats.org/officeDocument/2006/relationships/slideLayout" Target="../slideLayouts/slideLayout1288.xml"/><Relationship Id="rId1" Type="http://schemas.openxmlformats.org/officeDocument/2006/relationships/slideLayout" Target="../slideLayouts/slideLayout1287.xml"/><Relationship Id="rId6" Type="http://schemas.openxmlformats.org/officeDocument/2006/relationships/theme" Target="../theme/theme226.xml"/><Relationship Id="rId5" Type="http://schemas.openxmlformats.org/officeDocument/2006/relationships/slideLayout" Target="../slideLayouts/slideLayout1291.xml"/><Relationship Id="rId4" Type="http://schemas.openxmlformats.org/officeDocument/2006/relationships/slideLayout" Target="../slideLayouts/slideLayout1290.xml"/></Relationships>
</file>

<file path=ppt/slideMasters/_rels/slideMaster2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7.xml"/><Relationship Id="rId3" Type="http://schemas.openxmlformats.org/officeDocument/2006/relationships/slideLayout" Target="../slideLayouts/slideLayout1294.xml"/><Relationship Id="rId7" Type="http://schemas.openxmlformats.org/officeDocument/2006/relationships/slideLayout" Target="../slideLayouts/slideLayout1298.xml"/><Relationship Id="rId2" Type="http://schemas.openxmlformats.org/officeDocument/2006/relationships/slideLayout" Target="../slideLayouts/slideLayout1293.xml"/><Relationship Id="rId1" Type="http://schemas.openxmlformats.org/officeDocument/2006/relationships/slideLayout" Target="../slideLayouts/slideLayout1292.xml"/><Relationship Id="rId6" Type="http://schemas.openxmlformats.org/officeDocument/2006/relationships/slideLayout" Target="../slideLayouts/slideLayout1297.xml"/><Relationship Id="rId5" Type="http://schemas.openxmlformats.org/officeDocument/2006/relationships/slideLayout" Target="../slideLayouts/slideLayout1296.xml"/><Relationship Id="rId4" Type="http://schemas.openxmlformats.org/officeDocument/2006/relationships/slideLayout" Target="../slideLayouts/slideLayout1295.xml"/></Relationships>
</file>

<file path=ppt/slideMasters/_rels/slideMaster2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01.xml"/><Relationship Id="rId7" Type="http://schemas.openxmlformats.org/officeDocument/2006/relationships/theme" Target="../theme/theme228.xml"/><Relationship Id="rId2" Type="http://schemas.openxmlformats.org/officeDocument/2006/relationships/slideLayout" Target="../slideLayouts/slideLayout1300.xml"/><Relationship Id="rId1" Type="http://schemas.openxmlformats.org/officeDocument/2006/relationships/slideLayout" Target="../slideLayouts/slideLayout1299.xml"/><Relationship Id="rId6" Type="http://schemas.openxmlformats.org/officeDocument/2006/relationships/slideLayout" Target="../slideLayouts/slideLayout1304.xml"/><Relationship Id="rId5" Type="http://schemas.openxmlformats.org/officeDocument/2006/relationships/slideLayout" Target="../slideLayouts/slideLayout1303.xml"/><Relationship Id="rId4" Type="http://schemas.openxmlformats.org/officeDocument/2006/relationships/slideLayout" Target="../slideLayouts/slideLayout1302.xml"/></Relationships>
</file>

<file path=ppt/slideMasters/_rels/slideMaster2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07.xml"/><Relationship Id="rId7" Type="http://schemas.openxmlformats.org/officeDocument/2006/relationships/theme" Target="../theme/theme229.xml"/><Relationship Id="rId2" Type="http://schemas.openxmlformats.org/officeDocument/2006/relationships/slideLayout" Target="../slideLayouts/slideLayout1306.xml"/><Relationship Id="rId1" Type="http://schemas.openxmlformats.org/officeDocument/2006/relationships/slideLayout" Target="../slideLayouts/slideLayout1305.xml"/><Relationship Id="rId6" Type="http://schemas.openxmlformats.org/officeDocument/2006/relationships/slideLayout" Target="../slideLayouts/slideLayout1310.xml"/><Relationship Id="rId5" Type="http://schemas.openxmlformats.org/officeDocument/2006/relationships/slideLayout" Target="../slideLayouts/slideLayout1309.xml"/><Relationship Id="rId4" Type="http://schemas.openxmlformats.org/officeDocument/2006/relationships/slideLayout" Target="../slideLayouts/slideLayout1308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/Relationships>
</file>

<file path=ppt/slideMasters/_rels/slideMaster2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13.xml"/><Relationship Id="rId2" Type="http://schemas.openxmlformats.org/officeDocument/2006/relationships/slideLayout" Target="../slideLayouts/slideLayout1312.xml"/><Relationship Id="rId1" Type="http://schemas.openxmlformats.org/officeDocument/2006/relationships/slideLayout" Target="../slideLayouts/slideLayout1311.xml"/><Relationship Id="rId6" Type="http://schemas.openxmlformats.org/officeDocument/2006/relationships/theme" Target="../theme/theme230.xml"/><Relationship Id="rId5" Type="http://schemas.openxmlformats.org/officeDocument/2006/relationships/slideLayout" Target="../slideLayouts/slideLayout1315.xml"/><Relationship Id="rId4" Type="http://schemas.openxmlformats.org/officeDocument/2006/relationships/slideLayout" Target="../slideLayouts/slideLayout1314.xml"/></Relationships>
</file>

<file path=ppt/slideMasters/_rels/slideMaster2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18.xml"/><Relationship Id="rId7" Type="http://schemas.openxmlformats.org/officeDocument/2006/relationships/theme" Target="../theme/theme231.xml"/><Relationship Id="rId2" Type="http://schemas.openxmlformats.org/officeDocument/2006/relationships/slideLayout" Target="../slideLayouts/slideLayout1317.xml"/><Relationship Id="rId1" Type="http://schemas.openxmlformats.org/officeDocument/2006/relationships/slideLayout" Target="../slideLayouts/slideLayout1316.xml"/><Relationship Id="rId6" Type="http://schemas.openxmlformats.org/officeDocument/2006/relationships/slideLayout" Target="../slideLayouts/slideLayout1321.xml"/><Relationship Id="rId5" Type="http://schemas.openxmlformats.org/officeDocument/2006/relationships/slideLayout" Target="../slideLayouts/slideLayout1320.xml"/><Relationship Id="rId4" Type="http://schemas.openxmlformats.org/officeDocument/2006/relationships/slideLayout" Target="../slideLayouts/slideLayout1319.xml"/></Relationships>
</file>

<file path=ppt/slideMasters/_rels/slideMaster2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24.xml"/><Relationship Id="rId7" Type="http://schemas.openxmlformats.org/officeDocument/2006/relationships/theme" Target="../theme/theme232.xml"/><Relationship Id="rId2" Type="http://schemas.openxmlformats.org/officeDocument/2006/relationships/slideLayout" Target="../slideLayouts/slideLayout1323.xml"/><Relationship Id="rId1" Type="http://schemas.openxmlformats.org/officeDocument/2006/relationships/slideLayout" Target="../slideLayouts/slideLayout1322.xml"/><Relationship Id="rId6" Type="http://schemas.openxmlformats.org/officeDocument/2006/relationships/slideLayout" Target="../slideLayouts/slideLayout1327.xml"/><Relationship Id="rId5" Type="http://schemas.openxmlformats.org/officeDocument/2006/relationships/slideLayout" Target="../slideLayouts/slideLayout1326.xml"/><Relationship Id="rId4" Type="http://schemas.openxmlformats.org/officeDocument/2006/relationships/slideLayout" Target="../slideLayouts/slideLayout1325.xml"/></Relationships>
</file>

<file path=ppt/slideMasters/_rels/slideMaster2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0.xml"/><Relationship Id="rId2" Type="http://schemas.openxmlformats.org/officeDocument/2006/relationships/slideLayout" Target="../slideLayouts/slideLayout1329.xml"/><Relationship Id="rId1" Type="http://schemas.openxmlformats.org/officeDocument/2006/relationships/slideLayout" Target="../slideLayouts/slideLayout1328.xml"/><Relationship Id="rId6" Type="http://schemas.openxmlformats.org/officeDocument/2006/relationships/theme" Target="../theme/theme233.xml"/><Relationship Id="rId5" Type="http://schemas.openxmlformats.org/officeDocument/2006/relationships/slideLayout" Target="../slideLayouts/slideLayout1332.xml"/><Relationship Id="rId4" Type="http://schemas.openxmlformats.org/officeDocument/2006/relationships/slideLayout" Target="../slideLayouts/slideLayout1331.xml"/></Relationships>
</file>

<file path=ppt/slideMasters/_rels/slideMaster2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5.xml"/><Relationship Id="rId7" Type="http://schemas.openxmlformats.org/officeDocument/2006/relationships/theme" Target="../theme/theme234.xml"/><Relationship Id="rId2" Type="http://schemas.openxmlformats.org/officeDocument/2006/relationships/slideLayout" Target="../slideLayouts/slideLayout1334.xml"/><Relationship Id="rId1" Type="http://schemas.openxmlformats.org/officeDocument/2006/relationships/slideLayout" Target="../slideLayouts/slideLayout1333.xml"/><Relationship Id="rId6" Type="http://schemas.openxmlformats.org/officeDocument/2006/relationships/slideLayout" Target="../slideLayouts/slideLayout1338.xml"/><Relationship Id="rId5" Type="http://schemas.openxmlformats.org/officeDocument/2006/relationships/slideLayout" Target="../slideLayouts/slideLayout1337.xml"/><Relationship Id="rId4" Type="http://schemas.openxmlformats.org/officeDocument/2006/relationships/slideLayout" Target="../slideLayouts/slideLayout1336.xml"/></Relationships>
</file>

<file path=ppt/slideMasters/_rels/slideMaster2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1.xml"/><Relationship Id="rId7" Type="http://schemas.openxmlformats.org/officeDocument/2006/relationships/theme" Target="../theme/theme235.xml"/><Relationship Id="rId2" Type="http://schemas.openxmlformats.org/officeDocument/2006/relationships/slideLayout" Target="../slideLayouts/slideLayout1340.xml"/><Relationship Id="rId1" Type="http://schemas.openxmlformats.org/officeDocument/2006/relationships/slideLayout" Target="../slideLayouts/slideLayout1339.xml"/><Relationship Id="rId6" Type="http://schemas.openxmlformats.org/officeDocument/2006/relationships/slideLayout" Target="../slideLayouts/slideLayout1344.xml"/><Relationship Id="rId5" Type="http://schemas.openxmlformats.org/officeDocument/2006/relationships/slideLayout" Target="../slideLayouts/slideLayout1343.xml"/><Relationship Id="rId4" Type="http://schemas.openxmlformats.org/officeDocument/2006/relationships/slideLayout" Target="../slideLayouts/slideLayout1342.xml"/></Relationships>
</file>

<file path=ppt/slideMasters/_rels/slideMaster2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7.xml"/><Relationship Id="rId2" Type="http://schemas.openxmlformats.org/officeDocument/2006/relationships/slideLayout" Target="../slideLayouts/slideLayout1346.xml"/><Relationship Id="rId1" Type="http://schemas.openxmlformats.org/officeDocument/2006/relationships/slideLayout" Target="../slideLayouts/slideLayout1345.xml"/><Relationship Id="rId6" Type="http://schemas.openxmlformats.org/officeDocument/2006/relationships/theme" Target="../theme/theme236.xml"/><Relationship Id="rId5" Type="http://schemas.openxmlformats.org/officeDocument/2006/relationships/slideLayout" Target="../slideLayouts/slideLayout1349.xml"/><Relationship Id="rId4" Type="http://schemas.openxmlformats.org/officeDocument/2006/relationships/slideLayout" Target="../slideLayouts/slideLayout1348.xml"/></Relationships>
</file>

<file path=ppt/slideMasters/_rels/slideMaster2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2.xml"/><Relationship Id="rId2" Type="http://schemas.openxmlformats.org/officeDocument/2006/relationships/slideLayout" Target="../slideLayouts/slideLayout1351.xml"/><Relationship Id="rId1" Type="http://schemas.openxmlformats.org/officeDocument/2006/relationships/slideLayout" Target="../slideLayouts/slideLayout1350.xml"/><Relationship Id="rId6" Type="http://schemas.openxmlformats.org/officeDocument/2006/relationships/theme" Target="../theme/theme237.xml"/><Relationship Id="rId5" Type="http://schemas.openxmlformats.org/officeDocument/2006/relationships/slideLayout" Target="../slideLayouts/slideLayout1354.xml"/><Relationship Id="rId4" Type="http://schemas.openxmlformats.org/officeDocument/2006/relationships/slideLayout" Target="../slideLayouts/slideLayout1353.xml"/></Relationships>
</file>

<file path=ppt/slideMasters/_rels/slideMaster2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8.xml"/><Relationship Id="rId3" Type="http://schemas.openxmlformats.org/officeDocument/2006/relationships/slideLayout" Target="../slideLayouts/slideLayout1357.xml"/><Relationship Id="rId7" Type="http://schemas.openxmlformats.org/officeDocument/2006/relationships/slideLayout" Target="../slideLayouts/slideLayout1361.xml"/><Relationship Id="rId2" Type="http://schemas.openxmlformats.org/officeDocument/2006/relationships/slideLayout" Target="../slideLayouts/slideLayout1356.xml"/><Relationship Id="rId1" Type="http://schemas.openxmlformats.org/officeDocument/2006/relationships/slideLayout" Target="../slideLayouts/slideLayout1355.xml"/><Relationship Id="rId6" Type="http://schemas.openxmlformats.org/officeDocument/2006/relationships/slideLayout" Target="../slideLayouts/slideLayout1360.xml"/><Relationship Id="rId5" Type="http://schemas.openxmlformats.org/officeDocument/2006/relationships/slideLayout" Target="../slideLayouts/slideLayout1359.xml"/><Relationship Id="rId4" Type="http://schemas.openxmlformats.org/officeDocument/2006/relationships/slideLayout" Target="../slideLayouts/slideLayout1358.xml"/></Relationships>
</file>

<file path=ppt/slideMasters/_rels/slideMaster2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4.xml"/><Relationship Id="rId2" Type="http://schemas.openxmlformats.org/officeDocument/2006/relationships/slideLayout" Target="../slideLayouts/slideLayout1363.xml"/><Relationship Id="rId1" Type="http://schemas.openxmlformats.org/officeDocument/2006/relationships/slideLayout" Target="../slideLayouts/slideLayout1362.xml"/><Relationship Id="rId6" Type="http://schemas.openxmlformats.org/officeDocument/2006/relationships/theme" Target="../theme/theme239.xml"/><Relationship Id="rId5" Type="http://schemas.openxmlformats.org/officeDocument/2006/relationships/slideLayout" Target="../slideLayouts/slideLayout1366.xml"/><Relationship Id="rId4" Type="http://schemas.openxmlformats.org/officeDocument/2006/relationships/slideLayout" Target="../slideLayouts/slideLayout136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7.xml"/></Relationships>
</file>

<file path=ppt/slideMasters/_rels/slideMaster2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9.xml"/><Relationship Id="rId2" Type="http://schemas.openxmlformats.org/officeDocument/2006/relationships/slideLayout" Target="../slideLayouts/slideLayout1368.xml"/><Relationship Id="rId1" Type="http://schemas.openxmlformats.org/officeDocument/2006/relationships/slideLayout" Target="../slideLayouts/slideLayout1367.xml"/><Relationship Id="rId6" Type="http://schemas.openxmlformats.org/officeDocument/2006/relationships/theme" Target="../theme/theme240.xml"/><Relationship Id="rId5" Type="http://schemas.openxmlformats.org/officeDocument/2006/relationships/slideLayout" Target="../slideLayouts/slideLayout1371.xml"/><Relationship Id="rId4" Type="http://schemas.openxmlformats.org/officeDocument/2006/relationships/slideLayout" Target="../slideLayouts/slideLayout1370.xml"/></Relationships>
</file>

<file path=ppt/slideMasters/_rels/slideMaster2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4.xml"/><Relationship Id="rId2" Type="http://schemas.openxmlformats.org/officeDocument/2006/relationships/slideLayout" Target="../slideLayouts/slideLayout1373.xml"/><Relationship Id="rId1" Type="http://schemas.openxmlformats.org/officeDocument/2006/relationships/slideLayout" Target="../slideLayouts/slideLayout1372.xml"/><Relationship Id="rId5" Type="http://schemas.openxmlformats.org/officeDocument/2006/relationships/theme" Target="../theme/theme241.xml"/><Relationship Id="rId4" Type="http://schemas.openxmlformats.org/officeDocument/2006/relationships/slideLayout" Target="../slideLayouts/slideLayout1375.xml"/></Relationships>
</file>

<file path=ppt/slideMasters/_rels/slideMaster2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8.xml"/><Relationship Id="rId2" Type="http://schemas.openxmlformats.org/officeDocument/2006/relationships/slideLayout" Target="../slideLayouts/slideLayout1377.xml"/><Relationship Id="rId1" Type="http://schemas.openxmlformats.org/officeDocument/2006/relationships/slideLayout" Target="../slideLayouts/slideLayout1376.xml"/><Relationship Id="rId5" Type="http://schemas.openxmlformats.org/officeDocument/2006/relationships/theme" Target="../theme/theme242.xml"/><Relationship Id="rId4" Type="http://schemas.openxmlformats.org/officeDocument/2006/relationships/slideLayout" Target="../slideLayouts/slideLayout1379.xml"/></Relationships>
</file>

<file path=ppt/slideMasters/_rels/slideMaster24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3.xml"/><Relationship Id="rId3" Type="http://schemas.openxmlformats.org/officeDocument/2006/relationships/slideLayout" Target="../slideLayouts/slideLayout1382.xml"/><Relationship Id="rId7" Type="http://schemas.openxmlformats.org/officeDocument/2006/relationships/slideLayout" Target="../slideLayouts/slideLayout1386.xml"/><Relationship Id="rId2" Type="http://schemas.openxmlformats.org/officeDocument/2006/relationships/slideLayout" Target="../slideLayouts/slideLayout1381.xml"/><Relationship Id="rId1" Type="http://schemas.openxmlformats.org/officeDocument/2006/relationships/slideLayout" Target="../slideLayouts/slideLayout1380.xml"/><Relationship Id="rId6" Type="http://schemas.openxmlformats.org/officeDocument/2006/relationships/slideLayout" Target="../slideLayouts/slideLayout1385.xml"/><Relationship Id="rId5" Type="http://schemas.openxmlformats.org/officeDocument/2006/relationships/slideLayout" Target="../slideLayouts/slideLayout1384.xml"/><Relationship Id="rId4" Type="http://schemas.openxmlformats.org/officeDocument/2006/relationships/slideLayout" Target="../slideLayouts/slideLayout1383.xml"/></Relationships>
</file>

<file path=ppt/slideMasters/_rels/slideMaster2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89.xml"/><Relationship Id="rId7" Type="http://schemas.openxmlformats.org/officeDocument/2006/relationships/theme" Target="../theme/theme244.xml"/><Relationship Id="rId2" Type="http://schemas.openxmlformats.org/officeDocument/2006/relationships/slideLayout" Target="../slideLayouts/slideLayout1388.xml"/><Relationship Id="rId1" Type="http://schemas.openxmlformats.org/officeDocument/2006/relationships/slideLayout" Target="../slideLayouts/slideLayout1387.xml"/><Relationship Id="rId6" Type="http://schemas.openxmlformats.org/officeDocument/2006/relationships/slideLayout" Target="../slideLayouts/slideLayout1392.xml"/><Relationship Id="rId5" Type="http://schemas.openxmlformats.org/officeDocument/2006/relationships/slideLayout" Target="../slideLayouts/slideLayout1391.xml"/><Relationship Id="rId4" Type="http://schemas.openxmlformats.org/officeDocument/2006/relationships/slideLayout" Target="../slideLayouts/slideLayout1390.xml"/></Relationships>
</file>

<file path=ppt/slideMasters/_rels/slideMaster2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5.xml"/><Relationship Id="rId2" Type="http://schemas.openxmlformats.org/officeDocument/2006/relationships/slideLayout" Target="../slideLayouts/slideLayout1394.xml"/><Relationship Id="rId1" Type="http://schemas.openxmlformats.org/officeDocument/2006/relationships/slideLayout" Target="../slideLayouts/slideLayout1393.xml"/><Relationship Id="rId6" Type="http://schemas.openxmlformats.org/officeDocument/2006/relationships/theme" Target="../theme/theme245.xml"/><Relationship Id="rId5" Type="http://schemas.openxmlformats.org/officeDocument/2006/relationships/slideLayout" Target="../slideLayouts/slideLayout1397.xml"/><Relationship Id="rId4" Type="http://schemas.openxmlformats.org/officeDocument/2006/relationships/slideLayout" Target="../slideLayouts/slideLayout1396.xml"/></Relationships>
</file>

<file path=ppt/slideMasters/_rels/slideMaster2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0.xml"/><Relationship Id="rId2" Type="http://schemas.openxmlformats.org/officeDocument/2006/relationships/slideLayout" Target="../slideLayouts/slideLayout1399.xml"/><Relationship Id="rId1" Type="http://schemas.openxmlformats.org/officeDocument/2006/relationships/slideLayout" Target="../slideLayouts/slideLayout1398.xml"/><Relationship Id="rId6" Type="http://schemas.openxmlformats.org/officeDocument/2006/relationships/theme" Target="../theme/theme246.xml"/><Relationship Id="rId5" Type="http://schemas.openxmlformats.org/officeDocument/2006/relationships/slideLayout" Target="../slideLayouts/slideLayout1402.xml"/><Relationship Id="rId4" Type="http://schemas.openxmlformats.org/officeDocument/2006/relationships/slideLayout" Target="../slideLayouts/slideLayout1401.xml"/></Relationships>
</file>

<file path=ppt/slideMasters/_rels/slideMaster2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5.xml"/><Relationship Id="rId2" Type="http://schemas.openxmlformats.org/officeDocument/2006/relationships/slideLayout" Target="../slideLayouts/slideLayout1404.xml"/><Relationship Id="rId1" Type="http://schemas.openxmlformats.org/officeDocument/2006/relationships/slideLayout" Target="../slideLayouts/slideLayout1403.xml"/><Relationship Id="rId6" Type="http://schemas.openxmlformats.org/officeDocument/2006/relationships/theme" Target="../theme/theme247.xml"/><Relationship Id="rId5" Type="http://schemas.openxmlformats.org/officeDocument/2006/relationships/slideLayout" Target="../slideLayouts/slideLayout1407.xml"/><Relationship Id="rId4" Type="http://schemas.openxmlformats.org/officeDocument/2006/relationships/slideLayout" Target="../slideLayouts/slideLayout1406.xml"/></Relationships>
</file>

<file path=ppt/slideMasters/_rels/slideMaster24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8.xml"/><Relationship Id="rId3" Type="http://schemas.openxmlformats.org/officeDocument/2006/relationships/slideLayout" Target="../slideLayouts/slideLayout1410.xml"/><Relationship Id="rId7" Type="http://schemas.openxmlformats.org/officeDocument/2006/relationships/slideLayout" Target="../slideLayouts/slideLayout1414.xml"/><Relationship Id="rId2" Type="http://schemas.openxmlformats.org/officeDocument/2006/relationships/slideLayout" Target="../slideLayouts/slideLayout1409.xml"/><Relationship Id="rId1" Type="http://schemas.openxmlformats.org/officeDocument/2006/relationships/slideLayout" Target="../slideLayouts/slideLayout1408.xml"/><Relationship Id="rId6" Type="http://schemas.openxmlformats.org/officeDocument/2006/relationships/slideLayout" Target="../slideLayouts/slideLayout1413.xml"/><Relationship Id="rId5" Type="http://schemas.openxmlformats.org/officeDocument/2006/relationships/slideLayout" Target="../slideLayouts/slideLayout1412.xml"/><Relationship Id="rId4" Type="http://schemas.openxmlformats.org/officeDocument/2006/relationships/slideLayout" Target="../slideLayouts/slideLayout1411.xml"/></Relationships>
</file>

<file path=ppt/slideMasters/_rels/slideMaster2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7.xml"/><Relationship Id="rId7" Type="http://schemas.openxmlformats.org/officeDocument/2006/relationships/theme" Target="../theme/theme249.xml"/><Relationship Id="rId2" Type="http://schemas.openxmlformats.org/officeDocument/2006/relationships/slideLayout" Target="../slideLayouts/slideLayout1416.xml"/><Relationship Id="rId1" Type="http://schemas.openxmlformats.org/officeDocument/2006/relationships/slideLayout" Target="../slideLayouts/slideLayout1415.xml"/><Relationship Id="rId6" Type="http://schemas.openxmlformats.org/officeDocument/2006/relationships/slideLayout" Target="../slideLayouts/slideLayout1420.xml"/><Relationship Id="rId5" Type="http://schemas.openxmlformats.org/officeDocument/2006/relationships/slideLayout" Target="../slideLayouts/slideLayout1419.xml"/><Relationship Id="rId4" Type="http://schemas.openxmlformats.org/officeDocument/2006/relationships/slideLayout" Target="../slideLayouts/slideLayout141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2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23.xml"/><Relationship Id="rId2" Type="http://schemas.openxmlformats.org/officeDocument/2006/relationships/slideLayout" Target="../slideLayouts/slideLayout1422.xml"/><Relationship Id="rId1" Type="http://schemas.openxmlformats.org/officeDocument/2006/relationships/slideLayout" Target="../slideLayouts/slideLayout1421.xml"/><Relationship Id="rId6" Type="http://schemas.openxmlformats.org/officeDocument/2006/relationships/theme" Target="../theme/theme250.xml"/><Relationship Id="rId5" Type="http://schemas.openxmlformats.org/officeDocument/2006/relationships/slideLayout" Target="../slideLayouts/slideLayout1425.xml"/><Relationship Id="rId4" Type="http://schemas.openxmlformats.org/officeDocument/2006/relationships/slideLayout" Target="../slideLayouts/slideLayout1424.xml"/></Relationships>
</file>

<file path=ppt/slideMasters/_rels/slideMaster2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1.xml"/><Relationship Id="rId3" Type="http://schemas.openxmlformats.org/officeDocument/2006/relationships/slideLayout" Target="../slideLayouts/slideLayout1428.xml"/><Relationship Id="rId7" Type="http://schemas.openxmlformats.org/officeDocument/2006/relationships/slideLayout" Target="../slideLayouts/slideLayout1432.xml"/><Relationship Id="rId2" Type="http://schemas.openxmlformats.org/officeDocument/2006/relationships/slideLayout" Target="../slideLayouts/slideLayout1427.xml"/><Relationship Id="rId1" Type="http://schemas.openxmlformats.org/officeDocument/2006/relationships/slideLayout" Target="../slideLayouts/slideLayout1426.xml"/><Relationship Id="rId6" Type="http://schemas.openxmlformats.org/officeDocument/2006/relationships/slideLayout" Target="../slideLayouts/slideLayout1431.xml"/><Relationship Id="rId5" Type="http://schemas.openxmlformats.org/officeDocument/2006/relationships/slideLayout" Target="../slideLayouts/slideLayout1430.xml"/><Relationship Id="rId4" Type="http://schemas.openxmlformats.org/officeDocument/2006/relationships/slideLayout" Target="../slideLayouts/slideLayout1429.xml"/></Relationships>
</file>

<file path=ppt/slideMasters/_rels/slideMaster2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0.xml"/><Relationship Id="rId3" Type="http://schemas.openxmlformats.org/officeDocument/2006/relationships/slideLayout" Target="../slideLayouts/slideLayout1435.xml"/><Relationship Id="rId7" Type="http://schemas.openxmlformats.org/officeDocument/2006/relationships/slideLayout" Target="../slideLayouts/slideLayout1439.xml"/><Relationship Id="rId2" Type="http://schemas.openxmlformats.org/officeDocument/2006/relationships/slideLayout" Target="../slideLayouts/slideLayout1434.xml"/><Relationship Id="rId1" Type="http://schemas.openxmlformats.org/officeDocument/2006/relationships/slideLayout" Target="../slideLayouts/slideLayout1433.xml"/><Relationship Id="rId6" Type="http://schemas.openxmlformats.org/officeDocument/2006/relationships/slideLayout" Target="../slideLayouts/slideLayout1438.xml"/><Relationship Id="rId5" Type="http://schemas.openxmlformats.org/officeDocument/2006/relationships/slideLayout" Target="../slideLayouts/slideLayout1437.xml"/><Relationship Id="rId4" Type="http://schemas.openxmlformats.org/officeDocument/2006/relationships/slideLayout" Target="../slideLayouts/slideLayout1436.xml"/><Relationship Id="rId9" Type="http://schemas.openxmlformats.org/officeDocument/2006/relationships/theme" Target="../theme/theme252.xml"/></Relationships>
</file>

<file path=ppt/slideMasters/_rels/slideMaster2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43.xml"/><Relationship Id="rId7" Type="http://schemas.openxmlformats.org/officeDocument/2006/relationships/theme" Target="../theme/theme253.xml"/><Relationship Id="rId2" Type="http://schemas.openxmlformats.org/officeDocument/2006/relationships/slideLayout" Target="../slideLayouts/slideLayout1442.xml"/><Relationship Id="rId1" Type="http://schemas.openxmlformats.org/officeDocument/2006/relationships/slideLayout" Target="../slideLayouts/slideLayout1441.xml"/><Relationship Id="rId6" Type="http://schemas.openxmlformats.org/officeDocument/2006/relationships/slideLayout" Target="../slideLayouts/slideLayout1446.xml"/><Relationship Id="rId5" Type="http://schemas.openxmlformats.org/officeDocument/2006/relationships/slideLayout" Target="../slideLayouts/slideLayout1445.xml"/><Relationship Id="rId4" Type="http://schemas.openxmlformats.org/officeDocument/2006/relationships/slideLayout" Target="../slideLayouts/slideLayout1444.xml"/></Relationships>
</file>

<file path=ppt/slideMasters/_rels/slideMaster2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49.xml"/><Relationship Id="rId2" Type="http://schemas.openxmlformats.org/officeDocument/2006/relationships/slideLayout" Target="../slideLayouts/slideLayout1448.xml"/><Relationship Id="rId1" Type="http://schemas.openxmlformats.org/officeDocument/2006/relationships/slideLayout" Target="../slideLayouts/slideLayout1447.xml"/><Relationship Id="rId6" Type="http://schemas.openxmlformats.org/officeDocument/2006/relationships/theme" Target="../theme/theme254.xml"/><Relationship Id="rId5" Type="http://schemas.openxmlformats.org/officeDocument/2006/relationships/slideLayout" Target="../slideLayouts/slideLayout1451.xml"/><Relationship Id="rId4" Type="http://schemas.openxmlformats.org/officeDocument/2006/relationships/slideLayout" Target="../slideLayouts/slideLayout1450.xml"/></Relationships>
</file>

<file path=ppt/slideMasters/_rels/slideMaster2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54.xml"/><Relationship Id="rId2" Type="http://schemas.openxmlformats.org/officeDocument/2006/relationships/slideLayout" Target="../slideLayouts/slideLayout1453.xml"/><Relationship Id="rId1" Type="http://schemas.openxmlformats.org/officeDocument/2006/relationships/slideLayout" Target="../slideLayouts/slideLayout1452.xml"/><Relationship Id="rId6" Type="http://schemas.openxmlformats.org/officeDocument/2006/relationships/theme" Target="../theme/theme255.xml"/><Relationship Id="rId5" Type="http://schemas.openxmlformats.org/officeDocument/2006/relationships/slideLayout" Target="../slideLayouts/slideLayout1456.xml"/><Relationship Id="rId4" Type="http://schemas.openxmlformats.org/officeDocument/2006/relationships/slideLayout" Target="../slideLayouts/slideLayout1455.xml"/></Relationships>
</file>

<file path=ppt/slideMasters/_rels/slideMaster2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59.xml"/><Relationship Id="rId2" Type="http://schemas.openxmlformats.org/officeDocument/2006/relationships/slideLayout" Target="../slideLayouts/slideLayout1458.xml"/><Relationship Id="rId1" Type="http://schemas.openxmlformats.org/officeDocument/2006/relationships/slideLayout" Target="../slideLayouts/slideLayout1457.xml"/><Relationship Id="rId6" Type="http://schemas.openxmlformats.org/officeDocument/2006/relationships/theme" Target="../theme/theme256.xml"/><Relationship Id="rId5" Type="http://schemas.openxmlformats.org/officeDocument/2006/relationships/slideLayout" Target="../slideLayouts/slideLayout1461.xml"/><Relationship Id="rId4" Type="http://schemas.openxmlformats.org/officeDocument/2006/relationships/slideLayout" Target="../slideLayouts/slideLayout1460.xml"/></Relationships>
</file>

<file path=ppt/slideMasters/_rels/slideMaster2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4.xml"/><Relationship Id="rId7" Type="http://schemas.openxmlformats.org/officeDocument/2006/relationships/theme" Target="../theme/theme257.xml"/><Relationship Id="rId2" Type="http://schemas.openxmlformats.org/officeDocument/2006/relationships/slideLayout" Target="../slideLayouts/slideLayout1463.xml"/><Relationship Id="rId1" Type="http://schemas.openxmlformats.org/officeDocument/2006/relationships/slideLayout" Target="../slideLayouts/slideLayout1462.xml"/><Relationship Id="rId6" Type="http://schemas.openxmlformats.org/officeDocument/2006/relationships/slideLayout" Target="../slideLayouts/slideLayout1467.xml"/><Relationship Id="rId5" Type="http://schemas.openxmlformats.org/officeDocument/2006/relationships/slideLayout" Target="../slideLayouts/slideLayout1466.xml"/><Relationship Id="rId4" Type="http://schemas.openxmlformats.org/officeDocument/2006/relationships/slideLayout" Target="../slideLayouts/slideLayout1465.xml"/></Relationships>
</file>

<file path=ppt/slideMasters/_rels/slideMaster2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5.xml"/><Relationship Id="rId3" Type="http://schemas.openxmlformats.org/officeDocument/2006/relationships/slideLayout" Target="../slideLayouts/slideLayout1470.xml"/><Relationship Id="rId7" Type="http://schemas.openxmlformats.org/officeDocument/2006/relationships/slideLayout" Target="../slideLayouts/slideLayout1474.xml"/><Relationship Id="rId2" Type="http://schemas.openxmlformats.org/officeDocument/2006/relationships/slideLayout" Target="../slideLayouts/slideLayout1469.xml"/><Relationship Id="rId1" Type="http://schemas.openxmlformats.org/officeDocument/2006/relationships/slideLayout" Target="../slideLayouts/slideLayout1468.xml"/><Relationship Id="rId6" Type="http://schemas.openxmlformats.org/officeDocument/2006/relationships/slideLayout" Target="../slideLayouts/slideLayout1473.xml"/><Relationship Id="rId5" Type="http://schemas.openxmlformats.org/officeDocument/2006/relationships/slideLayout" Target="../slideLayouts/slideLayout1472.xml"/><Relationship Id="rId4" Type="http://schemas.openxmlformats.org/officeDocument/2006/relationships/slideLayout" Target="../slideLayouts/slideLayout1471.xml"/><Relationship Id="rId9" Type="http://schemas.openxmlformats.org/officeDocument/2006/relationships/theme" Target="../theme/theme258.xml"/></Relationships>
</file>

<file path=ppt/slideMasters/_rels/slideMaster2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78.xml"/><Relationship Id="rId2" Type="http://schemas.openxmlformats.org/officeDocument/2006/relationships/slideLayout" Target="../slideLayouts/slideLayout1477.xml"/><Relationship Id="rId1" Type="http://schemas.openxmlformats.org/officeDocument/2006/relationships/slideLayout" Target="../slideLayouts/slideLayout1476.xml"/><Relationship Id="rId6" Type="http://schemas.openxmlformats.org/officeDocument/2006/relationships/theme" Target="../theme/theme259.xml"/><Relationship Id="rId5" Type="http://schemas.openxmlformats.org/officeDocument/2006/relationships/slideLayout" Target="../slideLayouts/slideLayout1480.xml"/><Relationship Id="rId4" Type="http://schemas.openxmlformats.org/officeDocument/2006/relationships/slideLayout" Target="../slideLayouts/slideLayout1479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0.xml"/><Relationship Id="rId7" Type="http://schemas.openxmlformats.org/officeDocument/2006/relationships/theme" Target="../theme/theme26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1.xml"/></Relationships>
</file>

<file path=ppt/slideMasters/_rels/slideMaster2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3.xml"/><Relationship Id="rId2" Type="http://schemas.openxmlformats.org/officeDocument/2006/relationships/slideLayout" Target="../slideLayouts/slideLayout1482.xml"/><Relationship Id="rId1" Type="http://schemas.openxmlformats.org/officeDocument/2006/relationships/slideLayout" Target="../slideLayouts/slideLayout1481.xml"/><Relationship Id="rId6" Type="http://schemas.openxmlformats.org/officeDocument/2006/relationships/theme" Target="../theme/theme260.xml"/><Relationship Id="rId5" Type="http://schemas.openxmlformats.org/officeDocument/2006/relationships/slideLayout" Target="../slideLayouts/slideLayout1485.xml"/><Relationship Id="rId4" Type="http://schemas.openxmlformats.org/officeDocument/2006/relationships/slideLayout" Target="../slideLayouts/slideLayout1484.xml"/></Relationships>
</file>

<file path=ppt/slideMasters/_rels/slideMaster2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8.xml"/><Relationship Id="rId2" Type="http://schemas.openxmlformats.org/officeDocument/2006/relationships/slideLayout" Target="../slideLayouts/slideLayout1487.xml"/><Relationship Id="rId1" Type="http://schemas.openxmlformats.org/officeDocument/2006/relationships/slideLayout" Target="../slideLayouts/slideLayout1486.xml"/><Relationship Id="rId6" Type="http://schemas.openxmlformats.org/officeDocument/2006/relationships/theme" Target="../theme/theme261.xml"/><Relationship Id="rId5" Type="http://schemas.openxmlformats.org/officeDocument/2006/relationships/slideLayout" Target="../slideLayouts/slideLayout1490.xml"/><Relationship Id="rId4" Type="http://schemas.openxmlformats.org/officeDocument/2006/relationships/slideLayout" Target="../slideLayouts/slideLayout1489.xml"/></Relationships>
</file>

<file path=ppt/slideMasters/_rels/slideMaster2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93.xml"/><Relationship Id="rId2" Type="http://schemas.openxmlformats.org/officeDocument/2006/relationships/slideLayout" Target="../slideLayouts/slideLayout1492.xml"/><Relationship Id="rId1" Type="http://schemas.openxmlformats.org/officeDocument/2006/relationships/slideLayout" Target="../slideLayouts/slideLayout1491.xml"/><Relationship Id="rId6" Type="http://schemas.openxmlformats.org/officeDocument/2006/relationships/theme" Target="../theme/theme262.xml"/><Relationship Id="rId5" Type="http://schemas.openxmlformats.org/officeDocument/2006/relationships/slideLayout" Target="../slideLayouts/slideLayout1495.xml"/><Relationship Id="rId4" Type="http://schemas.openxmlformats.org/officeDocument/2006/relationships/slideLayout" Target="../slideLayouts/slideLayout1494.xml"/></Relationships>
</file>

<file path=ppt/slideMasters/_rels/slideMaster2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98.xml"/><Relationship Id="rId7" Type="http://schemas.openxmlformats.org/officeDocument/2006/relationships/theme" Target="../theme/theme263.xml"/><Relationship Id="rId2" Type="http://schemas.openxmlformats.org/officeDocument/2006/relationships/slideLayout" Target="../slideLayouts/slideLayout1497.xml"/><Relationship Id="rId1" Type="http://schemas.openxmlformats.org/officeDocument/2006/relationships/slideLayout" Target="../slideLayouts/slideLayout1496.xml"/><Relationship Id="rId6" Type="http://schemas.openxmlformats.org/officeDocument/2006/relationships/slideLayout" Target="../slideLayouts/slideLayout1501.xml"/><Relationship Id="rId5" Type="http://schemas.openxmlformats.org/officeDocument/2006/relationships/slideLayout" Target="../slideLayouts/slideLayout1500.xml"/><Relationship Id="rId4" Type="http://schemas.openxmlformats.org/officeDocument/2006/relationships/slideLayout" Target="../slideLayouts/slideLayout1499.xml"/></Relationships>
</file>

<file path=ppt/slideMasters/_rels/slideMaster2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9.xml"/><Relationship Id="rId3" Type="http://schemas.openxmlformats.org/officeDocument/2006/relationships/slideLayout" Target="../slideLayouts/slideLayout1504.xml"/><Relationship Id="rId7" Type="http://schemas.openxmlformats.org/officeDocument/2006/relationships/slideLayout" Target="../slideLayouts/slideLayout1508.xml"/><Relationship Id="rId2" Type="http://schemas.openxmlformats.org/officeDocument/2006/relationships/slideLayout" Target="../slideLayouts/slideLayout1503.xml"/><Relationship Id="rId1" Type="http://schemas.openxmlformats.org/officeDocument/2006/relationships/slideLayout" Target="../slideLayouts/slideLayout1502.xml"/><Relationship Id="rId6" Type="http://schemas.openxmlformats.org/officeDocument/2006/relationships/slideLayout" Target="../slideLayouts/slideLayout1507.xml"/><Relationship Id="rId5" Type="http://schemas.openxmlformats.org/officeDocument/2006/relationships/slideLayout" Target="../slideLayouts/slideLayout1506.xml"/><Relationship Id="rId4" Type="http://schemas.openxmlformats.org/officeDocument/2006/relationships/slideLayout" Target="../slideLayouts/slideLayout1505.xml"/><Relationship Id="rId9" Type="http://schemas.openxmlformats.org/officeDocument/2006/relationships/theme" Target="../theme/theme264.xml"/></Relationships>
</file>

<file path=ppt/slideMasters/_rels/slideMaster2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12.xml"/><Relationship Id="rId7" Type="http://schemas.openxmlformats.org/officeDocument/2006/relationships/theme" Target="../theme/theme265.xml"/><Relationship Id="rId2" Type="http://schemas.openxmlformats.org/officeDocument/2006/relationships/slideLayout" Target="../slideLayouts/slideLayout1511.xml"/><Relationship Id="rId1" Type="http://schemas.openxmlformats.org/officeDocument/2006/relationships/slideLayout" Target="../slideLayouts/slideLayout1510.xml"/><Relationship Id="rId6" Type="http://schemas.openxmlformats.org/officeDocument/2006/relationships/slideLayout" Target="../slideLayouts/slideLayout1515.xml"/><Relationship Id="rId5" Type="http://schemas.openxmlformats.org/officeDocument/2006/relationships/slideLayout" Target="../slideLayouts/slideLayout1514.xml"/><Relationship Id="rId4" Type="http://schemas.openxmlformats.org/officeDocument/2006/relationships/slideLayout" Target="../slideLayouts/slideLayout1513.xml"/></Relationships>
</file>

<file path=ppt/slideMasters/_rels/slideMaster2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18.xml"/><Relationship Id="rId2" Type="http://schemas.openxmlformats.org/officeDocument/2006/relationships/slideLayout" Target="../slideLayouts/slideLayout1517.xml"/><Relationship Id="rId1" Type="http://schemas.openxmlformats.org/officeDocument/2006/relationships/slideLayout" Target="../slideLayouts/slideLayout1516.xml"/><Relationship Id="rId6" Type="http://schemas.openxmlformats.org/officeDocument/2006/relationships/theme" Target="../theme/theme266.xml"/><Relationship Id="rId5" Type="http://schemas.openxmlformats.org/officeDocument/2006/relationships/slideLayout" Target="../slideLayouts/slideLayout1520.xml"/><Relationship Id="rId4" Type="http://schemas.openxmlformats.org/officeDocument/2006/relationships/slideLayout" Target="../slideLayouts/slideLayout1519.xml"/></Relationships>
</file>

<file path=ppt/slideMasters/_rels/slideMaster26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7.xml"/><Relationship Id="rId3" Type="http://schemas.openxmlformats.org/officeDocument/2006/relationships/slideLayout" Target="../slideLayouts/slideLayout1523.xml"/><Relationship Id="rId7" Type="http://schemas.openxmlformats.org/officeDocument/2006/relationships/slideLayout" Target="../slideLayouts/slideLayout1527.xml"/><Relationship Id="rId2" Type="http://schemas.openxmlformats.org/officeDocument/2006/relationships/slideLayout" Target="../slideLayouts/slideLayout1522.xml"/><Relationship Id="rId1" Type="http://schemas.openxmlformats.org/officeDocument/2006/relationships/slideLayout" Target="../slideLayouts/slideLayout1521.xml"/><Relationship Id="rId6" Type="http://schemas.openxmlformats.org/officeDocument/2006/relationships/slideLayout" Target="../slideLayouts/slideLayout1526.xml"/><Relationship Id="rId5" Type="http://schemas.openxmlformats.org/officeDocument/2006/relationships/slideLayout" Target="../slideLayouts/slideLayout1525.xml"/><Relationship Id="rId4" Type="http://schemas.openxmlformats.org/officeDocument/2006/relationships/slideLayout" Target="../slideLayouts/slideLayout1524.xml"/></Relationships>
</file>

<file path=ppt/slideMasters/_rels/slideMaster2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30.xml"/><Relationship Id="rId2" Type="http://schemas.openxmlformats.org/officeDocument/2006/relationships/slideLayout" Target="../slideLayouts/slideLayout1529.xml"/><Relationship Id="rId1" Type="http://schemas.openxmlformats.org/officeDocument/2006/relationships/slideLayout" Target="../slideLayouts/slideLayout1528.xml"/><Relationship Id="rId6" Type="http://schemas.openxmlformats.org/officeDocument/2006/relationships/theme" Target="../theme/theme268.xml"/><Relationship Id="rId5" Type="http://schemas.openxmlformats.org/officeDocument/2006/relationships/slideLayout" Target="../slideLayouts/slideLayout1532.xml"/><Relationship Id="rId4" Type="http://schemas.openxmlformats.org/officeDocument/2006/relationships/slideLayout" Target="../slideLayouts/slideLayout1531.xml"/></Relationships>
</file>

<file path=ppt/slideMasters/_rels/slideMaster2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35.xml"/><Relationship Id="rId7" Type="http://schemas.openxmlformats.org/officeDocument/2006/relationships/theme" Target="../theme/theme269.xml"/><Relationship Id="rId2" Type="http://schemas.openxmlformats.org/officeDocument/2006/relationships/slideLayout" Target="../slideLayouts/slideLayout1534.xml"/><Relationship Id="rId1" Type="http://schemas.openxmlformats.org/officeDocument/2006/relationships/slideLayout" Target="../slideLayouts/slideLayout1533.xml"/><Relationship Id="rId6" Type="http://schemas.openxmlformats.org/officeDocument/2006/relationships/slideLayout" Target="../slideLayouts/slideLayout1538.xml"/><Relationship Id="rId5" Type="http://schemas.openxmlformats.org/officeDocument/2006/relationships/slideLayout" Target="../slideLayouts/slideLayout1537.xml"/><Relationship Id="rId4" Type="http://schemas.openxmlformats.org/officeDocument/2006/relationships/slideLayout" Target="../slideLayouts/slideLayout153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theme" Target="../theme/theme27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/Relationships>
</file>

<file path=ppt/slideMasters/_rels/slideMaster27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0.xml"/><Relationship Id="rId3" Type="http://schemas.openxmlformats.org/officeDocument/2006/relationships/slideLayout" Target="../slideLayouts/slideLayout1541.xml"/><Relationship Id="rId7" Type="http://schemas.openxmlformats.org/officeDocument/2006/relationships/slideLayout" Target="../slideLayouts/slideLayout1545.xml"/><Relationship Id="rId2" Type="http://schemas.openxmlformats.org/officeDocument/2006/relationships/slideLayout" Target="../slideLayouts/slideLayout1540.xml"/><Relationship Id="rId1" Type="http://schemas.openxmlformats.org/officeDocument/2006/relationships/slideLayout" Target="../slideLayouts/slideLayout1539.xml"/><Relationship Id="rId6" Type="http://schemas.openxmlformats.org/officeDocument/2006/relationships/slideLayout" Target="../slideLayouts/slideLayout1544.xml"/><Relationship Id="rId5" Type="http://schemas.openxmlformats.org/officeDocument/2006/relationships/slideLayout" Target="../slideLayouts/slideLayout1543.xml"/><Relationship Id="rId4" Type="http://schemas.openxmlformats.org/officeDocument/2006/relationships/slideLayout" Target="../slideLayouts/slideLayout1542.xml"/></Relationships>
</file>

<file path=ppt/slideMasters/_rels/slideMaster2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8.xml"/><Relationship Id="rId7" Type="http://schemas.openxmlformats.org/officeDocument/2006/relationships/theme" Target="../theme/theme271.xml"/><Relationship Id="rId2" Type="http://schemas.openxmlformats.org/officeDocument/2006/relationships/slideLayout" Target="../slideLayouts/slideLayout1547.xml"/><Relationship Id="rId1" Type="http://schemas.openxmlformats.org/officeDocument/2006/relationships/slideLayout" Target="../slideLayouts/slideLayout1546.xml"/><Relationship Id="rId6" Type="http://schemas.openxmlformats.org/officeDocument/2006/relationships/slideLayout" Target="../slideLayouts/slideLayout1551.xml"/><Relationship Id="rId5" Type="http://schemas.openxmlformats.org/officeDocument/2006/relationships/slideLayout" Target="../slideLayouts/slideLayout1550.xml"/><Relationship Id="rId4" Type="http://schemas.openxmlformats.org/officeDocument/2006/relationships/slideLayout" Target="../slideLayouts/slideLayout1549.xml"/></Relationships>
</file>

<file path=ppt/slideMasters/_rels/slideMaster2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4.xml"/><Relationship Id="rId2" Type="http://schemas.openxmlformats.org/officeDocument/2006/relationships/slideLayout" Target="../slideLayouts/slideLayout1553.xml"/><Relationship Id="rId1" Type="http://schemas.openxmlformats.org/officeDocument/2006/relationships/slideLayout" Target="../slideLayouts/slideLayout1552.xml"/><Relationship Id="rId6" Type="http://schemas.openxmlformats.org/officeDocument/2006/relationships/theme" Target="../theme/theme272.xml"/><Relationship Id="rId5" Type="http://schemas.openxmlformats.org/officeDocument/2006/relationships/slideLayout" Target="../slideLayouts/slideLayout1556.xml"/><Relationship Id="rId4" Type="http://schemas.openxmlformats.org/officeDocument/2006/relationships/slideLayout" Target="../slideLayouts/slideLayout1555.xml"/></Relationships>
</file>

<file path=ppt/slideMasters/_rels/slideMaster2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9.xml"/><Relationship Id="rId2" Type="http://schemas.openxmlformats.org/officeDocument/2006/relationships/slideLayout" Target="../slideLayouts/slideLayout1558.xml"/><Relationship Id="rId1" Type="http://schemas.openxmlformats.org/officeDocument/2006/relationships/slideLayout" Target="../slideLayouts/slideLayout1557.xml"/><Relationship Id="rId6" Type="http://schemas.openxmlformats.org/officeDocument/2006/relationships/theme" Target="../theme/theme273.xml"/><Relationship Id="rId5" Type="http://schemas.openxmlformats.org/officeDocument/2006/relationships/slideLayout" Target="../slideLayouts/slideLayout1561.xml"/><Relationship Id="rId4" Type="http://schemas.openxmlformats.org/officeDocument/2006/relationships/slideLayout" Target="../slideLayouts/slideLayout1560.xml"/></Relationships>
</file>

<file path=ppt/slideMasters/_rels/slideMaster27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4.xml"/><Relationship Id="rId3" Type="http://schemas.openxmlformats.org/officeDocument/2006/relationships/slideLayout" Target="../slideLayouts/slideLayout1564.xml"/><Relationship Id="rId7" Type="http://schemas.openxmlformats.org/officeDocument/2006/relationships/slideLayout" Target="../slideLayouts/slideLayout1568.xml"/><Relationship Id="rId2" Type="http://schemas.openxmlformats.org/officeDocument/2006/relationships/slideLayout" Target="../slideLayouts/slideLayout1563.xml"/><Relationship Id="rId1" Type="http://schemas.openxmlformats.org/officeDocument/2006/relationships/slideLayout" Target="../slideLayouts/slideLayout1562.xml"/><Relationship Id="rId6" Type="http://schemas.openxmlformats.org/officeDocument/2006/relationships/slideLayout" Target="../slideLayouts/slideLayout1567.xml"/><Relationship Id="rId5" Type="http://schemas.openxmlformats.org/officeDocument/2006/relationships/slideLayout" Target="../slideLayouts/slideLayout1566.xml"/><Relationship Id="rId4" Type="http://schemas.openxmlformats.org/officeDocument/2006/relationships/slideLayout" Target="../slideLayouts/slideLayout1565.xml"/></Relationships>
</file>

<file path=ppt/slideMasters/_rels/slideMaster2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71.xml"/><Relationship Id="rId7" Type="http://schemas.openxmlformats.org/officeDocument/2006/relationships/theme" Target="../theme/theme275.xml"/><Relationship Id="rId2" Type="http://schemas.openxmlformats.org/officeDocument/2006/relationships/slideLayout" Target="../slideLayouts/slideLayout1570.xml"/><Relationship Id="rId1" Type="http://schemas.openxmlformats.org/officeDocument/2006/relationships/slideLayout" Target="../slideLayouts/slideLayout1569.xml"/><Relationship Id="rId6" Type="http://schemas.openxmlformats.org/officeDocument/2006/relationships/slideLayout" Target="../slideLayouts/slideLayout1574.xml"/><Relationship Id="rId5" Type="http://schemas.openxmlformats.org/officeDocument/2006/relationships/slideLayout" Target="../slideLayouts/slideLayout1573.xml"/><Relationship Id="rId4" Type="http://schemas.openxmlformats.org/officeDocument/2006/relationships/slideLayout" Target="../slideLayouts/slideLayout1572.xml"/></Relationships>
</file>

<file path=ppt/slideMasters/_rels/slideMaster2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77.xml"/><Relationship Id="rId2" Type="http://schemas.openxmlformats.org/officeDocument/2006/relationships/slideLayout" Target="../slideLayouts/slideLayout1576.xml"/><Relationship Id="rId1" Type="http://schemas.openxmlformats.org/officeDocument/2006/relationships/slideLayout" Target="../slideLayouts/slideLayout1575.xml"/><Relationship Id="rId6" Type="http://schemas.openxmlformats.org/officeDocument/2006/relationships/theme" Target="../theme/theme276.xml"/><Relationship Id="rId5" Type="http://schemas.openxmlformats.org/officeDocument/2006/relationships/slideLayout" Target="../slideLayouts/slideLayout1579.xml"/><Relationship Id="rId4" Type="http://schemas.openxmlformats.org/officeDocument/2006/relationships/slideLayout" Target="../slideLayouts/slideLayout1578.xml"/></Relationships>
</file>

<file path=ppt/slideMasters/_rels/slideMaster2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82.xml"/><Relationship Id="rId2" Type="http://schemas.openxmlformats.org/officeDocument/2006/relationships/slideLayout" Target="../slideLayouts/slideLayout1581.xml"/><Relationship Id="rId1" Type="http://schemas.openxmlformats.org/officeDocument/2006/relationships/slideLayout" Target="../slideLayouts/slideLayout1580.xml"/><Relationship Id="rId6" Type="http://schemas.openxmlformats.org/officeDocument/2006/relationships/theme" Target="../theme/theme277.xml"/><Relationship Id="rId5" Type="http://schemas.openxmlformats.org/officeDocument/2006/relationships/slideLayout" Target="../slideLayouts/slideLayout1584.xml"/><Relationship Id="rId4" Type="http://schemas.openxmlformats.org/officeDocument/2006/relationships/slideLayout" Target="../slideLayouts/slideLayout1583.xml"/></Relationships>
</file>

<file path=ppt/slideMasters/_rels/slideMaster2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2.xml"/><Relationship Id="rId3" Type="http://schemas.openxmlformats.org/officeDocument/2006/relationships/slideLayout" Target="../slideLayouts/slideLayout1587.xml"/><Relationship Id="rId7" Type="http://schemas.openxmlformats.org/officeDocument/2006/relationships/slideLayout" Target="../slideLayouts/slideLayout1591.xml"/><Relationship Id="rId2" Type="http://schemas.openxmlformats.org/officeDocument/2006/relationships/slideLayout" Target="../slideLayouts/slideLayout1586.xml"/><Relationship Id="rId1" Type="http://schemas.openxmlformats.org/officeDocument/2006/relationships/slideLayout" Target="../slideLayouts/slideLayout1585.xml"/><Relationship Id="rId6" Type="http://schemas.openxmlformats.org/officeDocument/2006/relationships/slideLayout" Target="../slideLayouts/slideLayout1590.xml"/><Relationship Id="rId5" Type="http://schemas.openxmlformats.org/officeDocument/2006/relationships/slideLayout" Target="../slideLayouts/slideLayout1589.xml"/><Relationship Id="rId4" Type="http://schemas.openxmlformats.org/officeDocument/2006/relationships/slideLayout" Target="../slideLayouts/slideLayout1588.xml"/><Relationship Id="rId9" Type="http://schemas.openxmlformats.org/officeDocument/2006/relationships/theme" Target="../theme/theme278.xml"/></Relationships>
</file>

<file path=ppt/slideMasters/_rels/slideMaster279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9.xml"/><Relationship Id="rId2" Type="http://schemas.openxmlformats.org/officeDocument/2006/relationships/slideLayout" Target="../slideLayouts/slideLayout1594.xml"/><Relationship Id="rId1" Type="http://schemas.openxmlformats.org/officeDocument/2006/relationships/slideLayout" Target="../slideLayouts/slideLayout1593.xml"/><Relationship Id="rId4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theme" Target="../theme/theme28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/Relationships>
</file>

<file path=ppt/slideMasters/_rels/slideMaster2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7.xml"/><Relationship Id="rId2" Type="http://schemas.openxmlformats.org/officeDocument/2006/relationships/slideLayout" Target="../slideLayouts/slideLayout1596.xml"/><Relationship Id="rId1" Type="http://schemas.openxmlformats.org/officeDocument/2006/relationships/slideLayout" Target="../slideLayouts/slideLayout1595.xml"/><Relationship Id="rId6" Type="http://schemas.openxmlformats.org/officeDocument/2006/relationships/theme" Target="../theme/theme280.xml"/><Relationship Id="rId5" Type="http://schemas.openxmlformats.org/officeDocument/2006/relationships/slideLayout" Target="../slideLayouts/slideLayout1599.xml"/><Relationship Id="rId4" Type="http://schemas.openxmlformats.org/officeDocument/2006/relationships/slideLayout" Target="../slideLayouts/slideLayout1598.xml"/></Relationships>
</file>

<file path=ppt/slideMasters/_rels/slideMaster2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7.xml"/><Relationship Id="rId3" Type="http://schemas.openxmlformats.org/officeDocument/2006/relationships/slideLayout" Target="../slideLayouts/slideLayout1602.xml"/><Relationship Id="rId7" Type="http://schemas.openxmlformats.org/officeDocument/2006/relationships/slideLayout" Target="../slideLayouts/slideLayout1606.xml"/><Relationship Id="rId2" Type="http://schemas.openxmlformats.org/officeDocument/2006/relationships/slideLayout" Target="../slideLayouts/slideLayout1601.xml"/><Relationship Id="rId1" Type="http://schemas.openxmlformats.org/officeDocument/2006/relationships/slideLayout" Target="../slideLayouts/slideLayout1600.xml"/><Relationship Id="rId6" Type="http://schemas.openxmlformats.org/officeDocument/2006/relationships/slideLayout" Target="../slideLayouts/slideLayout1605.xml"/><Relationship Id="rId5" Type="http://schemas.openxmlformats.org/officeDocument/2006/relationships/slideLayout" Target="../slideLayouts/slideLayout1604.xml"/><Relationship Id="rId4" Type="http://schemas.openxmlformats.org/officeDocument/2006/relationships/slideLayout" Target="../slideLayouts/slideLayout1603.xml"/><Relationship Id="rId9" Type="http://schemas.openxmlformats.org/officeDocument/2006/relationships/theme" Target="../theme/theme281.xml"/></Relationships>
</file>

<file path=ppt/slideMasters/_rels/slideMaster2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10.xml"/><Relationship Id="rId2" Type="http://schemas.openxmlformats.org/officeDocument/2006/relationships/slideLayout" Target="../slideLayouts/slideLayout1609.xml"/><Relationship Id="rId1" Type="http://schemas.openxmlformats.org/officeDocument/2006/relationships/slideLayout" Target="../slideLayouts/slideLayout1608.xml"/><Relationship Id="rId6" Type="http://schemas.openxmlformats.org/officeDocument/2006/relationships/theme" Target="../theme/theme282.xml"/><Relationship Id="rId5" Type="http://schemas.openxmlformats.org/officeDocument/2006/relationships/slideLayout" Target="../slideLayouts/slideLayout1612.xml"/><Relationship Id="rId4" Type="http://schemas.openxmlformats.org/officeDocument/2006/relationships/slideLayout" Target="../slideLayouts/slideLayout1611.xml"/></Relationships>
</file>

<file path=ppt/slideMasters/_rels/slideMaster2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15.xml"/><Relationship Id="rId2" Type="http://schemas.openxmlformats.org/officeDocument/2006/relationships/slideLayout" Target="../slideLayouts/slideLayout1614.xml"/><Relationship Id="rId1" Type="http://schemas.openxmlformats.org/officeDocument/2006/relationships/slideLayout" Target="../slideLayouts/slideLayout1613.xml"/><Relationship Id="rId6" Type="http://schemas.openxmlformats.org/officeDocument/2006/relationships/theme" Target="../theme/theme283.xml"/><Relationship Id="rId5" Type="http://schemas.openxmlformats.org/officeDocument/2006/relationships/slideLayout" Target="../slideLayouts/slideLayout1617.xml"/><Relationship Id="rId4" Type="http://schemas.openxmlformats.org/officeDocument/2006/relationships/slideLayout" Target="../slideLayouts/slideLayout1616.xml"/></Relationships>
</file>

<file path=ppt/slideMasters/_rels/slideMaster2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5.xml"/><Relationship Id="rId3" Type="http://schemas.openxmlformats.org/officeDocument/2006/relationships/slideLayout" Target="../slideLayouts/slideLayout1620.xml"/><Relationship Id="rId7" Type="http://schemas.openxmlformats.org/officeDocument/2006/relationships/slideLayout" Target="../slideLayouts/slideLayout1624.xml"/><Relationship Id="rId2" Type="http://schemas.openxmlformats.org/officeDocument/2006/relationships/slideLayout" Target="../slideLayouts/slideLayout1619.xml"/><Relationship Id="rId1" Type="http://schemas.openxmlformats.org/officeDocument/2006/relationships/slideLayout" Target="../slideLayouts/slideLayout1618.xml"/><Relationship Id="rId6" Type="http://schemas.openxmlformats.org/officeDocument/2006/relationships/slideLayout" Target="../slideLayouts/slideLayout1623.xml"/><Relationship Id="rId5" Type="http://schemas.openxmlformats.org/officeDocument/2006/relationships/slideLayout" Target="../slideLayouts/slideLayout1622.xml"/><Relationship Id="rId4" Type="http://schemas.openxmlformats.org/officeDocument/2006/relationships/slideLayout" Target="../slideLayouts/slideLayout1621.xml"/><Relationship Id="rId9" Type="http://schemas.openxmlformats.org/officeDocument/2006/relationships/theme" Target="../theme/theme284.xml"/></Relationships>
</file>

<file path=ppt/slideMasters/_rels/slideMaster285.xml.rels><?xml version="1.0" encoding="UTF-8" standalone="yes"?>
<Relationships xmlns="http://schemas.openxmlformats.org/package/2006/relationships"><Relationship Id="rId3" Type="http://schemas.openxmlformats.org/officeDocument/2006/relationships/theme" Target="../theme/theme285.xml"/><Relationship Id="rId2" Type="http://schemas.openxmlformats.org/officeDocument/2006/relationships/slideLayout" Target="../slideLayouts/slideLayout1627.xml"/><Relationship Id="rId1" Type="http://schemas.openxmlformats.org/officeDocument/2006/relationships/slideLayout" Target="../slideLayouts/slideLayout1626.xml"/><Relationship Id="rId4" Type="http://schemas.openxmlformats.org/officeDocument/2006/relationships/image" Target="../media/image1.png"/></Relationships>
</file>

<file path=ppt/slideMasters/_rels/slideMaster2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30.xml"/><Relationship Id="rId2" Type="http://schemas.openxmlformats.org/officeDocument/2006/relationships/slideLayout" Target="../slideLayouts/slideLayout1629.xml"/><Relationship Id="rId1" Type="http://schemas.openxmlformats.org/officeDocument/2006/relationships/slideLayout" Target="../slideLayouts/slideLayout1628.xml"/><Relationship Id="rId6" Type="http://schemas.openxmlformats.org/officeDocument/2006/relationships/theme" Target="../theme/theme286.xml"/><Relationship Id="rId5" Type="http://schemas.openxmlformats.org/officeDocument/2006/relationships/slideLayout" Target="../slideLayouts/slideLayout1632.xml"/><Relationship Id="rId4" Type="http://schemas.openxmlformats.org/officeDocument/2006/relationships/slideLayout" Target="../slideLayouts/slideLayout1631.xml"/></Relationships>
</file>

<file path=ppt/slideMasters/_rels/slideMaster2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0.xml"/><Relationship Id="rId3" Type="http://schemas.openxmlformats.org/officeDocument/2006/relationships/slideLayout" Target="../slideLayouts/slideLayout1635.xml"/><Relationship Id="rId7" Type="http://schemas.openxmlformats.org/officeDocument/2006/relationships/slideLayout" Target="../slideLayouts/slideLayout1639.xml"/><Relationship Id="rId2" Type="http://schemas.openxmlformats.org/officeDocument/2006/relationships/slideLayout" Target="../slideLayouts/slideLayout1634.xml"/><Relationship Id="rId1" Type="http://schemas.openxmlformats.org/officeDocument/2006/relationships/slideLayout" Target="../slideLayouts/slideLayout1633.xml"/><Relationship Id="rId6" Type="http://schemas.openxmlformats.org/officeDocument/2006/relationships/slideLayout" Target="../slideLayouts/slideLayout1638.xml"/><Relationship Id="rId5" Type="http://schemas.openxmlformats.org/officeDocument/2006/relationships/slideLayout" Target="../slideLayouts/slideLayout1637.xml"/><Relationship Id="rId4" Type="http://schemas.openxmlformats.org/officeDocument/2006/relationships/slideLayout" Target="../slideLayouts/slideLayout1636.xml"/><Relationship Id="rId9" Type="http://schemas.openxmlformats.org/officeDocument/2006/relationships/theme" Target="../theme/theme287.xml"/></Relationships>
</file>

<file path=ppt/slideMasters/_rels/slideMaster2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43.xml"/><Relationship Id="rId7" Type="http://schemas.openxmlformats.org/officeDocument/2006/relationships/theme" Target="../theme/theme288.xml"/><Relationship Id="rId2" Type="http://schemas.openxmlformats.org/officeDocument/2006/relationships/slideLayout" Target="../slideLayouts/slideLayout1642.xml"/><Relationship Id="rId1" Type="http://schemas.openxmlformats.org/officeDocument/2006/relationships/slideLayout" Target="../slideLayouts/slideLayout1641.xml"/><Relationship Id="rId6" Type="http://schemas.openxmlformats.org/officeDocument/2006/relationships/slideLayout" Target="../slideLayouts/slideLayout1646.xml"/><Relationship Id="rId5" Type="http://schemas.openxmlformats.org/officeDocument/2006/relationships/slideLayout" Target="../slideLayouts/slideLayout1645.xml"/><Relationship Id="rId4" Type="http://schemas.openxmlformats.org/officeDocument/2006/relationships/slideLayout" Target="../slideLayouts/slideLayout1644.xml"/></Relationships>
</file>

<file path=ppt/slideMasters/_rels/slideMaster2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49.xml"/><Relationship Id="rId2" Type="http://schemas.openxmlformats.org/officeDocument/2006/relationships/slideLayout" Target="../slideLayouts/slideLayout1648.xml"/><Relationship Id="rId1" Type="http://schemas.openxmlformats.org/officeDocument/2006/relationships/slideLayout" Target="../slideLayouts/slideLayout1647.xml"/><Relationship Id="rId6" Type="http://schemas.openxmlformats.org/officeDocument/2006/relationships/theme" Target="../theme/theme289.xml"/><Relationship Id="rId5" Type="http://schemas.openxmlformats.org/officeDocument/2006/relationships/slideLayout" Target="../slideLayouts/slideLayout1651.xml"/><Relationship Id="rId4" Type="http://schemas.openxmlformats.org/officeDocument/2006/relationships/slideLayout" Target="../slideLayouts/slideLayout1650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theme" Target="../theme/theme2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/Relationships>
</file>

<file path=ppt/slideMasters/_rels/slideMaster2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54.xml"/><Relationship Id="rId2" Type="http://schemas.openxmlformats.org/officeDocument/2006/relationships/slideLayout" Target="../slideLayouts/slideLayout1653.xml"/><Relationship Id="rId1" Type="http://schemas.openxmlformats.org/officeDocument/2006/relationships/slideLayout" Target="../slideLayouts/slideLayout1652.xml"/><Relationship Id="rId6" Type="http://schemas.openxmlformats.org/officeDocument/2006/relationships/theme" Target="../theme/theme290.xml"/><Relationship Id="rId5" Type="http://schemas.openxmlformats.org/officeDocument/2006/relationships/slideLayout" Target="../slideLayouts/slideLayout1656.xml"/><Relationship Id="rId4" Type="http://schemas.openxmlformats.org/officeDocument/2006/relationships/slideLayout" Target="../slideLayouts/slideLayout1655.xml"/></Relationships>
</file>

<file path=ppt/slideMasters/_rels/slideMaster2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59.xml"/><Relationship Id="rId2" Type="http://schemas.openxmlformats.org/officeDocument/2006/relationships/slideLayout" Target="../slideLayouts/slideLayout1658.xml"/><Relationship Id="rId1" Type="http://schemas.openxmlformats.org/officeDocument/2006/relationships/slideLayout" Target="../slideLayouts/slideLayout1657.xml"/><Relationship Id="rId6" Type="http://schemas.openxmlformats.org/officeDocument/2006/relationships/theme" Target="../theme/theme291.xml"/><Relationship Id="rId5" Type="http://schemas.openxmlformats.org/officeDocument/2006/relationships/slideLayout" Target="../slideLayouts/slideLayout1661.xml"/><Relationship Id="rId4" Type="http://schemas.openxmlformats.org/officeDocument/2006/relationships/slideLayout" Target="../slideLayouts/slideLayout1660.xml"/></Relationships>
</file>

<file path=ppt/slideMasters/_rels/slideMaster2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4.xml"/><Relationship Id="rId2" Type="http://schemas.openxmlformats.org/officeDocument/2006/relationships/slideLayout" Target="../slideLayouts/slideLayout1663.xml"/><Relationship Id="rId1" Type="http://schemas.openxmlformats.org/officeDocument/2006/relationships/slideLayout" Target="../slideLayouts/slideLayout1662.xml"/><Relationship Id="rId5" Type="http://schemas.openxmlformats.org/officeDocument/2006/relationships/theme" Target="../theme/theme292.xml"/><Relationship Id="rId4" Type="http://schemas.openxmlformats.org/officeDocument/2006/relationships/slideLayout" Target="../slideLayouts/slideLayout1665.xml"/></Relationships>
</file>

<file path=ppt/slideMasters/_rels/slideMaster2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8.xml"/><Relationship Id="rId2" Type="http://schemas.openxmlformats.org/officeDocument/2006/relationships/slideLayout" Target="../slideLayouts/slideLayout1667.xml"/><Relationship Id="rId1" Type="http://schemas.openxmlformats.org/officeDocument/2006/relationships/slideLayout" Target="../slideLayouts/slideLayout1666.xml"/><Relationship Id="rId6" Type="http://schemas.openxmlformats.org/officeDocument/2006/relationships/theme" Target="../theme/theme293.xml"/><Relationship Id="rId5" Type="http://schemas.openxmlformats.org/officeDocument/2006/relationships/slideLayout" Target="../slideLayouts/slideLayout1670.xml"/><Relationship Id="rId4" Type="http://schemas.openxmlformats.org/officeDocument/2006/relationships/slideLayout" Target="../slideLayouts/slideLayout1669.xml"/></Relationships>
</file>

<file path=ppt/slideMasters/_rels/slideMaster29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4.xml"/><Relationship Id="rId3" Type="http://schemas.openxmlformats.org/officeDocument/2006/relationships/slideLayout" Target="../slideLayouts/slideLayout1673.xml"/><Relationship Id="rId7" Type="http://schemas.openxmlformats.org/officeDocument/2006/relationships/slideLayout" Target="../slideLayouts/slideLayout1677.xml"/><Relationship Id="rId2" Type="http://schemas.openxmlformats.org/officeDocument/2006/relationships/slideLayout" Target="../slideLayouts/slideLayout1672.xml"/><Relationship Id="rId1" Type="http://schemas.openxmlformats.org/officeDocument/2006/relationships/slideLayout" Target="../slideLayouts/slideLayout1671.xml"/><Relationship Id="rId6" Type="http://schemas.openxmlformats.org/officeDocument/2006/relationships/slideLayout" Target="../slideLayouts/slideLayout1676.xml"/><Relationship Id="rId5" Type="http://schemas.openxmlformats.org/officeDocument/2006/relationships/slideLayout" Target="../slideLayouts/slideLayout1675.xml"/><Relationship Id="rId4" Type="http://schemas.openxmlformats.org/officeDocument/2006/relationships/slideLayout" Target="../slideLayouts/slideLayout1674.xml"/></Relationships>
</file>

<file path=ppt/slideMasters/_rels/slideMaster2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80.xml"/><Relationship Id="rId2" Type="http://schemas.openxmlformats.org/officeDocument/2006/relationships/slideLayout" Target="../slideLayouts/slideLayout1679.xml"/><Relationship Id="rId1" Type="http://schemas.openxmlformats.org/officeDocument/2006/relationships/slideLayout" Target="../slideLayouts/slideLayout1678.xml"/><Relationship Id="rId5" Type="http://schemas.openxmlformats.org/officeDocument/2006/relationships/image" Target="../media/image1.png"/><Relationship Id="rId4" Type="http://schemas.openxmlformats.org/officeDocument/2006/relationships/theme" Target="../theme/theme295.xml"/></Relationships>
</file>

<file path=ppt/slideMasters/_rels/slideMaster2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83.xml"/><Relationship Id="rId2" Type="http://schemas.openxmlformats.org/officeDocument/2006/relationships/slideLayout" Target="../slideLayouts/slideLayout1682.xml"/><Relationship Id="rId1" Type="http://schemas.openxmlformats.org/officeDocument/2006/relationships/slideLayout" Target="../slideLayouts/slideLayout1681.xml"/><Relationship Id="rId6" Type="http://schemas.openxmlformats.org/officeDocument/2006/relationships/theme" Target="../theme/theme296.xml"/><Relationship Id="rId5" Type="http://schemas.openxmlformats.org/officeDocument/2006/relationships/slideLayout" Target="../slideLayouts/slideLayout1685.xml"/><Relationship Id="rId4" Type="http://schemas.openxmlformats.org/officeDocument/2006/relationships/slideLayout" Target="../slideLayouts/slideLayout1684.xml"/></Relationships>
</file>

<file path=ppt/slideMasters/_rels/slideMaster29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3.xml"/><Relationship Id="rId3" Type="http://schemas.openxmlformats.org/officeDocument/2006/relationships/slideLayout" Target="../slideLayouts/slideLayout1688.xml"/><Relationship Id="rId7" Type="http://schemas.openxmlformats.org/officeDocument/2006/relationships/slideLayout" Target="../slideLayouts/slideLayout1692.xml"/><Relationship Id="rId2" Type="http://schemas.openxmlformats.org/officeDocument/2006/relationships/slideLayout" Target="../slideLayouts/slideLayout1687.xml"/><Relationship Id="rId1" Type="http://schemas.openxmlformats.org/officeDocument/2006/relationships/slideLayout" Target="../slideLayouts/slideLayout1686.xml"/><Relationship Id="rId6" Type="http://schemas.openxmlformats.org/officeDocument/2006/relationships/slideLayout" Target="../slideLayouts/slideLayout1691.xml"/><Relationship Id="rId5" Type="http://schemas.openxmlformats.org/officeDocument/2006/relationships/slideLayout" Target="../slideLayouts/slideLayout1690.xml"/><Relationship Id="rId4" Type="http://schemas.openxmlformats.org/officeDocument/2006/relationships/slideLayout" Target="../slideLayouts/slideLayout1689.xml"/><Relationship Id="rId9" Type="http://schemas.openxmlformats.org/officeDocument/2006/relationships/theme" Target="../theme/theme297.xml"/></Relationships>
</file>

<file path=ppt/slideMasters/_rels/slideMaster29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1.xml"/><Relationship Id="rId3" Type="http://schemas.openxmlformats.org/officeDocument/2006/relationships/slideLayout" Target="../slideLayouts/slideLayout1696.xml"/><Relationship Id="rId7" Type="http://schemas.openxmlformats.org/officeDocument/2006/relationships/slideLayout" Target="../slideLayouts/slideLayout1700.xml"/><Relationship Id="rId2" Type="http://schemas.openxmlformats.org/officeDocument/2006/relationships/slideLayout" Target="../slideLayouts/slideLayout1695.xml"/><Relationship Id="rId1" Type="http://schemas.openxmlformats.org/officeDocument/2006/relationships/slideLayout" Target="../slideLayouts/slideLayout1694.xml"/><Relationship Id="rId6" Type="http://schemas.openxmlformats.org/officeDocument/2006/relationships/slideLayout" Target="../slideLayouts/slideLayout1699.xml"/><Relationship Id="rId5" Type="http://schemas.openxmlformats.org/officeDocument/2006/relationships/slideLayout" Target="../slideLayouts/slideLayout1698.xml"/><Relationship Id="rId4" Type="http://schemas.openxmlformats.org/officeDocument/2006/relationships/slideLayout" Target="../slideLayouts/slideLayout1697.xml"/><Relationship Id="rId9" Type="http://schemas.openxmlformats.org/officeDocument/2006/relationships/theme" Target="../theme/theme298.xml"/></Relationships>
</file>

<file path=ppt/slideMasters/_rels/slideMaster2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04.xml"/><Relationship Id="rId2" Type="http://schemas.openxmlformats.org/officeDocument/2006/relationships/slideLayout" Target="../slideLayouts/slideLayout1703.xml"/><Relationship Id="rId1" Type="http://schemas.openxmlformats.org/officeDocument/2006/relationships/slideLayout" Target="../slideLayouts/slideLayout1702.xml"/><Relationship Id="rId6" Type="http://schemas.openxmlformats.org/officeDocument/2006/relationships/theme" Target="../theme/theme299.xml"/><Relationship Id="rId5" Type="http://schemas.openxmlformats.org/officeDocument/2006/relationships/slideLayout" Target="../slideLayouts/slideLayout1706.xml"/><Relationship Id="rId4" Type="http://schemas.openxmlformats.org/officeDocument/2006/relationships/slideLayout" Target="../slideLayouts/slideLayout170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theme" Target="../theme/theme30.xml"/><Relationship Id="rId5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2.xml"/></Relationships>
</file>

<file path=ppt/slideMasters/_rels/slideMaster3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09.xml"/><Relationship Id="rId7" Type="http://schemas.openxmlformats.org/officeDocument/2006/relationships/theme" Target="../theme/theme300.xml"/><Relationship Id="rId2" Type="http://schemas.openxmlformats.org/officeDocument/2006/relationships/slideLayout" Target="../slideLayouts/slideLayout1708.xml"/><Relationship Id="rId1" Type="http://schemas.openxmlformats.org/officeDocument/2006/relationships/slideLayout" Target="../slideLayouts/slideLayout1707.xml"/><Relationship Id="rId6" Type="http://schemas.openxmlformats.org/officeDocument/2006/relationships/slideLayout" Target="../slideLayouts/slideLayout1712.xml"/><Relationship Id="rId5" Type="http://schemas.openxmlformats.org/officeDocument/2006/relationships/slideLayout" Target="../slideLayouts/slideLayout1711.xml"/><Relationship Id="rId4" Type="http://schemas.openxmlformats.org/officeDocument/2006/relationships/slideLayout" Target="../slideLayouts/slideLayout1710.xml"/></Relationships>
</file>

<file path=ppt/slideMasters/_rels/slideMaster30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0.xml"/><Relationship Id="rId3" Type="http://schemas.openxmlformats.org/officeDocument/2006/relationships/slideLayout" Target="../slideLayouts/slideLayout1715.xml"/><Relationship Id="rId7" Type="http://schemas.openxmlformats.org/officeDocument/2006/relationships/slideLayout" Target="../slideLayouts/slideLayout1719.xml"/><Relationship Id="rId2" Type="http://schemas.openxmlformats.org/officeDocument/2006/relationships/slideLayout" Target="../slideLayouts/slideLayout1714.xml"/><Relationship Id="rId1" Type="http://schemas.openxmlformats.org/officeDocument/2006/relationships/slideLayout" Target="../slideLayouts/slideLayout1713.xml"/><Relationship Id="rId6" Type="http://schemas.openxmlformats.org/officeDocument/2006/relationships/slideLayout" Target="../slideLayouts/slideLayout1718.xml"/><Relationship Id="rId5" Type="http://schemas.openxmlformats.org/officeDocument/2006/relationships/slideLayout" Target="../slideLayouts/slideLayout1717.xml"/><Relationship Id="rId4" Type="http://schemas.openxmlformats.org/officeDocument/2006/relationships/slideLayout" Target="../slideLayouts/slideLayout1716.xml"/><Relationship Id="rId9" Type="http://schemas.openxmlformats.org/officeDocument/2006/relationships/theme" Target="../theme/theme301.xml"/></Relationships>
</file>

<file path=ppt/slideMasters/_rels/slideMaster3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23.xml"/><Relationship Id="rId2" Type="http://schemas.openxmlformats.org/officeDocument/2006/relationships/slideLayout" Target="../slideLayouts/slideLayout1722.xml"/><Relationship Id="rId1" Type="http://schemas.openxmlformats.org/officeDocument/2006/relationships/slideLayout" Target="../slideLayouts/slideLayout1721.xml"/><Relationship Id="rId6" Type="http://schemas.openxmlformats.org/officeDocument/2006/relationships/theme" Target="../theme/theme302.xml"/><Relationship Id="rId5" Type="http://schemas.openxmlformats.org/officeDocument/2006/relationships/slideLayout" Target="../slideLayouts/slideLayout1725.xml"/><Relationship Id="rId4" Type="http://schemas.openxmlformats.org/officeDocument/2006/relationships/slideLayout" Target="../slideLayouts/slideLayout1724.xml"/></Relationships>
</file>

<file path=ppt/slideMasters/_rels/slideMaster3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28.xml"/><Relationship Id="rId2" Type="http://schemas.openxmlformats.org/officeDocument/2006/relationships/slideLayout" Target="../slideLayouts/slideLayout1727.xml"/><Relationship Id="rId1" Type="http://schemas.openxmlformats.org/officeDocument/2006/relationships/slideLayout" Target="../slideLayouts/slideLayout1726.xml"/><Relationship Id="rId6" Type="http://schemas.openxmlformats.org/officeDocument/2006/relationships/theme" Target="../theme/theme303.xml"/><Relationship Id="rId5" Type="http://schemas.openxmlformats.org/officeDocument/2006/relationships/slideLayout" Target="../slideLayouts/slideLayout1730.xml"/><Relationship Id="rId4" Type="http://schemas.openxmlformats.org/officeDocument/2006/relationships/slideLayout" Target="../slideLayouts/slideLayout1729.xml"/></Relationships>
</file>

<file path=ppt/slideMasters/_rels/slideMaster30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8.xml"/><Relationship Id="rId3" Type="http://schemas.openxmlformats.org/officeDocument/2006/relationships/slideLayout" Target="../slideLayouts/slideLayout1733.xml"/><Relationship Id="rId7" Type="http://schemas.openxmlformats.org/officeDocument/2006/relationships/slideLayout" Target="../slideLayouts/slideLayout1737.xml"/><Relationship Id="rId2" Type="http://schemas.openxmlformats.org/officeDocument/2006/relationships/slideLayout" Target="../slideLayouts/slideLayout1732.xml"/><Relationship Id="rId1" Type="http://schemas.openxmlformats.org/officeDocument/2006/relationships/slideLayout" Target="../slideLayouts/slideLayout1731.xml"/><Relationship Id="rId6" Type="http://schemas.openxmlformats.org/officeDocument/2006/relationships/slideLayout" Target="../slideLayouts/slideLayout1736.xml"/><Relationship Id="rId5" Type="http://schemas.openxmlformats.org/officeDocument/2006/relationships/slideLayout" Target="../slideLayouts/slideLayout1735.xml"/><Relationship Id="rId4" Type="http://schemas.openxmlformats.org/officeDocument/2006/relationships/slideLayout" Target="../slideLayouts/slideLayout1734.xml"/><Relationship Id="rId9" Type="http://schemas.openxmlformats.org/officeDocument/2006/relationships/theme" Target="../theme/theme304.xml"/></Relationships>
</file>

<file path=ppt/slideMasters/_rels/slideMaster3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41.xml"/><Relationship Id="rId7" Type="http://schemas.openxmlformats.org/officeDocument/2006/relationships/theme" Target="../theme/theme305.xml"/><Relationship Id="rId2" Type="http://schemas.openxmlformats.org/officeDocument/2006/relationships/slideLayout" Target="../slideLayouts/slideLayout1740.xml"/><Relationship Id="rId1" Type="http://schemas.openxmlformats.org/officeDocument/2006/relationships/slideLayout" Target="../slideLayouts/slideLayout1739.xml"/><Relationship Id="rId6" Type="http://schemas.openxmlformats.org/officeDocument/2006/relationships/slideLayout" Target="../slideLayouts/slideLayout1744.xml"/><Relationship Id="rId5" Type="http://schemas.openxmlformats.org/officeDocument/2006/relationships/slideLayout" Target="../slideLayouts/slideLayout1743.xml"/><Relationship Id="rId4" Type="http://schemas.openxmlformats.org/officeDocument/2006/relationships/slideLayout" Target="../slideLayouts/slideLayout1742.xml"/></Relationships>
</file>

<file path=ppt/slideMasters/_rels/slideMaster3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47.xml"/><Relationship Id="rId2" Type="http://schemas.openxmlformats.org/officeDocument/2006/relationships/slideLayout" Target="../slideLayouts/slideLayout1746.xml"/><Relationship Id="rId1" Type="http://schemas.openxmlformats.org/officeDocument/2006/relationships/slideLayout" Target="../slideLayouts/slideLayout1745.xml"/><Relationship Id="rId6" Type="http://schemas.openxmlformats.org/officeDocument/2006/relationships/theme" Target="../theme/theme306.xml"/><Relationship Id="rId5" Type="http://schemas.openxmlformats.org/officeDocument/2006/relationships/slideLayout" Target="../slideLayouts/slideLayout1749.xml"/><Relationship Id="rId4" Type="http://schemas.openxmlformats.org/officeDocument/2006/relationships/slideLayout" Target="../slideLayouts/slideLayout1748.xml"/></Relationships>
</file>

<file path=ppt/slideMasters/_rels/slideMaster3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52.xml"/><Relationship Id="rId2" Type="http://schemas.openxmlformats.org/officeDocument/2006/relationships/slideLayout" Target="../slideLayouts/slideLayout1751.xml"/><Relationship Id="rId1" Type="http://schemas.openxmlformats.org/officeDocument/2006/relationships/slideLayout" Target="../slideLayouts/slideLayout1750.xml"/><Relationship Id="rId6" Type="http://schemas.openxmlformats.org/officeDocument/2006/relationships/theme" Target="../theme/theme307.xml"/><Relationship Id="rId5" Type="http://schemas.openxmlformats.org/officeDocument/2006/relationships/slideLayout" Target="../slideLayouts/slideLayout1754.xml"/><Relationship Id="rId4" Type="http://schemas.openxmlformats.org/officeDocument/2006/relationships/slideLayout" Target="../slideLayouts/slideLayout1753.xml"/></Relationships>
</file>

<file path=ppt/slideMasters/_rels/slideMaster3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57.xml"/><Relationship Id="rId2" Type="http://schemas.openxmlformats.org/officeDocument/2006/relationships/slideLayout" Target="../slideLayouts/slideLayout1756.xml"/><Relationship Id="rId1" Type="http://schemas.openxmlformats.org/officeDocument/2006/relationships/slideLayout" Target="../slideLayouts/slideLayout1755.xml"/><Relationship Id="rId6" Type="http://schemas.openxmlformats.org/officeDocument/2006/relationships/theme" Target="../theme/theme308.xml"/><Relationship Id="rId5" Type="http://schemas.openxmlformats.org/officeDocument/2006/relationships/slideLayout" Target="../slideLayouts/slideLayout1759.xml"/><Relationship Id="rId4" Type="http://schemas.openxmlformats.org/officeDocument/2006/relationships/slideLayout" Target="../slideLayouts/slideLayout1758.xml"/></Relationships>
</file>

<file path=ppt/slideMasters/_rels/slideMaster30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7.xml"/><Relationship Id="rId3" Type="http://schemas.openxmlformats.org/officeDocument/2006/relationships/slideLayout" Target="../slideLayouts/slideLayout1762.xml"/><Relationship Id="rId7" Type="http://schemas.openxmlformats.org/officeDocument/2006/relationships/slideLayout" Target="../slideLayouts/slideLayout1766.xml"/><Relationship Id="rId2" Type="http://schemas.openxmlformats.org/officeDocument/2006/relationships/slideLayout" Target="../slideLayouts/slideLayout1761.xml"/><Relationship Id="rId1" Type="http://schemas.openxmlformats.org/officeDocument/2006/relationships/slideLayout" Target="../slideLayouts/slideLayout1760.xml"/><Relationship Id="rId6" Type="http://schemas.openxmlformats.org/officeDocument/2006/relationships/slideLayout" Target="../slideLayouts/slideLayout1765.xml"/><Relationship Id="rId5" Type="http://schemas.openxmlformats.org/officeDocument/2006/relationships/slideLayout" Target="../slideLayouts/slideLayout1764.xml"/><Relationship Id="rId4" Type="http://schemas.openxmlformats.org/officeDocument/2006/relationships/slideLayout" Target="../slideLayouts/slideLayout1763.xml"/><Relationship Id="rId9" Type="http://schemas.openxmlformats.org/officeDocument/2006/relationships/theme" Target="../theme/theme30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7.xml"/></Relationships>
</file>

<file path=ppt/slideMasters/_rels/slideMaster3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0.xml"/><Relationship Id="rId2" Type="http://schemas.openxmlformats.org/officeDocument/2006/relationships/slideLayout" Target="../slideLayouts/slideLayout1769.xml"/><Relationship Id="rId1" Type="http://schemas.openxmlformats.org/officeDocument/2006/relationships/slideLayout" Target="../slideLayouts/slideLayout1768.xml"/><Relationship Id="rId6" Type="http://schemas.openxmlformats.org/officeDocument/2006/relationships/theme" Target="../theme/theme310.xml"/><Relationship Id="rId5" Type="http://schemas.openxmlformats.org/officeDocument/2006/relationships/slideLayout" Target="../slideLayouts/slideLayout1772.xml"/><Relationship Id="rId4" Type="http://schemas.openxmlformats.org/officeDocument/2006/relationships/slideLayout" Target="../slideLayouts/slideLayout1771.xml"/></Relationships>
</file>

<file path=ppt/slideMasters/_rels/slideMaster3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0.xml"/><Relationship Id="rId3" Type="http://schemas.openxmlformats.org/officeDocument/2006/relationships/slideLayout" Target="../slideLayouts/slideLayout1775.xml"/><Relationship Id="rId7" Type="http://schemas.openxmlformats.org/officeDocument/2006/relationships/slideLayout" Target="../slideLayouts/slideLayout1779.xml"/><Relationship Id="rId2" Type="http://schemas.openxmlformats.org/officeDocument/2006/relationships/slideLayout" Target="../slideLayouts/slideLayout1774.xml"/><Relationship Id="rId1" Type="http://schemas.openxmlformats.org/officeDocument/2006/relationships/slideLayout" Target="../slideLayouts/slideLayout1773.xml"/><Relationship Id="rId6" Type="http://schemas.openxmlformats.org/officeDocument/2006/relationships/slideLayout" Target="../slideLayouts/slideLayout1778.xml"/><Relationship Id="rId5" Type="http://schemas.openxmlformats.org/officeDocument/2006/relationships/slideLayout" Target="../slideLayouts/slideLayout1777.xml"/><Relationship Id="rId4" Type="http://schemas.openxmlformats.org/officeDocument/2006/relationships/slideLayout" Target="../slideLayouts/slideLayout1776.xml"/><Relationship Id="rId9" Type="http://schemas.openxmlformats.org/officeDocument/2006/relationships/theme" Target="../theme/theme311.xml"/></Relationships>
</file>

<file path=ppt/slideMasters/_rels/slideMaster3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83.xml"/><Relationship Id="rId7" Type="http://schemas.openxmlformats.org/officeDocument/2006/relationships/theme" Target="../theme/theme312.xml"/><Relationship Id="rId2" Type="http://schemas.openxmlformats.org/officeDocument/2006/relationships/slideLayout" Target="../slideLayouts/slideLayout1782.xml"/><Relationship Id="rId1" Type="http://schemas.openxmlformats.org/officeDocument/2006/relationships/slideLayout" Target="../slideLayouts/slideLayout1781.xml"/><Relationship Id="rId6" Type="http://schemas.openxmlformats.org/officeDocument/2006/relationships/slideLayout" Target="../slideLayouts/slideLayout1786.xml"/><Relationship Id="rId5" Type="http://schemas.openxmlformats.org/officeDocument/2006/relationships/slideLayout" Target="../slideLayouts/slideLayout1785.xml"/><Relationship Id="rId4" Type="http://schemas.openxmlformats.org/officeDocument/2006/relationships/slideLayout" Target="../slideLayouts/slideLayout1784.xml"/></Relationships>
</file>

<file path=ppt/slideMasters/_rels/slideMaster3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4.xml"/><Relationship Id="rId3" Type="http://schemas.openxmlformats.org/officeDocument/2006/relationships/slideLayout" Target="../slideLayouts/slideLayout1789.xml"/><Relationship Id="rId7" Type="http://schemas.openxmlformats.org/officeDocument/2006/relationships/slideLayout" Target="../slideLayouts/slideLayout1793.xml"/><Relationship Id="rId2" Type="http://schemas.openxmlformats.org/officeDocument/2006/relationships/slideLayout" Target="../slideLayouts/slideLayout1788.xml"/><Relationship Id="rId1" Type="http://schemas.openxmlformats.org/officeDocument/2006/relationships/slideLayout" Target="../slideLayouts/slideLayout1787.xml"/><Relationship Id="rId6" Type="http://schemas.openxmlformats.org/officeDocument/2006/relationships/slideLayout" Target="../slideLayouts/slideLayout1792.xml"/><Relationship Id="rId5" Type="http://schemas.openxmlformats.org/officeDocument/2006/relationships/slideLayout" Target="../slideLayouts/slideLayout1791.xml"/><Relationship Id="rId4" Type="http://schemas.openxmlformats.org/officeDocument/2006/relationships/slideLayout" Target="../slideLayouts/slideLayout1790.xml"/><Relationship Id="rId9" Type="http://schemas.openxmlformats.org/officeDocument/2006/relationships/theme" Target="../theme/theme313.xml"/></Relationships>
</file>

<file path=ppt/slideMasters/_rels/slideMaster3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97.xml"/><Relationship Id="rId2" Type="http://schemas.openxmlformats.org/officeDocument/2006/relationships/slideLayout" Target="../slideLayouts/slideLayout1796.xml"/><Relationship Id="rId1" Type="http://schemas.openxmlformats.org/officeDocument/2006/relationships/slideLayout" Target="../slideLayouts/slideLayout1795.xml"/><Relationship Id="rId6" Type="http://schemas.openxmlformats.org/officeDocument/2006/relationships/theme" Target="../theme/theme314.xml"/><Relationship Id="rId5" Type="http://schemas.openxmlformats.org/officeDocument/2006/relationships/slideLayout" Target="../slideLayouts/slideLayout1799.xml"/><Relationship Id="rId4" Type="http://schemas.openxmlformats.org/officeDocument/2006/relationships/slideLayout" Target="../slideLayouts/slideLayout1798.xml"/></Relationships>
</file>

<file path=ppt/slideMasters/_rels/slideMaster3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2.xml"/><Relationship Id="rId2" Type="http://schemas.openxmlformats.org/officeDocument/2006/relationships/slideLayout" Target="../slideLayouts/slideLayout1801.xml"/><Relationship Id="rId1" Type="http://schemas.openxmlformats.org/officeDocument/2006/relationships/slideLayout" Target="../slideLayouts/slideLayout1800.xml"/><Relationship Id="rId6" Type="http://schemas.openxmlformats.org/officeDocument/2006/relationships/theme" Target="../theme/theme315.xml"/><Relationship Id="rId5" Type="http://schemas.openxmlformats.org/officeDocument/2006/relationships/slideLayout" Target="../slideLayouts/slideLayout1804.xml"/><Relationship Id="rId4" Type="http://schemas.openxmlformats.org/officeDocument/2006/relationships/slideLayout" Target="../slideLayouts/slideLayout1803.xml"/></Relationships>
</file>

<file path=ppt/slideMasters/_rels/slideMaster3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7.xml"/><Relationship Id="rId7" Type="http://schemas.openxmlformats.org/officeDocument/2006/relationships/theme" Target="../theme/theme316.xml"/><Relationship Id="rId2" Type="http://schemas.openxmlformats.org/officeDocument/2006/relationships/slideLayout" Target="../slideLayouts/slideLayout1806.xml"/><Relationship Id="rId1" Type="http://schemas.openxmlformats.org/officeDocument/2006/relationships/slideLayout" Target="../slideLayouts/slideLayout1805.xml"/><Relationship Id="rId6" Type="http://schemas.openxmlformats.org/officeDocument/2006/relationships/slideLayout" Target="../slideLayouts/slideLayout1810.xml"/><Relationship Id="rId5" Type="http://schemas.openxmlformats.org/officeDocument/2006/relationships/slideLayout" Target="../slideLayouts/slideLayout1809.xml"/><Relationship Id="rId4" Type="http://schemas.openxmlformats.org/officeDocument/2006/relationships/slideLayout" Target="../slideLayouts/slideLayout1808.xml"/></Relationships>
</file>

<file path=ppt/slideMasters/_rels/slideMaster3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13.xml"/><Relationship Id="rId2" Type="http://schemas.openxmlformats.org/officeDocument/2006/relationships/slideLayout" Target="../slideLayouts/slideLayout1812.xml"/><Relationship Id="rId1" Type="http://schemas.openxmlformats.org/officeDocument/2006/relationships/slideLayout" Target="../slideLayouts/slideLayout1811.xml"/><Relationship Id="rId6" Type="http://schemas.openxmlformats.org/officeDocument/2006/relationships/theme" Target="../theme/theme317.xml"/><Relationship Id="rId5" Type="http://schemas.openxmlformats.org/officeDocument/2006/relationships/slideLayout" Target="../slideLayouts/slideLayout1815.xml"/><Relationship Id="rId4" Type="http://schemas.openxmlformats.org/officeDocument/2006/relationships/slideLayout" Target="../slideLayouts/slideLayout1814.xml"/></Relationships>
</file>

<file path=ppt/slideMasters/_rels/slideMaster3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3.xml"/><Relationship Id="rId3" Type="http://schemas.openxmlformats.org/officeDocument/2006/relationships/slideLayout" Target="../slideLayouts/slideLayout1818.xml"/><Relationship Id="rId7" Type="http://schemas.openxmlformats.org/officeDocument/2006/relationships/slideLayout" Target="../slideLayouts/slideLayout1822.xml"/><Relationship Id="rId2" Type="http://schemas.openxmlformats.org/officeDocument/2006/relationships/slideLayout" Target="../slideLayouts/slideLayout1817.xml"/><Relationship Id="rId1" Type="http://schemas.openxmlformats.org/officeDocument/2006/relationships/slideLayout" Target="../slideLayouts/slideLayout1816.xml"/><Relationship Id="rId6" Type="http://schemas.openxmlformats.org/officeDocument/2006/relationships/slideLayout" Target="../slideLayouts/slideLayout1821.xml"/><Relationship Id="rId5" Type="http://schemas.openxmlformats.org/officeDocument/2006/relationships/slideLayout" Target="../slideLayouts/slideLayout1820.xml"/><Relationship Id="rId4" Type="http://schemas.openxmlformats.org/officeDocument/2006/relationships/slideLayout" Target="../slideLayouts/slideLayout1819.xml"/><Relationship Id="rId9" Type="http://schemas.openxmlformats.org/officeDocument/2006/relationships/theme" Target="../theme/theme318.xml"/></Relationships>
</file>

<file path=ppt/slideMasters/_rels/slideMaster3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26.xml"/><Relationship Id="rId2" Type="http://schemas.openxmlformats.org/officeDocument/2006/relationships/slideLayout" Target="../slideLayouts/slideLayout1825.xml"/><Relationship Id="rId1" Type="http://schemas.openxmlformats.org/officeDocument/2006/relationships/slideLayout" Target="../slideLayouts/slideLayout1824.xml"/><Relationship Id="rId6" Type="http://schemas.openxmlformats.org/officeDocument/2006/relationships/theme" Target="../theme/theme319.xml"/><Relationship Id="rId5" Type="http://schemas.openxmlformats.org/officeDocument/2006/relationships/slideLayout" Target="../slideLayouts/slideLayout1828.xml"/><Relationship Id="rId4" Type="http://schemas.openxmlformats.org/officeDocument/2006/relationships/slideLayout" Target="../slideLayouts/slideLayout1827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4.xml"/></Relationships>
</file>

<file path=ppt/slideMasters/_rels/slideMaster3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31.xml"/><Relationship Id="rId7" Type="http://schemas.openxmlformats.org/officeDocument/2006/relationships/theme" Target="../theme/theme320.xml"/><Relationship Id="rId2" Type="http://schemas.openxmlformats.org/officeDocument/2006/relationships/slideLayout" Target="../slideLayouts/slideLayout1830.xml"/><Relationship Id="rId1" Type="http://schemas.openxmlformats.org/officeDocument/2006/relationships/slideLayout" Target="../slideLayouts/slideLayout1829.xml"/><Relationship Id="rId6" Type="http://schemas.openxmlformats.org/officeDocument/2006/relationships/slideLayout" Target="../slideLayouts/slideLayout1834.xml"/><Relationship Id="rId5" Type="http://schemas.openxmlformats.org/officeDocument/2006/relationships/slideLayout" Target="../slideLayouts/slideLayout1833.xml"/><Relationship Id="rId4" Type="http://schemas.openxmlformats.org/officeDocument/2006/relationships/slideLayout" Target="../slideLayouts/slideLayout1832.xml"/></Relationships>
</file>

<file path=ppt/slideMasters/_rels/slideMaster3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37.xml"/><Relationship Id="rId2" Type="http://schemas.openxmlformats.org/officeDocument/2006/relationships/slideLayout" Target="../slideLayouts/slideLayout1836.xml"/><Relationship Id="rId1" Type="http://schemas.openxmlformats.org/officeDocument/2006/relationships/slideLayout" Target="../slideLayouts/slideLayout1835.xml"/><Relationship Id="rId6" Type="http://schemas.openxmlformats.org/officeDocument/2006/relationships/theme" Target="../theme/theme321.xml"/><Relationship Id="rId5" Type="http://schemas.openxmlformats.org/officeDocument/2006/relationships/slideLayout" Target="../slideLayouts/slideLayout1839.xml"/><Relationship Id="rId4" Type="http://schemas.openxmlformats.org/officeDocument/2006/relationships/slideLayout" Target="../slideLayouts/slideLayout1838.xml"/></Relationships>
</file>

<file path=ppt/slideMasters/_rels/slideMaster3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7.xml"/><Relationship Id="rId3" Type="http://schemas.openxmlformats.org/officeDocument/2006/relationships/slideLayout" Target="../slideLayouts/slideLayout1842.xml"/><Relationship Id="rId7" Type="http://schemas.openxmlformats.org/officeDocument/2006/relationships/slideLayout" Target="../slideLayouts/slideLayout1846.xml"/><Relationship Id="rId2" Type="http://schemas.openxmlformats.org/officeDocument/2006/relationships/slideLayout" Target="../slideLayouts/slideLayout1841.xml"/><Relationship Id="rId1" Type="http://schemas.openxmlformats.org/officeDocument/2006/relationships/slideLayout" Target="../slideLayouts/slideLayout1840.xml"/><Relationship Id="rId6" Type="http://schemas.openxmlformats.org/officeDocument/2006/relationships/slideLayout" Target="../slideLayouts/slideLayout1845.xml"/><Relationship Id="rId5" Type="http://schemas.openxmlformats.org/officeDocument/2006/relationships/slideLayout" Target="../slideLayouts/slideLayout1844.xml"/><Relationship Id="rId4" Type="http://schemas.openxmlformats.org/officeDocument/2006/relationships/slideLayout" Target="../slideLayouts/slideLayout1843.xml"/><Relationship Id="rId9" Type="http://schemas.openxmlformats.org/officeDocument/2006/relationships/theme" Target="../theme/theme322.xml"/></Relationships>
</file>

<file path=ppt/slideMasters/_rels/slideMaster3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50.xml"/><Relationship Id="rId2" Type="http://schemas.openxmlformats.org/officeDocument/2006/relationships/slideLayout" Target="../slideLayouts/slideLayout1849.xml"/><Relationship Id="rId1" Type="http://schemas.openxmlformats.org/officeDocument/2006/relationships/slideLayout" Target="../slideLayouts/slideLayout1848.xml"/><Relationship Id="rId6" Type="http://schemas.openxmlformats.org/officeDocument/2006/relationships/theme" Target="../theme/theme323.xml"/><Relationship Id="rId5" Type="http://schemas.openxmlformats.org/officeDocument/2006/relationships/slideLayout" Target="../slideLayouts/slideLayout1852.xml"/><Relationship Id="rId4" Type="http://schemas.openxmlformats.org/officeDocument/2006/relationships/slideLayout" Target="../slideLayouts/slideLayout1851.xml"/></Relationships>
</file>

<file path=ppt/slideMasters/_rels/slideMaster3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55.xml"/><Relationship Id="rId2" Type="http://schemas.openxmlformats.org/officeDocument/2006/relationships/slideLayout" Target="../slideLayouts/slideLayout1854.xml"/><Relationship Id="rId1" Type="http://schemas.openxmlformats.org/officeDocument/2006/relationships/slideLayout" Target="../slideLayouts/slideLayout1853.xml"/><Relationship Id="rId6" Type="http://schemas.openxmlformats.org/officeDocument/2006/relationships/theme" Target="../theme/theme324.xml"/><Relationship Id="rId5" Type="http://schemas.openxmlformats.org/officeDocument/2006/relationships/slideLayout" Target="../slideLayouts/slideLayout1857.xml"/><Relationship Id="rId4" Type="http://schemas.openxmlformats.org/officeDocument/2006/relationships/slideLayout" Target="../slideLayouts/slideLayout1856.xml"/></Relationships>
</file>

<file path=ppt/slideMasters/_rels/slideMaster3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60.xml"/><Relationship Id="rId7" Type="http://schemas.openxmlformats.org/officeDocument/2006/relationships/theme" Target="../theme/theme325.xml"/><Relationship Id="rId2" Type="http://schemas.openxmlformats.org/officeDocument/2006/relationships/slideLayout" Target="../slideLayouts/slideLayout1859.xml"/><Relationship Id="rId1" Type="http://schemas.openxmlformats.org/officeDocument/2006/relationships/slideLayout" Target="../slideLayouts/slideLayout1858.xml"/><Relationship Id="rId6" Type="http://schemas.openxmlformats.org/officeDocument/2006/relationships/slideLayout" Target="../slideLayouts/slideLayout1863.xml"/><Relationship Id="rId5" Type="http://schemas.openxmlformats.org/officeDocument/2006/relationships/slideLayout" Target="../slideLayouts/slideLayout1862.xml"/><Relationship Id="rId4" Type="http://schemas.openxmlformats.org/officeDocument/2006/relationships/slideLayout" Target="../slideLayouts/slideLayout1861.xml"/></Relationships>
</file>

<file path=ppt/slideMasters/_rels/slideMaster3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1.xml"/><Relationship Id="rId3" Type="http://schemas.openxmlformats.org/officeDocument/2006/relationships/slideLayout" Target="../slideLayouts/slideLayout1866.xml"/><Relationship Id="rId7" Type="http://schemas.openxmlformats.org/officeDocument/2006/relationships/slideLayout" Target="../slideLayouts/slideLayout1870.xml"/><Relationship Id="rId2" Type="http://schemas.openxmlformats.org/officeDocument/2006/relationships/slideLayout" Target="../slideLayouts/slideLayout1865.xml"/><Relationship Id="rId1" Type="http://schemas.openxmlformats.org/officeDocument/2006/relationships/slideLayout" Target="../slideLayouts/slideLayout1864.xml"/><Relationship Id="rId6" Type="http://schemas.openxmlformats.org/officeDocument/2006/relationships/slideLayout" Target="../slideLayouts/slideLayout1869.xml"/><Relationship Id="rId5" Type="http://schemas.openxmlformats.org/officeDocument/2006/relationships/slideLayout" Target="../slideLayouts/slideLayout1868.xml"/><Relationship Id="rId4" Type="http://schemas.openxmlformats.org/officeDocument/2006/relationships/slideLayout" Target="../slideLayouts/slideLayout1867.xml"/><Relationship Id="rId9" Type="http://schemas.openxmlformats.org/officeDocument/2006/relationships/theme" Target="../theme/theme326.xml"/></Relationships>
</file>

<file path=ppt/slideMasters/_rels/slideMaster3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74.xml"/><Relationship Id="rId2" Type="http://schemas.openxmlformats.org/officeDocument/2006/relationships/slideLayout" Target="../slideLayouts/slideLayout1873.xml"/><Relationship Id="rId1" Type="http://schemas.openxmlformats.org/officeDocument/2006/relationships/slideLayout" Target="../slideLayouts/slideLayout1872.xml"/><Relationship Id="rId6" Type="http://schemas.openxmlformats.org/officeDocument/2006/relationships/theme" Target="../theme/theme327.xml"/><Relationship Id="rId5" Type="http://schemas.openxmlformats.org/officeDocument/2006/relationships/slideLayout" Target="../slideLayouts/slideLayout1876.xml"/><Relationship Id="rId4" Type="http://schemas.openxmlformats.org/officeDocument/2006/relationships/slideLayout" Target="../slideLayouts/slideLayout1875.xml"/></Relationships>
</file>

<file path=ppt/slideMasters/_rels/slideMaster3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79.xml"/><Relationship Id="rId7" Type="http://schemas.openxmlformats.org/officeDocument/2006/relationships/theme" Target="../theme/theme328.xml"/><Relationship Id="rId2" Type="http://schemas.openxmlformats.org/officeDocument/2006/relationships/slideLayout" Target="../slideLayouts/slideLayout1878.xml"/><Relationship Id="rId1" Type="http://schemas.openxmlformats.org/officeDocument/2006/relationships/slideLayout" Target="../slideLayouts/slideLayout1877.xml"/><Relationship Id="rId6" Type="http://schemas.openxmlformats.org/officeDocument/2006/relationships/slideLayout" Target="../slideLayouts/slideLayout1882.xml"/><Relationship Id="rId5" Type="http://schemas.openxmlformats.org/officeDocument/2006/relationships/slideLayout" Target="../slideLayouts/slideLayout1881.xml"/><Relationship Id="rId4" Type="http://schemas.openxmlformats.org/officeDocument/2006/relationships/slideLayout" Target="../slideLayouts/slideLayout1880.xml"/></Relationships>
</file>

<file path=ppt/slideMasters/_rels/slideMaster3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85.xml"/><Relationship Id="rId2" Type="http://schemas.openxmlformats.org/officeDocument/2006/relationships/slideLayout" Target="../slideLayouts/slideLayout1884.xml"/><Relationship Id="rId1" Type="http://schemas.openxmlformats.org/officeDocument/2006/relationships/slideLayout" Target="../slideLayouts/slideLayout1883.xml"/><Relationship Id="rId6" Type="http://schemas.openxmlformats.org/officeDocument/2006/relationships/theme" Target="../theme/theme329.xml"/><Relationship Id="rId5" Type="http://schemas.openxmlformats.org/officeDocument/2006/relationships/slideLayout" Target="../slideLayouts/slideLayout1887.xml"/><Relationship Id="rId4" Type="http://schemas.openxmlformats.org/officeDocument/2006/relationships/slideLayout" Target="../slideLayouts/slideLayout1886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0.xml"/><Relationship Id="rId7" Type="http://schemas.openxmlformats.org/officeDocument/2006/relationships/theme" Target="../theme/theme33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1.xml"/></Relationships>
</file>

<file path=ppt/slideMasters/_rels/slideMaster3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90.xml"/><Relationship Id="rId2" Type="http://schemas.openxmlformats.org/officeDocument/2006/relationships/slideLayout" Target="../slideLayouts/slideLayout1889.xml"/><Relationship Id="rId1" Type="http://schemas.openxmlformats.org/officeDocument/2006/relationships/slideLayout" Target="../slideLayouts/slideLayout1888.xml"/><Relationship Id="rId6" Type="http://schemas.openxmlformats.org/officeDocument/2006/relationships/theme" Target="../theme/theme330.xml"/><Relationship Id="rId5" Type="http://schemas.openxmlformats.org/officeDocument/2006/relationships/slideLayout" Target="../slideLayouts/slideLayout1892.xml"/><Relationship Id="rId4" Type="http://schemas.openxmlformats.org/officeDocument/2006/relationships/slideLayout" Target="../slideLayouts/slideLayout1891.xml"/></Relationships>
</file>

<file path=ppt/slideMasters/_rels/slideMaster3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95.xml"/><Relationship Id="rId7" Type="http://schemas.openxmlformats.org/officeDocument/2006/relationships/theme" Target="../theme/theme331.xml"/><Relationship Id="rId2" Type="http://schemas.openxmlformats.org/officeDocument/2006/relationships/slideLayout" Target="../slideLayouts/slideLayout1894.xml"/><Relationship Id="rId1" Type="http://schemas.openxmlformats.org/officeDocument/2006/relationships/slideLayout" Target="../slideLayouts/slideLayout1893.xml"/><Relationship Id="rId6" Type="http://schemas.openxmlformats.org/officeDocument/2006/relationships/slideLayout" Target="../slideLayouts/slideLayout1898.xml"/><Relationship Id="rId5" Type="http://schemas.openxmlformats.org/officeDocument/2006/relationships/slideLayout" Target="../slideLayouts/slideLayout1897.xml"/><Relationship Id="rId4" Type="http://schemas.openxmlformats.org/officeDocument/2006/relationships/slideLayout" Target="../slideLayouts/slideLayout1896.xml"/></Relationships>
</file>

<file path=ppt/slideMasters/_rels/slideMaster3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01.xml"/><Relationship Id="rId2" Type="http://schemas.openxmlformats.org/officeDocument/2006/relationships/slideLayout" Target="../slideLayouts/slideLayout1900.xml"/><Relationship Id="rId1" Type="http://schemas.openxmlformats.org/officeDocument/2006/relationships/slideLayout" Target="../slideLayouts/slideLayout1899.xml"/><Relationship Id="rId6" Type="http://schemas.openxmlformats.org/officeDocument/2006/relationships/theme" Target="../theme/theme332.xml"/><Relationship Id="rId5" Type="http://schemas.openxmlformats.org/officeDocument/2006/relationships/slideLayout" Target="../slideLayouts/slideLayout1903.xml"/><Relationship Id="rId4" Type="http://schemas.openxmlformats.org/officeDocument/2006/relationships/slideLayout" Target="../slideLayouts/slideLayout1902.xml"/></Relationships>
</file>

<file path=ppt/slideMasters/_rels/slideMaster3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06.xml"/><Relationship Id="rId2" Type="http://schemas.openxmlformats.org/officeDocument/2006/relationships/slideLayout" Target="../slideLayouts/slideLayout1905.xml"/><Relationship Id="rId1" Type="http://schemas.openxmlformats.org/officeDocument/2006/relationships/slideLayout" Target="../slideLayouts/slideLayout1904.xml"/><Relationship Id="rId6" Type="http://schemas.openxmlformats.org/officeDocument/2006/relationships/theme" Target="../theme/theme333.xml"/><Relationship Id="rId5" Type="http://schemas.openxmlformats.org/officeDocument/2006/relationships/slideLayout" Target="../slideLayouts/slideLayout1908.xml"/><Relationship Id="rId4" Type="http://schemas.openxmlformats.org/officeDocument/2006/relationships/slideLayout" Target="../slideLayouts/slideLayout1907.xml"/></Relationships>
</file>

<file path=ppt/slideMasters/_rels/slideMaster3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11.xml"/><Relationship Id="rId7" Type="http://schemas.openxmlformats.org/officeDocument/2006/relationships/theme" Target="../theme/theme334.xml"/><Relationship Id="rId2" Type="http://schemas.openxmlformats.org/officeDocument/2006/relationships/slideLayout" Target="../slideLayouts/slideLayout1910.xml"/><Relationship Id="rId1" Type="http://schemas.openxmlformats.org/officeDocument/2006/relationships/slideLayout" Target="../slideLayouts/slideLayout1909.xml"/><Relationship Id="rId6" Type="http://schemas.openxmlformats.org/officeDocument/2006/relationships/slideLayout" Target="../slideLayouts/slideLayout1914.xml"/><Relationship Id="rId5" Type="http://schemas.openxmlformats.org/officeDocument/2006/relationships/slideLayout" Target="../slideLayouts/slideLayout1913.xml"/><Relationship Id="rId4" Type="http://schemas.openxmlformats.org/officeDocument/2006/relationships/slideLayout" Target="../slideLayouts/slideLayout1912.xml"/></Relationships>
</file>

<file path=ppt/slideMasters/_rels/slideMaster3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17.xml"/><Relationship Id="rId2" Type="http://schemas.openxmlformats.org/officeDocument/2006/relationships/slideLayout" Target="../slideLayouts/slideLayout1916.xml"/><Relationship Id="rId1" Type="http://schemas.openxmlformats.org/officeDocument/2006/relationships/slideLayout" Target="../slideLayouts/slideLayout1915.xml"/><Relationship Id="rId6" Type="http://schemas.openxmlformats.org/officeDocument/2006/relationships/theme" Target="../theme/theme335.xml"/><Relationship Id="rId5" Type="http://schemas.openxmlformats.org/officeDocument/2006/relationships/slideLayout" Target="../slideLayouts/slideLayout1919.xml"/><Relationship Id="rId4" Type="http://schemas.openxmlformats.org/officeDocument/2006/relationships/slideLayout" Target="../slideLayouts/slideLayout1918.xml"/></Relationships>
</file>

<file path=ppt/slideMasters/_rels/slideMaster3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7.xml"/><Relationship Id="rId3" Type="http://schemas.openxmlformats.org/officeDocument/2006/relationships/slideLayout" Target="../slideLayouts/slideLayout1922.xml"/><Relationship Id="rId7" Type="http://schemas.openxmlformats.org/officeDocument/2006/relationships/slideLayout" Target="../slideLayouts/slideLayout1926.xml"/><Relationship Id="rId2" Type="http://schemas.openxmlformats.org/officeDocument/2006/relationships/slideLayout" Target="../slideLayouts/slideLayout1921.xml"/><Relationship Id="rId1" Type="http://schemas.openxmlformats.org/officeDocument/2006/relationships/slideLayout" Target="../slideLayouts/slideLayout1920.xml"/><Relationship Id="rId6" Type="http://schemas.openxmlformats.org/officeDocument/2006/relationships/slideLayout" Target="../slideLayouts/slideLayout1925.xml"/><Relationship Id="rId5" Type="http://schemas.openxmlformats.org/officeDocument/2006/relationships/slideLayout" Target="../slideLayouts/slideLayout1924.xml"/><Relationship Id="rId4" Type="http://schemas.openxmlformats.org/officeDocument/2006/relationships/slideLayout" Target="../slideLayouts/slideLayout1923.xml"/><Relationship Id="rId9" Type="http://schemas.openxmlformats.org/officeDocument/2006/relationships/theme" Target="../theme/theme336.xml"/></Relationships>
</file>

<file path=ppt/slideMasters/_rels/slideMaster3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30.xml"/><Relationship Id="rId7" Type="http://schemas.openxmlformats.org/officeDocument/2006/relationships/theme" Target="../theme/theme337.xml"/><Relationship Id="rId2" Type="http://schemas.openxmlformats.org/officeDocument/2006/relationships/slideLayout" Target="../slideLayouts/slideLayout1929.xml"/><Relationship Id="rId1" Type="http://schemas.openxmlformats.org/officeDocument/2006/relationships/slideLayout" Target="../slideLayouts/slideLayout1928.xml"/><Relationship Id="rId6" Type="http://schemas.openxmlformats.org/officeDocument/2006/relationships/slideLayout" Target="../slideLayouts/slideLayout1933.xml"/><Relationship Id="rId5" Type="http://schemas.openxmlformats.org/officeDocument/2006/relationships/slideLayout" Target="../slideLayouts/slideLayout1932.xml"/><Relationship Id="rId4" Type="http://schemas.openxmlformats.org/officeDocument/2006/relationships/slideLayout" Target="../slideLayouts/slideLayout1931.xml"/></Relationships>
</file>

<file path=ppt/slideMasters/_rels/slideMaster3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36.xml"/><Relationship Id="rId2" Type="http://schemas.openxmlformats.org/officeDocument/2006/relationships/slideLayout" Target="../slideLayouts/slideLayout1935.xml"/><Relationship Id="rId1" Type="http://schemas.openxmlformats.org/officeDocument/2006/relationships/slideLayout" Target="../slideLayouts/slideLayout1934.xml"/><Relationship Id="rId6" Type="http://schemas.openxmlformats.org/officeDocument/2006/relationships/theme" Target="../theme/theme338.xml"/><Relationship Id="rId5" Type="http://schemas.openxmlformats.org/officeDocument/2006/relationships/slideLayout" Target="../slideLayouts/slideLayout1938.xml"/><Relationship Id="rId4" Type="http://schemas.openxmlformats.org/officeDocument/2006/relationships/slideLayout" Target="../slideLayouts/slideLayout1937.xml"/></Relationships>
</file>

<file path=ppt/slideMasters/_rels/slideMaster3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1.xml"/><Relationship Id="rId7" Type="http://schemas.openxmlformats.org/officeDocument/2006/relationships/theme" Target="../theme/theme339.xml"/><Relationship Id="rId2" Type="http://schemas.openxmlformats.org/officeDocument/2006/relationships/slideLayout" Target="../slideLayouts/slideLayout1940.xml"/><Relationship Id="rId1" Type="http://schemas.openxmlformats.org/officeDocument/2006/relationships/slideLayout" Target="../slideLayouts/slideLayout1939.xml"/><Relationship Id="rId6" Type="http://schemas.openxmlformats.org/officeDocument/2006/relationships/slideLayout" Target="../slideLayouts/slideLayout1944.xml"/><Relationship Id="rId5" Type="http://schemas.openxmlformats.org/officeDocument/2006/relationships/slideLayout" Target="../slideLayouts/slideLayout1943.xml"/><Relationship Id="rId4" Type="http://schemas.openxmlformats.org/officeDocument/2006/relationships/slideLayout" Target="../slideLayouts/slideLayout1942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theme" Target="../theme/theme34.xml"/><Relationship Id="rId5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7.xml"/></Relationships>
</file>

<file path=ppt/slideMasters/_rels/slideMaster3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7.xml"/><Relationship Id="rId2" Type="http://schemas.openxmlformats.org/officeDocument/2006/relationships/slideLayout" Target="../slideLayouts/slideLayout1946.xml"/><Relationship Id="rId1" Type="http://schemas.openxmlformats.org/officeDocument/2006/relationships/slideLayout" Target="../slideLayouts/slideLayout1945.xml"/><Relationship Id="rId6" Type="http://schemas.openxmlformats.org/officeDocument/2006/relationships/theme" Target="../theme/theme340.xml"/><Relationship Id="rId5" Type="http://schemas.openxmlformats.org/officeDocument/2006/relationships/slideLayout" Target="../slideLayouts/slideLayout1949.xml"/><Relationship Id="rId4" Type="http://schemas.openxmlformats.org/officeDocument/2006/relationships/slideLayout" Target="../slideLayouts/slideLayout1948.xml"/></Relationships>
</file>

<file path=ppt/slideMasters/_rels/slideMaster3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2.xml"/><Relationship Id="rId2" Type="http://schemas.openxmlformats.org/officeDocument/2006/relationships/slideLayout" Target="../slideLayouts/slideLayout1951.xml"/><Relationship Id="rId1" Type="http://schemas.openxmlformats.org/officeDocument/2006/relationships/slideLayout" Target="../slideLayouts/slideLayout1950.xml"/><Relationship Id="rId6" Type="http://schemas.openxmlformats.org/officeDocument/2006/relationships/theme" Target="../theme/theme341.xml"/><Relationship Id="rId5" Type="http://schemas.openxmlformats.org/officeDocument/2006/relationships/slideLayout" Target="../slideLayouts/slideLayout1954.xml"/><Relationship Id="rId4" Type="http://schemas.openxmlformats.org/officeDocument/2006/relationships/slideLayout" Target="../slideLayouts/slideLayout1953.xml"/></Relationships>
</file>

<file path=ppt/slideMasters/_rels/slideMaster3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7.xml"/><Relationship Id="rId7" Type="http://schemas.openxmlformats.org/officeDocument/2006/relationships/theme" Target="../theme/theme342.xml"/><Relationship Id="rId2" Type="http://schemas.openxmlformats.org/officeDocument/2006/relationships/slideLayout" Target="../slideLayouts/slideLayout1956.xml"/><Relationship Id="rId1" Type="http://schemas.openxmlformats.org/officeDocument/2006/relationships/slideLayout" Target="../slideLayouts/slideLayout1955.xml"/><Relationship Id="rId6" Type="http://schemas.openxmlformats.org/officeDocument/2006/relationships/slideLayout" Target="../slideLayouts/slideLayout1960.xml"/><Relationship Id="rId5" Type="http://schemas.openxmlformats.org/officeDocument/2006/relationships/slideLayout" Target="../slideLayouts/slideLayout1959.xml"/><Relationship Id="rId4" Type="http://schemas.openxmlformats.org/officeDocument/2006/relationships/slideLayout" Target="../slideLayouts/slideLayout1958.xml"/></Relationships>
</file>

<file path=ppt/slideMasters/_rels/slideMaster3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63.xml"/><Relationship Id="rId2" Type="http://schemas.openxmlformats.org/officeDocument/2006/relationships/slideLayout" Target="../slideLayouts/slideLayout1962.xml"/><Relationship Id="rId1" Type="http://schemas.openxmlformats.org/officeDocument/2006/relationships/slideLayout" Target="../slideLayouts/slideLayout1961.xml"/><Relationship Id="rId6" Type="http://schemas.openxmlformats.org/officeDocument/2006/relationships/theme" Target="../theme/theme343.xml"/><Relationship Id="rId5" Type="http://schemas.openxmlformats.org/officeDocument/2006/relationships/slideLayout" Target="../slideLayouts/slideLayout1965.xml"/><Relationship Id="rId4" Type="http://schemas.openxmlformats.org/officeDocument/2006/relationships/slideLayout" Target="../slideLayouts/slideLayout1964.xml"/></Relationships>
</file>

<file path=ppt/slideMasters/_rels/slideMaster3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68.xml"/><Relationship Id="rId2" Type="http://schemas.openxmlformats.org/officeDocument/2006/relationships/slideLayout" Target="../slideLayouts/slideLayout1967.xml"/><Relationship Id="rId1" Type="http://schemas.openxmlformats.org/officeDocument/2006/relationships/slideLayout" Target="../slideLayouts/slideLayout1966.xml"/><Relationship Id="rId6" Type="http://schemas.openxmlformats.org/officeDocument/2006/relationships/theme" Target="../theme/theme344.xml"/><Relationship Id="rId5" Type="http://schemas.openxmlformats.org/officeDocument/2006/relationships/slideLayout" Target="../slideLayouts/slideLayout1970.xml"/><Relationship Id="rId4" Type="http://schemas.openxmlformats.org/officeDocument/2006/relationships/slideLayout" Target="../slideLayouts/slideLayout1969.xml"/></Relationships>
</file>

<file path=ppt/slideMasters/_rels/slideMaster3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73.xml"/><Relationship Id="rId2" Type="http://schemas.openxmlformats.org/officeDocument/2006/relationships/slideLayout" Target="../slideLayouts/slideLayout1972.xml"/><Relationship Id="rId1" Type="http://schemas.openxmlformats.org/officeDocument/2006/relationships/slideLayout" Target="../slideLayouts/slideLayout1971.xml"/><Relationship Id="rId6" Type="http://schemas.openxmlformats.org/officeDocument/2006/relationships/theme" Target="../theme/theme345.xml"/><Relationship Id="rId5" Type="http://schemas.openxmlformats.org/officeDocument/2006/relationships/slideLayout" Target="../slideLayouts/slideLayout1975.xml"/><Relationship Id="rId4" Type="http://schemas.openxmlformats.org/officeDocument/2006/relationships/slideLayout" Target="../slideLayouts/slideLayout1974.xml"/></Relationships>
</file>

<file path=ppt/slideMasters/_rels/slideMaster3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78.xml"/><Relationship Id="rId7" Type="http://schemas.openxmlformats.org/officeDocument/2006/relationships/theme" Target="../theme/theme346.xml"/><Relationship Id="rId2" Type="http://schemas.openxmlformats.org/officeDocument/2006/relationships/slideLayout" Target="../slideLayouts/slideLayout1977.xml"/><Relationship Id="rId1" Type="http://schemas.openxmlformats.org/officeDocument/2006/relationships/slideLayout" Target="../slideLayouts/slideLayout1976.xml"/><Relationship Id="rId6" Type="http://schemas.openxmlformats.org/officeDocument/2006/relationships/slideLayout" Target="../slideLayouts/slideLayout1981.xml"/><Relationship Id="rId5" Type="http://schemas.openxmlformats.org/officeDocument/2006/relationships/slideLayout" Target="../slideLayouts/slideLayout1980.xml"/><Relationship Id="rId4" Type="http://schemas.openxmlformats.org/officeDocument/2006/relationships/slideLayout" Target="../slideLayouts/slideLayout1979.xml"/></Relationships>
</file>

<file path=ppt/slideMasters/_rels/slideMaster3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84.xml"/><Relationship Id="rId2" Type="http://schemas.openxmlformats.org/officeDocument/2006/relationships/slideLayout" Target="../slideLayouts/slideLayout1983.xml"/><Relationship Id="rId1" Type="http://schemas.openxmlformats.org/officeDocument/2006/relationships/slideLayout" Target="../slideLayouts/slideLayout1982.xml"/><Relationship Id="rId6" Type="http://schemas.openxmlformats.org/officeDocument/2006/relationships/theme" Target="../theme/theme347.xml"/><Relationship Id="rId5" Type="http://schemas.openxmlformats.org/officeDocument/2006/relationships/slideLayout" Target="../slideLayouts/slideLayout1986.xml"/><Relationship Id="rId4" Type="http://schemas.openxmlformats.org/officeDocument/2006/relationships/slideLayout" Target="../slideLayouts/slideLayout1985.xml"/></Relationships>
</file>

<file path=ppt/slideMasters/_rels/slideMaster3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89.xml"/><Relationship Id="rId2" Type="http://schemas.openxmlformats.org/officeDocument/2006/relationships/slideLayout" Target="../slideLayouts/slideLayout1988.xml"/><Relationship Id="rId1" Type="http://schemas.openxmlformats.org/officeDocument/2006/relationships/slideLayout" Target="../slideLayouts/slideLayout1987.xml"/><Relationship Id="rId6" Type="http://schemas.openxmlformats.org/officeDocument/2006/relationships/theme" Target="../theme/theme348.xml"/><Relationship Id="rId5" Type="http://schemas.openxmlformats.org/officeDocument/2006/relationships/slideLayout" Target="../slideLayouts/slideLayout1991.xml"/><Relationship Id="rId4" Type="http://schemas.openxmlformats.org/officeDocument/2006/relationships/slideLayout" Target="../slideLayouts/slideLayout1990.xml"/></Relationships>
</file>

<file path=ppt/slideMasters/_rels/slideMaster3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94.xml"/><Relationship Id="rId2" Type="http://schemas.openxmlformats.org/officeDocument/2006/relationships/slideLayout" Target="../slideLayouts/slideLayout1993.xml"/><Relationship Id="rId1" Type="http://schemas.openxmlformats.org/officeDocument/2006/relationships/slideLayout" Target="../slideLayouts/slideLayout1992.xml"/><Relationship Id="rId6" Type="http://schemas.openxmlformats.org/officeDocument/2006/relationships/theme" Target="../theme/theme349.xml"/><Relationship Id="rId5" Type="http://schemas.openxmlformats.org/officeDocument/2006/relationships/slideLayout" Target="../slideLayouts/slideLayout1996.xml"/><Relationship Id="rId4" Type="http://schemas.openxmlformats.org/officeDocument/2006/relationships/slideLayout" Target="../slideLayouts/slideLayout1995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theme" Target="../theme/theme35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2.xml"/></Relationships>
</file>

<file path=ppt/slideMasters/_rels/slideMaster3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99.xml"/><Relationship Id="rId2" Type="http://schemas.openxmlformats.org/officeDocument/2006/relationships/slideLayout" Target="../slideLayouts/slideLayout1998.xml"/><Relationship Id="rId1" Type="http://schemas.openxmlformats.org/officeDocument/2006/relationships/slideLayout" Target="../slideLayouts/slideLayout1997.xml"/><Relationship Id="rId6" Type="http://schemas.openxmlformats.org/officeDocument/2006/relationships/theme" Target="../theme/theme350.xml"/><Relationship Id="rId5" Type="http://schemas.openxmlformats.org/officeDocument/2006/relationships/slideLayout" Target="../slideLayouts/slideLayout2001.xml"/><Relationship Id="rId4" Type="http://schemas.openxmlformats.org/officeDocument/2006/relationships/slideLayout" Target="../slideLayouts/slideLayout2000.xml"/></Relationships>
</file>

<file path=ppt/slideMasters/_rels/slideMaster3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04.xml"/><Relationship Id="rId2" Type="http://schemas.openxmlformats.org/officeDocument/2006/relationships/slideLayout" Target="../slideLayouts/slideLayout2003.xml"/><Relationship Id="rId1" Type="http://schemas.openxmlformats.org/officeDocument/2006/relationships/slideLayout" Target="../slideLayouts/slideLayout2002.xml"/><Relationship Id="rId6" Type="http://schemas.openxmlformats.org/officeDocument/2006/relationships/theme" Target="../theme/theme351.xml"/><Relationship Id="rId5" Type="http://schemas.openxmlformats.org/officeDocument/2006/relationships/slideLayout" Target="../slideLayouts/slideLayout2006.xml"/><Relationship Id="rId4" Type="http://schemas.openxmlformats.org/officeDocument/2006/relationships/slideLayout" Target="../slideLayouts/slideLayout2005.xml"/></Relationships>
</file>

<file path=ppt/slideMasters/_rels/slideMaster3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09.xml"/><Relationship Id="rId7" Type="http://schemas.openxmlformats.org/officeDocument/2006/relationships/theme" Target="../theme/theme352.xml"/><Relationship Id="rId2" Type="http://schemas.openxmlformats.org/officeDocument/2006/relationships/slideLayout" Target="../slideLayouts/slideLayout2008.xml"/><Relationship Id="rId1" Type="http://schemas.openxmlformats.org/officeDocument/2006/relationships/slideLayout" Target="../slideLayouts/slideLayout2007.xml"/><Relationship Id="rId6" Type="http://schemas.openxmlformats.org/officeDocument/2006/relationships/slideLayout" Target="../slideLayouts/slideLayout2012.xml"/><Relationship Id="rId5" Type="http://schemas.openxmlformats.org/officeDocument/2006/relationships/slideLayout" Target="../slideLayouts/slideLayout2011.xml"/><Relationship Id="rId4" Type="http://schemas.openxmlformats.org/officeDocument/2006/relationships/slideLayout" Target="../slideLayouts/slideLayout2010.xml"/></Relationships>
</file>

<file path=ppt/slideMasters/_rels/slideMaster3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15.xml"/><Relationship Id="rId7" Type="http://schemas.openxmlformats.org/officeDocument/2006/relationships/theme" Target="../theme/theme353.xml"/><Relationship Id="rId2" Type="http://schemas.openxmlformats.org/officeDocument/2006/relationships/slideLayout" Target="../slideLayouts/slideLayout2014.xml"/><Relationship Id="rId1" Type="http://schemas.openxmlformats.org/officeDocument/2006/relationships/slideLayout" Target="../slideLayouts/slideLayout2013.xml"/><Relationship Id="rId6" Type="http://schemas.openxmlformats.org/officeDocument/2006/relationships/slideLayout" Target="../slideLayouts/slideLayout2018.xml"/><Relationship Id="rId5" Type="http://schemas.openxmlformats.org/officeDocument/2006/relationships/slideLayout" Target="../slideLayouts/slideLayout2017.xml"/><Relationship Id="rId4" Type="http://schemas.openxmlformats.org/officeDocument/2006/relationships/slideLayout" Target="../slideLayouts/slideLayout2016.xml"/></Relationships>
</file>

<file path=ppt/slideMasters/_rels/slideMaster3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21.xml"/><Relationship Id="rId2" Type="http://schemas.openxmlformats.org/officeDocument/2006/relationships/slideLayout" Target="../slideLayouts/slideLayout2020.xml"/><Relationship Id="rId1" Type="http://schemas.openxmlformats.org/officeDocument/2006/relationships/slideLayout" Target="../slideLayouts/slideLayout2019.xml"/><Relationship Id="rId6" Type="http://schemas.openxmlformats.org/officeDocument/2006/relationships/theme" Target="../theme/theme354.xml"/><Relationship Id="rId5" Type="http://schemas.openxmlformats.org/officeDocument/2006/relationships/slideLayout" Target="../slideLayouts/slideLayout2023.xml"/><Relationship Id="rId4" Type="http://schemas.openxmlformats.org/officeDocument/2006/relationships/slideLayout" Target="../slideLayouts/slideLayout2022.xml"/></Relationships>
</file>

<file path=ppt/slideMasters/_rels/slideMaster3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26.xml"/><Relationship Id="rId2" Type="http://schemas.openxmlformats.org/officeDocument/2006/relationships/slideLayout" Target="../slideLayouts/slideLayout2025.xml"/><Relationship Id="rId1" Type="http://schemas.openxmlformats.org/officeDocument/2006/relationships/slideLayout" Target="../slideLayouts/slideLayout2024.xml"/><Relationship Id="rId6" Type="http://schemas.openxmlformats.org/officeDocument/2006/relationships/theme" Target="../theme/theme355.xml"/><Relationship Id="rId5" Type="http://schemas.openxmlformats.org/officeDocument/2006/relationships/slideLayout" Target="../slideLayouts/slideLayout2028.xml"/><Relationship Id="rId4" Type="http://schemas.openxmlformats.org/officeDocument/2006/relationships/slideLayout" Target="../slideLayouts/slideLayout2027.xml"/></Relationships>
</file>

<file path=ppt/slideMasters/_rels/slideMaster3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31.xml"/><Relationship Id="rId2" Type="http://schemas.openxmlformats.org/officeDocument/2006/relationships/slideLayout" Target="../slideLayouts/slideLayout2030.xml"/><Relationship Id="rId1" Type="http://schemas.openxmlformats.org/officeDocument/2006/relationships/slideLayout" Target="../slideLayouts/slideLayout2029.xml"/><Relationship Id="rId6" Type="http://schemas.openxmlformats.org/officeDocument/2006/relationships/theme" Target="../theme/theme356.xml"/><Relationship Id="rId5" Type="http://schemas.openxmlformats.org/officeDocument/2006/relationships/slideLayout" Target="../slideLayouts/slideLayout2033.xml"/><Relationship Id="rId4" Type="http://schemas.openxmlformats.org/officeDocument/2006/relationships/slideLayout" Target="../slideLayouts/slideLayout2032.xml"/></Relationships>
</file>

<file path=ppt/slideMasters/_rels/slideMaster3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36.xml"/><Relationship Id="rId7" Type="http://schemas.openxmlformats.org/officeDocument/2006/relationships/theme" Target="../theme/theme357.xml"/><Relationship Id="rId2" Type="http://schemas.openxmlformats.org/officeDocument/2006/relationships/slideLayout" Target="../slideLayouts/slideLayout2035.xml"/><Relationship Id="rId1" Type="http://schemas.openxmlformats.org/officeDocument/2006/relationships/slideLayout" Target="../slideLayouts/slideLayout2034.xml"/><Relationship Id="rId6" Type="http://schemas.openxmlformats.org/officeDocument/2006/relationships/slideLayout" Target="../slideLayouts/slideLayout2039.xml"/><Relationship Id="rId5" Type="http://schemas.openxmlformats.org/officeDocument/2006/relationships/slideLayout" Target="../slideLayouts/slideLayout2038.xml"/><Relationship Id="rId4" Type="http://schemas.openxmlformats.org/officeDocument/2006/relationships/slideLayout" Target="../slideLayouts/slideLayout2037.xml"/></Relationships>
</file>

<file path=ppt/slideMasters/_rels/slideMaster3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42.xml"/><Relationship Id="rId2" Type="http://schemas.openxmlformats.org/officeDocument/2006/relationships/slideLayout" Target="../slideLayouts/slideLayout2041.xml"/><Relationship Id="rId1" Type="http://schemas.openxmlformats.org/officeDocument/2006/relationships/slideLayout" Target="../slideLayouts/slideLayout2040.xml"/><Relationship Id="rId6" Type="http://schemas.openxmlformats.org/officeDocument/2006/relationships/theme" Target="../theme/theme358.xml"/><Relationship Id="rId5" Type="http://schemas.openxmlformats.org/officeDocument/2006/relationships/slideLayout" Target="../slideLayouts/slideLayout2044.xml"/><Relationship Id="rId4" Type="http://schemas.openxmlformats.org/officeDocument/2006/relationships/slideLayout" Target="../slideLayouts/slideLayout2043.xml"/></Relationships>
</file>

<file path=ppt/slideMasters/_rels/slideMaster3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47.xml"/><Relationship Id="rId2" Type="http://schemas.openxmlformats.org/officeDocument/2006/relationships/slideLayout" Target="../slideLayouts/slideLayout2046.xml"/><Relationship Id="rId1" Type="http://schemas.openxmlformats.org/officeDocument/2006/relationships/slideLayout" Target="../slideLayouts/slideLayout2045.xml"/><Relationship Id="rId6" Type="http://schemas.openxmlformats.org/officeDocument/2006/relationships/theme" Target="../theme/theme359.xml"/><Relationship Id="rId5" Type="http://schemas.openxmlformats.org/officeDocument/2006/relationships/slideLayout" Target="../slideLayouts/slideLayout2049.xml"/><Relationship Id="rId4" Type="http://schemas.openxmlformats.org/officeDocument/2006/relationships/slideLayout" Target="../slideLayouts/slideLayout2048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9.xml"/></Relationships>
</file>

<file path=ppt/slideMasters/_rels/slideMaster3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52.xml"/><Relationship Id="rId2" Type="http://schemas.openxmlformats.org/officeDocument/2006/relationships/slideLayout" Target="../slideLayouts/slideLayout2051.xml"/><Relationship Id="rId1" Type="http://schemas.openxmlformats.org/officeDocument/2006/relationships/slideLayout" Target="../slideLayouts/slideLayout2050.xml"/><Relationship Id="rId6" Type="http://schemas.openxmlformats.org/officeDocument/2006/relationships/theme" Target="../theme/theme360.xml"/><Relationship Id="rId5" Type="http://schemas.openxmlformats.org/officeDocument/2006/relationships/slideLayout" Target="../slideLayouts/slideLayout2054.xml"/><Relationship Id="rId4" Type="http://schemas.openxmlformats.org/officeDocument/2006/relationships/slideLayout" Target="../slideLayouts/slideLayout2053.xml"/></Relationships>
</file>

<file path=ppt/slideMasters/_rels/slideMaster3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57.xml"/><Relationship Id="rId2" Type="http://schemas.openxmlformats.org/officeDocument/2006/relationships/slideLayout" Target="../slideLayouts/slideLayout2056.xml"/><Relationship Id="rId1" Type="http://schemas.openxmlformats.org/officeDocument/2006/relationships/slideLayout" Target="../slideLayouts/slideLayout2055.xml"/><Relationship Id="rId6" Type="http://schemas.openxmlformats.org/officeDocument/2006/relationships/theme" Target="../theme/theme361.xml"/><Relationship Id="rId5" Type="http://schemas.openxmlformats.org/officeDocument/2006/relationships/slideLayout" Target="../slideLayouts/slideLayout2059.xml"/><Relationship Id="rId4" Type="http://schemas.openxmlformats.org/officeDocument/2006/relationships/slideLayout" Target="../slideLayouts/slideLayout2058.xml"/></Relationships>
</file>

<file path=ppt/slideMasters/_rels/slideMaster3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62.xml"/><Relationship Id="rId2" Type="http://schemas.openxmlformats.org/officeDocument/2006/relationships/slideLayout" Target="../slideLayouts/slideLayout2061.xml"/><Relationship Id="rId1" Type="http://schemas.openxmlformats.org/officeDocument/2006/relationships/slideLayout" Target="../slideLayouts/slideLayout2060.xml"/><Relationship Id="rId6" Type="http://schemas.openxmlformats.org/officeDocument/2006/relationships/theme" Target="../theme/theme362.xml"/><Relationship Id="rId5" Type="http://schemas.openxmlformats.org/officeDocument/2006/relationships/slideLayout" Target="../slideLayouts/slideLayout2064.xml"/><Relationship Id="rId4" Type="http://schemas.openxmlformats.org/officeDocument/2006/relationships/slideLayout" Target="../slideLayouts/slideLayout2063.xml"/></Relationships>
</file>

<file path=ppt/slideMasters/_rels/slideMaster3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67.xml"/><Relationship Id="rId7" Type="http://schemas.openxmlformats.org/officeDocument/2006/relationships/theme" Target="../theme/theme363.xml"/><Relationship Id="rId2" Type="http://schemas.openxmlformats.org/officeDocument/2006/relationships/slideLayout" Target="../slideLayouts/slideLayout2066.xml"/><Relationship Id="rId1" Type="http://schemas.openxmlformats.org/officeDocument/2006/relationships/slideLayout" Target="../slideLayouts/slideLayout2065.xml"/><Relationship Id="rId6" Type="http://schemas.openxmlformats.org/officeDocument/2006/relationships/slideLayout" Target="../slideLayouts/slideLayout2070.xml"/><Relationship Id="rId5" Type="http://schemas.openxmlformats.org/officeDocument/2006/relationships/slideLayout" Target="../slideLayouts/slideLayout2069.xml"/><Relationship Id="rId4" Type="http://schemas.openxmlformats.org/officeDocument/2006/relationships/slideLayout" Target="../slideLayouts/slideLayout2068.xml"/></Relationships>
</file>

<file path=ppt/slideMasters/_rels/slideMaster3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73.xml"/><Relationship Id="rId2" Type="http://schemas.openxmlformats.org/officeDocument/2006/relationships/slideLayout" Target="../slideLayouts/slideLayout2072.xml"/><Relationship Id="rId1" Type="http://schemas.openxmlformats.org/officeDocument/2006/relationships/slideLayout" Target="../slideLayouts/slideLayout2071.xml"/><Relationship Id="rId6" Type="http://schemas.openxmlformats.org/officeDocument/2006/relationships/theme" Target="../theme/theme364.xml"/><Relationship Id="rId5" Type="http://schemas.openxmlformats.org/officeDocument/2006/relationships/slideLayout" Target="../slideLayouts/slideLayout2075.xml"/><Relationship Id="rId4" Type="http://schemas.openxmlformats.org/officeDocument/2006/relationships/slideLayout" Target="../slideLayouts/slideLayout2074.xml"/></Relationships>
</file>

<file path=ppt/slideMasters/_rels/slideMaster3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78.xml"/><Relationship Id="rId2" Type="http://schemas.openxmlformats.org/officeDocument/2006/relationships/slideLayout" Target="../slideLayouts/slideLayout2077.xml"/><Relationship Id="rId1" Type="http://schemas.openxmlformats.org/officeDocument/2006/relationships/slideLayout" Target="../slideLayouts/slideLayout2076.xml"/><Relationship Id="rId6" Type="http://schemas.openxmlformats.org/officeDocument/2006/relationships/theme" Target="../theme/theme365.xml"/><Relationship Id="rId5" Type="http://schemas.openxmlformats.org/officeDocument/2006/relationships/slideLayout" Target="../slideLayouts/slideLayout2080.xml"/><Relationship Id="rId4" Type="http://schemas.openxmlformats.org/officeDocument/2006/relationships/slideLayout" Target="../slideLayouts/slideLayout2079.xml"/></Relationships>
</file>

<file path=ppt/slideMasters/_rels/slideMaster3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83.xml"/><Relationship Id="rId2" Type="http://schemas.openxmlformats.org/officeDocument/2006/relationships/slideLayout" Target="../slideLayouts/slideLayout2082.xml"/><Relationship Id="rId1" Type="http://schemas.openxmlformats.org/officeDocument/2006/relationships/slideLayout" Target="../slideLayouts/slideLayout2081.xml"/><Relationship Id="rId6" Type="http://schemas.openxmlformats.org/officeDocument/2006/relationships/theme" Target="../theme/theme366.xml"/><Relationship Id="rId5" Type="http://schemas.openxmlformats.org/officeDocument/2006/relationships/slideLayout" Target="../slideLayouts/slideLayout2085.xml"/><Relationship Id="rId4" Type="http://schemas.openxmlformats.org/officeDocument/2006/relationships/slideLayout" Target="../slideLayouts/slideLayout2084.xml"/></Relationships>
</file>

<file path=ppt/slideMasters/_rels/slideMaster3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88.xml"/><Relationship Id="rId2" Type="http://schemas.openxmlformats.org/officeDocument/2006/relationships/slideLayout" Target="../slideLayouts/slideLayout2087.xml"/><Relationship Id="rId1" Type="http://schemas.openxmlformats.org/officeDocument/2006/relationships/slideLayout" Target="../slideLayouts/slideLayout2086.xml"/><Relationship Id="rId6" Type="http://schemas.openxmlformats.org/officeDocument/2006/relationships/theme" Target="../theme/theme367.xml"/><Relationship Id="rId5" Type="http://schemas.openxmlformats.org/officeDocument/2006/relationships/slideLayout" Target="../slideLayouts/slideLayout2090.xml"/><Relationship Id="rId4" Type="http://schemas.openxmlformats.org/officeDocument/2006/relationships/slideLayout" Target="../slideLayouts/slideLayout2089.xml"/></Relationships>
</file>

<file path=ppt/slideMasters/_rels/slideMaster3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93.xml"/><Relationship Id="rId2" Type="http://schemas.openxmlformats.org/officeDocument/2006/relationships/slideLayout" Target="../slideLayouts/slideLayout2092.xml"/><Relationship Id="rId1" Type="http://schemas.openxmlformats.org/officeDocument/2006/relationships/slideLayout" Target="../slideLayouts/slideLayout2091.xml"/><Relationship Id="rId6" Type="http://schemas.openxmlformats.org/officeDocument/2006/relationships/theme" Target="../theme/theme368.xml"/><Relationship Id="rId5" Type="http://schemas.openxmlformats.org/officeDocument/2006/relationships/slideLayout" Target="../slideLayouts/slideLayout2095.xml"/><Relationship Id="rId4" Type="http://schemas.openxmlformats.org/officeDocument/2006/relationships/slideLayout" Target="../slideLayouts/slideLayout2094.xml"/></Relationships>
</file>

<file path=ppt/slideMasters/_rels/slideMaster3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98.xml"/><Relationship Id="rId2" Type="http://schemas.openxmlformats.org/officeDocument/2006/relationships/slideLayout" Target="../slideLayouts/slideLayout2097.xml"/><Relationship Id="rId1" Type="http://schemas.openxmlformats.org/officeDocument/2006/relationships/slideLayout" Target="../slideLayouts/slideLayout2096.xml"/><Relationship Id="rId6" Type="http://schemas.openxmlformats.org/officeDocument/2006/relationships/theme" Target="../theme/theme369.xml"/><Relationship Id="rId5" Type="http://schemas.openxmlformats.org/officeDocument/2006/relationships/slideLayout" Target="../slideLayouts/slideLayout2100.xml"/><Relationship Id="rId4" Type="http://schemas.openxmlformats.org/officeDocument/2006/relationships/slideLayout" Target="../slideLayouts/slideLayout2099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.xml"/><Relationship Id="rId7" Type="http://schemas.openxmlformats.org/officeDocument/2006/relationships/theme" Target="../theme/theme37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6.xml"/></Relationships>
</file>

<file path=ppt/slideMasters/_rels/slideMaster3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03.xml"/><Relationship Id="rId2" Type="http://schemas.openxmlformats.org/officeDocument/2006/relationships/slideLayout" Target="../slideLayouts/slideLayout2102.xml"/><Relationship Id="rId1" Type="http://schemas.openxmlformats.org/officeDocument/2006/relationships/slideLayout" Target="../slideLayouts/slideLayout2101.xml"/><Relationship Id="rId6" Type="http://schemas.openxmlformats.org/officeDocument/2006/relationships/theme" Target="../theme/theme370.xml"/><Relationship Id="rId5" Type="http://schemas.openxmlformats.org/officeDocument/2006/relationships/slideLayout" Target="../slideLayouts/slideLayout2105.xml"/><Relationship Id="rId4" Type="http://schemas.openxmlformats.org/officeDocument/2006/relationships/slideLayout" Target="../slideLayouts/slideLayout2104.xml"/></Relationships>
</file>

<file path=ppt/slideMasters/_rels/slideMaster3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08.xml"/><Relationship Id="rId7" Type="http://schemas.openxmlformats.org/officeDocument/2006/relationships/theme" Target="../theme/theme371.xml"/><Relationship Id="rId2" Type="http://schemas.openxmlformats.org/officeDocument/2006/relationships/slideLayout" Target="../slideLayouts/slideLayout2107.xml"/><Relationship Id="rId1" Type="http://schemas.openxmlformats.org/officeDocument/2006/relationships/slideLayout" Target="../slideLayouts/slideLayout2106.xml"/><Relationship Id="rId6" Type="http://schemas.openxmlformats.org/officeDocument/2006/relationships/slideLayout" Target="../slideLayouts/slideLayout2111.xml"/><Relationship Id="rId5" Type="http://schemas.openxmlformats.org/officeDocument/2006/relationships/slideLayout" Target="../slideLayouts/slideLayout2110.xml"/><Relationship Id="rId4" Type="http://schemas.openxmlformats.org/officeDocument/2006/relationships/slideLayout" Target="../slideLayouts/slideLayout2109.xml"/></Relationships>
</file>

<file path=ppt/slideMasters/_rels/slideMaster3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14.xml"/><Relationship Id="rId2" Type="http://schemas.openxmlformats.org/officeDocument/2006/relationships/slideLayout" Target="../slideLayouts/slideLayout2113.xml"/><Relationship Id="rId1" Type="http://schemas.openxmlformats.org/officeDocument/2006/relationships/slideLayout" Target="../slideLayouts/slideLayout2112.xml"/><Relationship Id="rId6" Type="http://schemas.openxmlformats.org/officeDocument/2006/relationships/theme" Target="../theme/theme372.xml"/><Relationship Id="rId5" Type="http://schemas.openxmlformats.org/officeDocument/2006/relationships/slideLayout" Target="../slideLayouts/slideLayout2116.xml"/><Relationship Id="rId4" Type="http://schemas.openxmlformats.org/officeDocument/2006/relationships/slideLayout" Target="../slideLayouts/slideLayout2115.xml"/></Relationships>
</file>

<file path=ppt/slideMasters/_rels/slideMaster3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19.xml"/><Relationship Id="rId2" Type="http://schemas.openxmlformats.org/officeDocument/2006/relationships/slideLayout" Target="../slideLayouts/slideLayout2118.xml"/><Relationship Id="rId1" Type="http://schemas.openxmlformats.org/officeDocument/2006/relationships/slideLayout" Target="../slideLayouts/slideLayout2117.xml"/><Relationship Id="rId6" Type="http://schemas.openxmlformats.org/officeDocument/2006/relationships/theme" Target="../theme/theme373.xml"/><Relationship Id="rId5" Type="http://schemas.openxmlformats.org/officeDocument/2006/relationships/slideLayout" Target="../slideLayouts/slideLayout2121.xml"/><Relationship Id="rId4" Type="http://schemas.openxmlformats.org/officeDocument/2006/relationships/slideLayout" Target="../slideLayouts/slideLayout2120.xml"/></Relationships>
</file>

<file path=ppt/slideMasters/_rels/slideMaster3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24.xml"/><Relationship Id="rId2" Type="http://schemas.openxmlformats.org/officeDocument/2006/relationships/slideLayout" Target="../slideLayouts/slideLayout2123.xml"/><Relationship Id="rId1" Type="http://schemas.openxmlformats.org/officeDocument/2006/relationships/slideLayout" Target="../slideLayouts/slideLayout2122.xml"/><Relationship Id="rId6" Type="http://schemas.openxmlformats.org/officeDocument/2006/relationships/theme" Target="../theme/theme374.xml"/><Relationship Id="rId5" Type="http://schemas.openxmlformats.org/officeDocument/2006/relationships/slideLayout" Target="../slideLayouts/slideLayout2126.xml"/><Relationship Id="rId4" Type="http://schemas.openxmlformats.org/officeDocument/2006/relationships/slideLayout" Target="../slideLayouts/slideLayout2125.xml"/></Relationships>
</file>

<file path=ppt/slideMasters/_rels/slideMaster3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29.xml"/><Relationship Id="rId2" Type="http://schemas.openxmlformats.org/officeDocument/2006/relationships/slideLayout" Target="../slideLayouts/slideLayout2128.xml"/><Relationship Id="rId1" Type="http://schemas.openxmlformats.org/officeDocument/2006/relationships/slideLayout" Target="../slideLayouts/slideLayout2127.xml"/><Relationship Id="rId6" Type="http://schemas.openxmlformats.org/officeDocument/2006/relationships/theme" Target="../theme/theme375.xml"/><Relationship Id="rId5" Type="http://schemas.openxmlformats.org/officeDocument/2006/relationships/slideLayout" Target="../slideLayouts/slideLayout2131.xml"/><Relationship Id="rId4" Type="http://schemas.openxmlformats.org/officeDocument/2006/relationships/slideLayout" Target="../slideLayouts/slideLayout2130.xml"/></Relationships>
</file>

<file path=ppt/slideMasters/_rels/slideMaster3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34.xml"/><Relationship Id="rId2" Type="http://schemas.openxmlformats.org/officeDocument/2006/relationships/slideLayout" Target="../slideLayouts/slideLayout2133.xml"/><Relationship Id="rId1" Type="http://schemas.openxmlformats.org/officeDocument/2006/relationships/slideLayout" Target="../slideLayouts/slideLayout2132.xml"/><Relationship Id="rId6" Type="http://schemas.openxmlformats.org/officeDocument/2006/relationships/theme" Target="../theme/theme376.xml"/><Relationship Id="rId5" Type="http://schemas.openxmlformats.org/officeDocument/2006/relationships/slideLayout" Target="../slideLayouts/slideLayout2136.xml"/><Relationship Id="rId4" Type="http://schemas.openxmlformats.org/officeDocument/2006/relationships/slideLayout" Target="../slideLayouts/slideLayout2135.xml"/></Relationships>
</file>

<file path=ppt/slideMasters/_rels/slideMaster3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39.xml"/><Relationship Id="rId2" Type="http://schemas.openxmlformats.org/officeDocument/2006/relationships/slideLayout" Target="../slideLayouts/slideLayout2138.xml"/><Relationship Id="rId1" Type="http://schemas.openxmlformats.org/officeDocument/2006/relationships/slideLayout" Target="../slideLayouts/slideLayout2137.xml"/><Relationship Id="rId6" Type="http://schemas.openxmlformats.org/officeDocument/2006/relationships/theme" Target="../theme/theme377.xml"/><Relationship Id="rId5" Type="http://schemas.openxmlformats.org/officeDocument/2006/relationships/slideLayout" Target="../slideLayouts/slideLayout2141.xml"/><Relationship Id="rId4" Type="http://schemas.openxmlformats.org/officeDocument/2006/relationships/slideLayout" Target="../slideLayouts/slideLayout2140.xml"/></Relationships>
</file>

<file path=ppt/slideMasters/_rels/slideMaster3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9.xml"/><Relationship Id="rId3" Type="http://schemas.openxmlformats.org/officeDocument/2006/relationships/slideLayout" Target="../slideLayouts/slideLayout2144.xml"/><Relationship Id="rId7" Type="http://schemas.openxmlformats.org/officeDocument/2006/relationships/slideLayout" Target="../slideLayouts/slideLayout2148.xml"/><Relationship Id="rId2" Type="http://schemas.openxmlformats.org/officeDocument/2006/relationships/slideLayout" Target="../slideLayouts/slideLayout2143.xml"/><Relationship Id="rId1" Type="http://schemas.openxmlformats.org/officeDocument/2006/relationships/slideLayout" Target="../slideLayouts/slideLayout2142.xml"/><Relationship Id="rId6" Type="http://schemas.openxmlformats.org/officeDocument/2006/relationships/slideLayout" Target="../slideLayouts/slideLayout2147.xml"/><Relationship Id="rId5" Type="http://schemas.openxmlformats.org/officeDocument/2006/relationships/slideLayout" Target="../slideLayouts/slideLayout2146.xml"/><Relationship Id="rId4" Type="http://schemas.openxmlformats.org/officeDocument/2006/relationships/slideLayout" Target="../slideLayouts/slideLayout2145.xml"/><Relationship Id="rId9" Type="http://schemas.openxmlformats.org/officeDocument/2006/relationships/theme" Target="../theme/theme378.xml"/></Relationships>
</file>

<file path=ppt/slideMasters/_rels/slideMaster3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52.xml"/><Relationship Id="rId7" Type="http://schemas.openxmlformats.org/officeDocument/2006/relationships/theme" Target="../theme/theme379.xml"/><Relationship Id="rId2" Type="http://schemas.openxmlformats.org/officeDocument/2006/relationships/slideLayout" Target="../slideLayouts/slideLayout2151.xml"/><Relationship Id="rId1" Type="http://schemas.openxmlformats.org/officeDocument/2006/relationships/slideLayout" Target="../slideLayouts/slideLayout2150.xml"/><Relationship Id="rId6" Type="http://schemas.openxmlformats.org/officeDocument/2006/relationships/slideLayout" Target="../slideLayouts/slideLayout2155.xml"/><Relationship Id="rId5" Type="http://schemas.openxmlformats.org/officeDocument/2006/relationships/slideLayout" Target="../slideLayouts/slideLayout2154.xml"/><Relationship Id="rId4" Type="http://schemas.openxmlformats.org/officeDocument/2006/relationships/slideLayout" Target="../slideLayouts/slideLayout2153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theme" Target="../theme/theme38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/Relationships>
</file>

<file path=ppt/slideMasters/_rels/slideMaster3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58.xml"/><Relationship Id="rId7" Type="http://schemas.openxmlformats.org/officeDocument/2006/relationships/theme" Target="../theme/theme380.xml"/><Relationship Id="rId2" Type="http://schemas.openxmlformats.org/officeDocument/2006/relationships/slideLayout" Target="../slideLayouts/slideLayout2157.xml"/><Relationship Id="rId1" Type="http://schemas.openxmlformats.org/officeDocument/2006/relationships/slideLayout" Target="../slideLayouts/slideLayout2156.xml"/><Relationship Id="rId6" Type="http://schemas.openxmlformats.org/officeDocument/2006/relationships/slideLayout" Target="../slideLayouts/slideLayout2161.xml"/><Relationship Id="rId5" Type="http://schemas.openxmlformats.org/officeDocument/2006/relationships/slideLayout" Target="../slideLayouts/slideLayout2160.xml"/><Relationship Id="rId4" Type="http://schemas.openxmlformats.org/officeDocument/2006/relationships/slideLayout" Target="../slideLayouts/slideLayout2159.xml"/></Relationships>
</file>

<file path=ppt/slideMasters/_rels/slideMaster3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64.xml"/><Relationship Id="rId2" Type="http://schemas.openxmlformats.org/officeDocument/2006/relationships/slideLayout" Target="../slideLayouts/slideLayout2163.xml"/><Relationship Id="rId1" Type="http://schemas.openxmlformats.org/officeDocument/2006/relationships/slideLayout" Target="../slideLayouts/slideLayout2162.xml"/><Relationship Id="rId6" Type="http://schemas.openxmlformats.org/officeDocument/2006/relationships/theme" Target="../theme/theme381.xml"/><Relationship Id="rId5" Type="http://schemas.openxmlformats.org/officeDocument/2006/relationships/slideLayout" Target="../slideLayouts/slideLayout2166.xml"/><Relationship Id="rId4" Type="http://schemas.openxmlformats.org/officeDocument/2006/relationships/slideLayout" Target="../slideLayouts/slideLayout2165.xml"/></Relationships>
</file>

<file path=ppt/slideMasters/_rels/slideMaster3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69.xml"/><Relationship Id="rId2" Type="http://schemas.openxmlformats.org/officeDocument/2006/relationships/slideLayout" Target="../slideLayouts/slideLayout2168.xml"/><Relationship Id="rId1" Type="http://schemas.openxmlformats.org/officeDocument/2006/relationships/slideLayout" Target="../slideLayouts/slideLayout2167.xml"/><Relationship Id="rId6" Type="http://schemas.openxmlformats.org/officeDocument/2006/relationships/theme" Target="../theme/theme382.xml"/><Relationship Id="rId5" Type="http://schemas.openxmlformats.org/officeDocument/2006/relationships/slideLayout" Target="../slideLayouts/slideLayout2171.xml"/><Relationship Id="rId4" Type="http://schemas.openxmlformats.org/officeDocument/2006/relationships/slideLayout" Target="../slideLayouts/slideLayout2170.xml"/></Relationships>
</file>

<file path=ppt/slideMasters/_rels/slideMaster38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3.xml"/><Relationship Id="rId3" Type="http://schemas.openxmlformats.org/officeDocument/2006/relationships/slideLayout" Target="../slideLayouts/slideLayout2174.xml"/><Relationship Id="rId7" Type="http://schemas.openxmlformats.org/officeDocument/2006/relationships/slideLayout" Target="../slideLayouts/slideLayout2178.xml"/><Relationship Id="rId2" Type="http://schemas.openxmlformats.org/officeDocument/2006/relationships/slideLayout" Target="../slideLayouts/slideLayout2173.xml"/><Relationship Id="rId1" Type="http://schemas.openxmlformats.org/officeDocument/2006/relationships/slideLayout" Target="../slideLayouts/slideLayout2172.xml"/><Relationship Id="rId6" Type="http://schemas.openxmlformats.org/officeDocument/2006/relationships/slideLayout" Target="../slideLayouts/slideLayout2177.xml"/><Relationship Id="rId5" Type="http://schemas.openxmlformats.org/officeDocument/2006/relationships/slideLayout" Target="../slideLayouts/slideLayout2176.xml"/><Relationship Id="rId4" Type="http://schemas.openxmlformats.org/officeDocument/2006/relationships/slideLayout" Target="../slideLayouts/slideLayout2175.xml"/></Relationships>
</file>

<file path=ppt/slideMasters/_rels/slideMaster3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81.xml"/><Relationship Id="rId7" Type="http://schemas.openxmlformats.org/officeDocument/2006/relationships/theme" Target="../theme/theme384.xml"/><Relationship Id="rId2" Type="http://schemas.openxmlformats.org/officeDocument/2006/relationships/slideLayout" Target="../slideLayouts/slideLayout2180.xml"/><Relationship Id="rId1" Type="http://schemas.openxmlformats.org/officeDocument/2006/relationships/slideLayout" Target="../slideLayouts/slideLayout2179.xml"/><Relationship Id="rId6" Type="http://schemas.openxmlformats.org/officeDocument/2006/relationships/slideLayout" Target="../slideLayouts/slideLayout2184.xml"/><Relationship Id="rId5" Type="http://schemas.openxmlformats.org/officeDocument/2006/relationships/slideLayout" Target="../slideLayouts/slideLayout2183.xml"/><Relationship Id="rId4" Type="http://schemas.openxmlformats.org/officeDocument/2006/relationships/slideLayout" Target="../slideLayouts/slideLayout2182.xml"/></Relationships>
</file>

<file path=ppt/slideMasters/_rels/slideMaster3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2.xml"/><Relationship Id="rId3" Type="http://schemas.openxmlformats.org/officeDocument/2006/relationships/slideLayout" Target="../slideLayouts/slideLayout2187.xml"/><Relationship Id="rId7" Type="http://schemas.openxmlformats.org/officeDocument/2006/relationships/slideLayout" Target="../slideLayouts/slideLayout2191.xml"/><Relationship Id="rId2" Type="http://schemas.openxmlformats.org/officeDocument/2006/relationships/slideLayout" Target="../slideLayouts/slideLayout2186.xml"/><Relationship Id="rId1" Type="http://schemas.openxmlformats.org/officeDocument/2006/relationships/slideLayout" Target="../slideLayouts/slideLayout2185.xml"/><Relationship Id="rId6" Type="http://schemas.openxmlformats.org/officeDocument/2006/relationships/slideLayout" Target="../slideLayouts/slideLayout2190.xml"/><Relationship Id="rId5" Type="http://schemas.openxmlformats.org/officeDocument/2006/relationships/slideLayout" Target="../slideLayouts/slideLayout2189.xml"/><Relationship Id="rId4" Type="http://schemas.openxmlformats.org/officeDocument/2006/relationships/slideLayout" Target="../slideLayouts/slideLayout2188.xml"/><Relationship Id="rId9" Type="http://schemas.openxmlformats.org/officeDocument/2006/relationships/theme" Target="../theme/theme385.xml"/></Relationships>
</file>

<file path=ppt/slideMasters/_rels/slideMaster3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95.xml"/><Relationship Id="rId7" Type="http://schemas.openxmlformats.org/officeDocument/2006/relationships/theme" Target="../theme/theme386.xml"/><Relationship Id="rId2" Type="http://schemas.openxmlformats.org/officeDocument/2006/relationships/slideLayout" Target="../slideLayouts/slideLayout2194.xml"/><Relationship Id="rId1" Type="http://schemas.openxmlformats.org/officeDocument/2006/relationships/slideLayout" Target="../slideLayouts/slideLayout2193.xml"/><Relationship Id="rId6" Type="http://schemas.openxmlformats.org/officeDocument/2006/relationships/slideLayout" Target="../slideLayouts/slideLayout2198.xml"/><Relationship Id="rId5" Type="http://schemas.openxmlformats.org/officeDocument/2006/relationships/slideLayout" Target="../slideLayouts/slideLayout2197.xml"/><Relationship Id="rId4" Type="http://schemas.openxmlformats.org/officeDocument/2006/relationships/slideLayout" Target="../slideLayouts/slideLayout2196.xml"/></Relationships>
</file>

<file path=ppt/slideMasters/_rels/slideMaster3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01.xml"/><Relationship Id="rId2" Type="http://schemas.openxmlformats.org/officeDocument/2006/relationships/slideLayout" Target="../slideLayouts/slideLayout2200.xml"/><Relationship Id="rId1" Type="http://schemas.openxmlformats.org/officeDocument/2006/relationships/slideLayout" Target="../slideLayouts/slideLayout2199.xml"/><Relationship Id="rId6" Type="http://schemas.openxmlformats.org/officeDocument/2006/relationships/theme" Target="../theme/theme387.xml"/><Relationship Id="rId5" Type="http://schemas.openxmlformats.org/officeDocument/2006/relationships/slideLayout" Target="../slideLayouts/slideLayout2203.xml"/><Relationship Id="rId4" Type="http://schemas.openxmlformats.org/officeDocument/2006/relationships/slideLayout" Target="../slideLayouts/slideLayout2202.xml"/></Relationships>
</file>

<file path=ppt/slideMasters/_rels/slideMaster3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06.xml"/><Relationship Id="rId2" Type="http://schemas.openxmlformats.org/officeDocument/2006/relationships/slideLayout" Target="../slideLayouts/slideLayout2205.xml"/><Relationship Id="rId1" Type="http://schemas.openxmlformats.org/officeDocument/2006/relationships/slideLayout" Target="../slideLayouts/slideLayout2204.xml"/><Relationship Id="rId5" Type="http://schemas.openxmlformats.org/officeDocument/2006/relationships/image" Target="../media/image1.png"/><Relationship Id="rId4" Type="http://schemas.openxmlformats.org/officeDocument/2006/relationships/theme" Target="../theme/theme388.xml"/></Relationships>
</file>

<file path=ppt/slideMasters/_rels/slideMaster38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9.xml"/><Relationship Id="rId3" Type="http://schemas.openxmlformats.org/officeDocument/2006/relationships/slideLayout" Target="../slideLayouts/slideLayout2209.xml"/><Relationship Id="rId7" Type="http://schemas.openxmlformats.org/officeDocument/2006/relationships/slideLayout" Target="../slideLayouts/slideLayout2213.xml"/><Relationship Id="rId2" Type="http://schemas.openxmlformats.org/officeDocument/2006/relationships/slideLayout" Target="../slideLayouts/slideLayout2208.xml"/><Relationship Id="rId1" Type="http://schemas.openxmlformats.org/officeDocument/2006/relationships/slideLayout" Target="../slideLayouts/slideLayout2207.xml"/><Relationship Id="rId6" Type="http://schemas.openxmlformats.org/officeDocument/2006/relationships/slideLayout" Target="../slideLayouts/slideLayout2212.xml"/><Relationship Id="rId5" Type="http://schemas.openxmlformats.org/officeDocument/2006/relationships/slideLayout" Target="../slideLayouts/slideLayout2211.xml"/><Relationship Id="rId4" Type="http://schemas.openxmlformats.org/officeDocument/2006/relationships/slideLayout" Target="../slideLayouts/slideLayout2210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6.xml"/><Relationship Id="rId7" Type="http://schemas.openxmlformats.org/officeDocument/2006/relationships/theme" Target="../theme/theme39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7.xml"/></Relationships>
</file>

<file path=ppt/slideMasters/_rels/slideMaster3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6.xml"/><Relationship Id="rId2" Type="http://schemas.openxmlformats.org/officeDocument/2006/relationships/slideLayout" Target="../slideLayouts/slideLayout2215.xml"/><Relationship Id="rId1" Type="http://schemas.openxmlformats.org/officeDocument/2006/relationships/slideLayout" Target="../slideLayouts/slideLayout2214.xml"/><Relationship Id="rId6" Type="http://schemas.openxmlformats.org/officeDocument/2006/relationships/theme" Target="../theme/theme390.xml"/><Relationship Id="rId5" Type="http://schemas.openxmlformats.org/officeDocument/2006/relationships/slideLayout" Target="../slideLayouts/slideLayout2218.xml"/><Relationship Id="rId4" Type="http://schemas.openxmlformats.org/officeDocument/2006/relationships/slideLayout" Target="../slideLayouts/slideLayout2217.xml"/></Relationships>
</file>

<file path=ppt/slideMasters/_rels/slideMaster3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21.xml"/><Relationship Id="rId7" Type="http://schemas.openxmlformats.org/officeDocument/2006/relationships/theme" Target="../theme/theme391.xml"/><Relationship Id="rId2" Type="http://schemas.openxmlformats.org/officeDocument/2006/relationships/slideLayout" Target="../slideLayouts/slideLayout2220.xml"/><Relationship Id="rId1" Type="http://schemas.openxmlformats.org/officeDocument/2006/relationships/slideLayout" Target="../slideLayouts/slideLayout2219.xml"/><Relationship Id="rId6" Type="http://schemas.openxmlformats.org/officeDocument/2006/relationships/slideLayout" Target="../slideLayouts/slideLayout2224.xml"/><Relationship Id="rId5" Type="http://schemas.openxmlformats.org/officeDocument/2006/relationships/slideLayout" Target="../slideLayouts/slideLayout2223.xml"/><Relationship Id="rId4" Type="http://schemas.openxmlformats.org/officeDocument/2006/relationships/slideLayout" Target="../slideLayouts/slideLayout2222.xml"/></Relationships>
</file>

<file path=ppt/slideMasters/_rels/slideMaster3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27.xml"/><Relationship Id="rId2" Type="http://schemas.openxmlformats.org/officeDocument/2006/relationships/slideLayout" Target="../slideLayouts/slideLayout2226.xml"/><Relationship Id="rId1" Type="http://schemas.openxmlformats.org/officeDocument/2006/relationships/slideLayout" Target="../slideLayouts/slideLayout2225.xml"/><Relationship Id="rId6" Type="http://schemas.openxmlformats.org/officeDocument/2006/relationships/theme" Target="../theme/theme392.xml"/><Relationship Id="rId5" Type="http://schemas.openxmlformats.org/officeDocument/2006/relationships/slideLayout" Target="../slideLayouts/slideLayout2229.xml"/><Relationship Id="rId4" Type="http://schemas.openxmlformats.org/officeDocument/2006/relationships/slideLayout" Target="../slideLayouts/slideLayout2228.xml"/></Relationships>
</file>

<file path=ppt/slideMasters/_rels/slideMaster3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7.xml"/><Relationship Id="rId3" Type="http://schemas.openxmlformats.org/officeDocument/2006/relationships/slideLayout" Target="../slideLayouts/slideLayout2232.xml"/><Relationship Id="rId7" Type="http://schemas.openxmlformats.org/officeDocument/2006/relationships/slideLayout" Target="../slideLayouts/slideLayout2236.xml"/><Relationship Id="rId2" Type="http://schemas.openxmlformats.org/officeDocument/2006/relationships/slideLayout" Target="../slideLayouts/slideLayout2231.xml"/><Relationship Id="rId1" Type="http://schemas.openxmlformats.org/officeDocument/2006/relationships/slideLayout" Target="../slideLayouts/slideLayout2230.xml"/><Relationship Id="rId6" Type="http://schemas.openxmlformats.org/officeDocument/2006/relationships/slideLayout" Target="../slideLayouts/slideLayout2235.xml"/><Relationship Id="rId5" Type="http://schemas.openxmlformats.org/officeDocument/2006/relationships/slideLayout" Target="../slideLayouts/slideLayout2234.xml"/><Relationship Id="rId4" Type="http://schemas.openxmlformats.org/officeDocument/2006/relationships/slideLayout" Target="../slideLayouts/slideLayout2233.xml"/><Relationship Id="rId9" Type="http://schemas.openxmlformats.org/officeDocument/2006/relationships/theme" Target="../theme/theme393.xml"/></Relationships>
</file>

<file path=ppt/slideMasters/_rels/slideMaster39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4.xml"/><Relationship Id="rId3" Type="http://schemas.openxmlformats.org/officeDocument/2006/relationships/slideLayout" Target="../slideLayouts/slideLayout2240.xml"/><Relationship Id="rId7" Type="http://schemas.openxmlformats.org/officeDocument/2006/relationships/slideLayout" Target="../slideLayouts/slideLayout2244.xml"/><Relationship Id="rId2" Type="http://schemas.openxmlformats.org/officeDocument/2006/relationships/slideLayout" Target="../slideLayouts/slideLayout2239.xml"/><Relationship Id="rId1" Type="http://schemas.openxmlformats.org/officeDocument/2006/relationships/slideLayout" Target="../slideLayouts/slideLayout2238.xml"/><Relationship Id="rId6" Type="http://schemas.openxmlformats.org/officeDocument/2006/relationships/slideLayout" Target="../slideLayouts/slideLayout2243.xml"/><Relationship Id="rId5" Type="http://schemas.openxmlformats.org/officeDocument/2006/relationships/slideLayout" Target="../slideLayouts/slideLayout2242.xml"/><Relationship Id="rId4" Type="http://schemas.openxmlformats.org/officeDocument/2006/relationships/slideLayout" Target="../slideLayouts/slideLayout2241.xml"/></Relationships>
</file>

<file path=ppt/slideMasters/_rels/slideMaster3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47.xml"/><Relationship Id="rId2" Type="http://schemas.openxmlformats.org/officeDocument/2006/relationships/slideLayout" Target="../slideLayouts/slideLayout2246.xml"/><Relationship Id="rId1" Type="http://schemas.openxmlformats.org/officeDocument/2006/relationships/slideLayout" Target="../slideLayouts/slideLayout2245.xml"/><Relationship Id="rId6" Type="http://schemas.openxmlformats.org/officeDocument/2006/relationships/theme" Target="../theme/theme395.xml"/><Relationship Id="rId5" Type="http://schemas.openxmlformats.org/officeDocument/2006/relationships/slideLayout" Target="../slideLayouts/slideLayout2249.xml"/><Relationship Id="rId4" Type="http://schemas.openxmlformats.org/officeDocument/2006/relationships/slideLayout" Target="../slideLayouts/slideLayout2248.xml"/></Relationships>
</file>

<file path=ppt/slideMasters/_rels/slideMaster3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52.xml"/><Relationship Id="rId2" Type="http://schemas.openxmlformats.org/officeDocument/2006/relationships/slideLayout" Target="../slideLayouts/slideLayout2251.xml"/><Relationship Id="rId1" Type="http://schemas.openxmlformats.org/officeDocument/2006/relationships/slideLayout" Target="../slideLayouts/slideLayout2250.xml"/><Relationship Id="rId6" Type="http://schemas.openxmlformats.org/officeDocument/2006/relationships/theme" Target="../theme/theme396.xml"/><Relationship Id="rId5" Type="http://schemas.openxmlformats.org/officeDocument/2006/relationships/slideLayout" Target="../slideLayouts/slideLayout2254.xml"/><Relationship Id="rId4" Type="http://schemas.openxmlformats.org/officeDocument/2006/relationships/slideLayout" Target="../slideLayouts/slideLayout2253.xml"/></Relationships>
</file>

<file path=ppt/slideMasters/_rels/slideMaster3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57.xml"/><Relationship Id="rId2" Type="http://schemas.openxmlformats.org/officeDocument/2006/relationships/slideLayout" Target="../slideLayouts/slideLayout2256.xml"/><Relationship Id="rId1" Type="http://schemas.openxmlformats.org/officeDocument/2006/relationships/slideLayout" Target="../slideLayouts/slideLayout2255.xml"/><Relationship Id="rId6" Type="http://schemas.openxmlformats.org/officeDocument/2006/relationships/theme" Target="../theme/theme397.xml"/><Relationship Id="rId5" Type="http://schemas.openxmlformats.org/officeDocument/2006/relationships/slideLayout" Target="../slideLayouts/slideLayout2259.xml"/><Relationship Id="rId4" Type="http://schemas.openxmlformats.org/officeDocument/2006/relationships/slideLayout" Target="../slideLayouts/slideLayout2258.xml"/></Relationships>
</file>

<file path=ppt/slideMasters/_rels/slideMaster3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2.xml"/><Relationship Id="rId7" Type="http://schemas.openxmlformats.org/officeDocument/2006/relationships/theme" Target="../theme/theme398.xml"/><Relationship Id="rId2" Type="http://schemas.openxmlformats.org/officeDocument/2006/relationships/slideLayout" Target="../slideLayouts/slideLayout2261.xml"/><Relationship Id="rId1" Type="http://schemas.openxmlformats.org/officeDocument/2006/relationships/slideLayout" Target="../slideLayouts/slideLayout2260.xml"/><Relationship Id="rId6" Type="http://schemas.openxmlformats.org/officeDocument/2006/relationships/slideLayout" Target="../slideLayouts/slideLayout2265.xml"/><Relationship Id="rId5" Type="http://schemas.openxmlformats.org/officeDocument/2006/relationships/slideLayout" Target="../slideLayouts/slideLayout2264.xml"/><Relationship Id="rId4" Type="http://schemas.openxmlformats.org/officeDocument/2006/relationships/slideLayout" Target="../slideLayouts/slideLayout2263.xml"/></Relationships>
</file>

<file path=ppt/slideMasters/_rels/slideMaster3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8.xml"/><Relationship Id="rId2" Type="http://schemas.openxmlformats.org/officeDocument/2006/relationships/slideLayout" Target="../slideLayouts/slideLayout2267.xml"/><Relationship Id="rId1" Type="http://schemas.openxmlformats.org/officeDocument/2006/relationships/slideLayout" Target="../slideLayouts/slideLayout2266.xml"/><Relationship Id="rId6" Type="http://schemas.openxmlformats.org/officeDocument/2006/relationships/theme" Target="../theme/theme399.xml"/><Relationship Id="rId5" Type="http://schemas.openxmlformats.org/officeDocument/2006/relationships/slideLayout" Target="../slideLayouts/slideLayout2270.xml"/><Relationship Id="rId4" Type="http://schemas.openxmlformats.org/officeDocument/2006/relationships/slideLayout" Target="../slideLayouts/slideLayout22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/Relationships>
</file>

<file path=ppt/slideMasters/_rels/slideMaster4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73.xml"/><Relationship Id="rId7" Type="http://schemas.openxmlformats.org/officeDocument/2006/relationships/theme" Target="../theme/theme400.xml"/><Relationship Id="rId2" Type="http://schemas.openxmlformats.org/officeDocument/2006/relationships/slideLayout" Target="../slideLayouts/slideLayout2272.xml"/><Relationship Id="rId1" Type="http://schemas.openxmlformats.org/officeDocument/2006/relationships/slideLayout" Target="../slideLayouts/slideLayout2271.xml"/><Relationship Id="rId6" Type="http://schemas.openxmlformats.org/officeDocument/2006/relationships/slideLayout" Target="../slideLayouts/slideLayout2276.xml"/><Relationship Id="rId5" Type="http://schemas.openxmlformats.org/officeDocument/2006/relationships/slideLayout" Target="../slideLayouts/slideLayout2275.xml"/><Relationship Id="rId4" Type="http://schemas.openxmlformats.org/officeDocument/2006/relationships/slideLayout" Target="../slideLayouts/slideLayout2274.xml"/></Relationships>
</file>

<file path=ppt/slideMasters/_rels/slideMaster4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79.xml"/><Relationship Id="rId2" Type="http://schemas.openxmlformats.org/officeDocument/2006/relationships/slideLayout" Target="../slideLayouts/slideLayout2278.xml"/><Relationship Id="rId1" Type="http://schemas.openxmlformats.org/officeDocument/2006/relationships/slideLayout" Target="../slideLayouts/slideLayout2277.xml"/><Relationship Id="rId6" Type="http://schemas.openxmlformats.org/officeDocument/2006/relationships/theme" Target="../theme/theme401.xml"/><Relationship Id="rId5" Type="http://schemas.openxmlformats.org/officeDocument/2006/relationships/slideLayout" Target="../slideLayouts/slideLayout2281.xml"/><Relationship Id="rId4" Type="http://schemas.openxmlformats.org/officeDocument/2006/relationships/slideLayout" Target="../slideLayouts/slideLayout2280.xml"/></Relationships>
</file>

<file path=ppt/slideMasters/_rels/slideMaster4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84.xml"/><Relationship Id="rId2" Type="http://schemas.openxmlformats.org/officeDocument/2006/relationships/slideLayout" Target="../slideLayouts/slideLayout2283.xml"/><Relationship Id="rId1" Type="http://schemas.openxmlformats.org/officeDocument/2006/relationships/slideLayout" Target="../slideLayouts/slideLayout2282.xml"/><Relationship Id="rId6" Type="http://schemas.openxmlformats.org/officeDocument/2006/relationships/theme" Target="../theme/theme402.xml"/><Relationship Id="rId5" Type="http://schemas.openxmlformats.org/officeDocument/2006/relationships/slideLayout" Target="../slideLayouts/slideLayout2286.xml"/><Relationship Id="rId4" Type="http://schemas.openxmlformats.org/officeDocument/2006/relationships/slideLayout" Target="../slideLayouts/slideLayout2285.xml"/></Relationships>
</file>

<file path=ppt/slideMasters/_rels/slideMaster403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3.xml"/><Relationship Id="rId3" Type="http://schemas.openxmlformats.org/officeDocument/2006/relationships/slideLayout" Target="../slideLayouts/slideLayout2289.xml"/><Relationship Id="rId7" Type="http://schemas.openxmlformats.org/officeDocument/2006/relationships/slideLayout" Target="../slideLayouts/slideLayout2293.xml"/><Relationship Id="rId2" Type="http://schemas.openxmlformats.org/officeDocument/2006/relationships/slideLayout" Target="../slideLayouts/slideLayout2288.xml"/><Relationship Id="rId1" Type="http://schemas.openxmlformats.org/officeDocument/2006/relationships/slideLayout" Target="../slideLayouts/slideLayout2287.xml"/><Relationship Id="rId6" Type="http://schemas.openxmlformats.org/officeDocument/2006/relationships/slideLayout" Target="../slideLayouts/slideLayout2292.xml"/><Relationship Id="rId5" Type="http://schemas.openxmlformats.org/officeDocument/2006/relationships/slideLayout" Target="../slideLayouts/slideLayout2291.xml"/><Relationship Id="rId4" Type="http://schemas.openxmlformats.org/officeDocument/2006/relationships/slideLayout" Target="../slideLayouts/slideLayout2290.xml"/></Relationships>
</file>

<file path=ppt/slideMasters/_rels/slideMaster4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96.xml"/><Relationship Id="rId2" Type="http://schemas.openxmlformats.org/officeDocument/2006/relationships/slideLayout" Target="../slideLayouts/slideLayout2295.xml"/><Relationship Id="rId1" Type="http://schemas.openxmlformats.org/officeDocument/2006/relationships/slideLayout" Target="../slideLayouts/slideLayout2294.xml"/><Relationship Id="rId6" Type="http://schemas.openxmlformats.org/officeDocument/2006/relationships/theme" Target="../theme/theme404.xml"/><Relationship Id="rId5" Type="http://schemas.openxmlformats.org/officeDocument/2006/relationships/slideLayout" Target="../slideLayouts/slideLayout2298.xml"/><Relationship Id="rId4" Type="http://schemas.openxmlformats.org/officeDocument/2006/relationships/slideLayout" Target="../slideLayouts/slideLayout2297.xml"/></Relationships>
</file>

<file path=ppt/slideMasters/_rels/slideMaster4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01.xml"/><Relationship Id="rId2" Type="http://schemas.openxmlformats.org/officeDocument/2006/relationships/slideLayout" Target="../slideLayouts/slideLayout2300.xml"/><Relationship Id="rId1" Type="http://schemas.openxmlformats.org/officeDocument/2006/relationships/slideLayout" Target="../slideLayouts/slideLayout2299.xml"/><Relationship Id="rId6" Type="http://schemas.openxmlformats.org/officeDocument/2006/relationships/theme" Target="../theme/theme405.xml"/><Relationship Id="rId5" Type="http://schemas.openxmlformats.org/officeDocument/2006/relationships/slideLayout" Target="../slideLayouts/slideLayout2303.xml"/><Relationship Id="rId4" Type="http://schemas.openxmlformats.org/officeDocument/2006/relationships/slideLayout" Target="../slideLayouts/slideLayout2302.xml"/></Relationships>
</file>

<file path=ppt/slideMasters/_rels/slideMaster4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06.xml"/><Relationship Id="rId2" Type="http://schemas.openxmlformats.org/officeDocument/2006/relationships/slideLayout" Target="../slideLayouts/slideLayout2305.xml"/><Relationship Id="rId1" Type="http://schemas.openxmlformats.org/officeDocument/2006/relationships/slideLayout" Target="../slideLayouts/slideLayout2304.xml"/><Relationship Id="rId6" Type="http://schemas.openxmlformats.org/officeDocument/2006/relationships/theme" Target="../theme/theme406.xml"/><Relationship Id="rId5" Type="http://schemas.openxmlformats.org/officeDocument/2006/relationships/slideLayout" Target="../slideLayouts/slideLayout2308.xml"/><Relationship Id="rId4" Type="http://schemas.openxmlformats.org/officeDocument/2006/relationships/slideLayout" Target="../slideLayouts/slideLayout2307.xml"/></Relationships>
</file>

<file path=ppt/slideMasters/_rels/slideMaster4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11.xml"/><Relationship Id="rId2" Type="http://schemas.openxmlformats.org/officeDocument/2006/relationships/slideLayout" Target="../slideLayouts/slideLayout2310.xml"/><Relationship Id="rId1" Type="http://schemas.openxmlformats.org/officeDocument/2006/relationships/slideLayout" Target="../slideLayouts/slideLayout2309.xml"/><Relationship Id="rId6" Type="http://schemas.openxmlformats.org/officeDocument/2006/relationships/theme" Target="../theme/theme407.xml"/><Relationship Id="rId5" Type="http://schemas.openxmlformats.org/officeDocument/2006/relationships/slideLayout" Target="../slideLayouts/slideLayout2313.xml"/><Relationship Id="rId4" Type="http://schemas.openxmlformats.org/officeDocument/2006/relationships/slideLayout" Target="../slideLayouts/slideLayout2312.xml"/></Relationships>
</file>

<file path=ppt/slideMasters/_rels/slideMaster4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16.xml"/><Relationship Id="rId2" Type="http://schemas.openxmlformats.org/officeDocument/2006/relationships/slideLayout" Target="../slideLayouts/slideLayout2315.xml"/><Relationship Id="rId1" Type="http://schemas.openxmlformats.org/officeDocument/2006/relationships/slideLayout" Target="../slideLayouts/slideLayout2314.xml"/><Relationship Id="rId6" Type="http://schemas.openxmlformats.org/officeDocument/2006/relationships/theme" Target="../theme/theme408.xml"/><Relationship Id="rId5" Type="http://schemas.openxmlformats.org/officeDocument/2006/relationships/slideLayout" Target="../slideLayouts/slideLayout2318.xml"/><Relationship Id="rId4" Type="http://schemas.openxmlformats.org/officeDocument/2006/relationships/slideLayout" Target="../slideLayouts/slideLayout2317.xml"/></Relationships>
</file>

<file path=ppt/slideMasters/_rels/slideMaster4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21.xml"/><Relationship Id="rId2" Type="http://schemas.openxmlformats.org/officeDocument/2006/relationships/slideLayout" Target="../slideLayouts/slideLayout2320.xml"/><Relationship Id="rId1" Type="http://schemas.openxmlformats.org/officeDocument/2006/relationships/slideLayout" Target="../slideLayouts/slideLayout2319.xml"/><Relationship Id="rId6" Type="http://schemas.openxmlformats.org/officeDocument/2006/relationships/theme" Target="../theme/theme409.xml"/><Relationship Id="rId5" Type="http://schemas.openxmlformats.org/officeDocument/2006/relationships/slideLayout" Target="../slideLayouts/slideLayout2323.xml"/><Relationship Id="rId4" Type="http://schemas.openxmlformats.org/officeDocument/2006/relationships/slideLayout" Target="../slideLayouts/slideLayout232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20.xml"/></Relationships>
</file>

<file path=ppt/slideMasters/_rels/slideMaster4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26.xml"/><Relationship Id="rId2" Type="http://schemas.openxmlformats.org/officeDocument/2006/relationships/slideLayout" Target="../slideLayouts/slideLayout2325.xml"/><Relationship Id="rId1" Type="http://schemas.openxmlformats.org/officeDocument/2006/relationships/slideLayout" Target="../slideLayouts/slideLayout2324.xml"/><Relationship Id="rId6" Type="http://schemas.openxmlformats.org/officeDocument/2006/relationships/theme" Target="../theme/theme410.xml"/><Relationship Id="rId5" Type="http://schemas.openxmlformats.org/officeDocument/2006/relationships/slideLayout" Target="../slideLayouts/slideLayout2328.xml"/><Relationship Id="rId4" Type="http://schemas.openxmlformats.org/officeDocument/2006/relationships/slideLayout" Target="../slideLayouts/slideLayout2327.xml"/></Relationships>
</file>

<file path=ppt/slideMasters/_rels/slideMaster4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31.xml"/><Relationship Id="rId2" Type="http://schemas.openxmlformats.org/officeDocument/2006/relationships/slideLayout" Target="../slideLayouts/slideLayout2330.xml"/><Relationship Id="rId1" Type="http://schemas.openxmlformats.org/officeDocument/2006/relationships/slideLayout" Target="../slideLayouts/slideLayout2329.xml"/><Relationship Id="rId6" Type="http://schemas.openxmlformats.org/officeDocument/2006/relationships/theme" Target="../theme/theme411.xml"/><Relationship Id="rId5" Type="http://schemas.openxmlformats.org/officeDocument/2006/relationships/slideLayout" Target="../slideLayouts/slideLayout2333.xml"/><Relationship Id="rId4" Type="http://schemas.openxmlformats.org/officeDocument/2006/relationships/slideLayout" Target="../slideLayouts/slideLayout2332.xml"/></Relationships>
</file>

<file path=ppt/slideMasters/_rels/slideMaster4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36.xml"/><Relationship Id="rId2" Type="http://schemas.openxmlformats.org/officeDocument/2006/relationships/slideLayout" Target="../slideLayouts/slideLayout2335.xml"/><Relationship Id="rId1" Type="http://schemas.openxmlformats.org/officeDocument/2006/relationships/slideLayout" Target="../slideLayouts/slideLayout2334.xml"/><Relationship Id="rId6" Type="http://schemas.openxmlformats.org/officeDocument/2006/relationships/theme" Target="../theme/theme412.xml"/><Relationship Id="rId5" Type="http://schemas.openxmlformats.org/officeDocument/2006/relationships/slideLayout" Target="../slideLayouts/slideLayout2338.xml"/><Relationship Id="rId4" Type="http://schemas.openxmlformats.org/officeDocument/2006/relationships/slideLayout" Target="../slideLayouts/slideLayout2337.xml"/></Relationships>
</file>

<file path=ppt/slideMasters/_rels/slideMaster4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41.xml"/><Relationship Id="rId2" Type="http://schemas.openxmlformats.org/officeDocument/2006/relationships/slideLayout" Target="../slideLayouts/slideLayout2340.xml"/><Relationship Id="rId1" Type="http://schemas.openxmlformats.org/officeDocument/2006/relationships/slideLayout" Target="../slideLayouts/slideLayout2339.xml"/><Relationship Id="rId6" Type="http://schemas.openxmlformats.org/officeDocument/2006/relationships/theme" Target="../theme/theme413.xml"/><Relationship Id="rId5" Type="http://schemas.openxmlformats.org/officeDocument/2006/relationships/slideLayout" Target="../slideLayouts/slideLayout2343.xml"/><Relationship Id="rId4" Type="http://schemas.openxmlformats.org/officeDocument/2006/relationships/slideLayout" Target="../slideLayouts/slideLayout2342.xml"/></Relationships>
</file>

<file path=ppt/slideMasters/_rels/slideMaster4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46.xml"/><Relationship Id="rId2" Type="http://schemas.openxmlformats.org/officeDocument/2006/relationships/slideLayout" Target="../slideLayouts/slideLayout2345.xml"/><Relationship Id="rId1" Type="http://schemas.openxmlformats.org/officeDocument/2006/relationships/slideLayout" Target="../slideLayouts/slideLayout2344.xml"/><Relationship Id="rId6" Type="http://schemas.openxmlformats.org/officeDocument/2006/relationships/theme" Target="../theme/theme414.xml"/><Relationship Id="rId5" Type="http://schemas.openxmlformats.org/officeDocument/2006/relationships/slideLayout" Target="../slideLayouts/slideLayout2348.xml"/><Relationship Id="rId4" Type="http://schemas.openxmlformats.org/officeDocument/2006/relationships/slideLayout" Target="../slideLayouts/slideLayout2347.xml"/></Relationships>
</file>

<file path=ppt/slideMasters/_rels/slideMaster4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51.xml"/><Relationship Id="rId2" Type="http://schemas.openxmlformats.org/officeDocument/2006/relationships/slideLayout" Target="../slideLayouts/slideLayout2350.xml"/><Relationship Id="rId1" Type="http://schemas.openxmlformats.org/officeDocument/2006/relationships/slideLayout" Target="../slideLayouts/slideLayout2349.xml"/><Relationship Id="rId6" Type="http://schemas.openxmlformats.org/officeDocument/2006/relationships/theme" Target="../theme/theme415.xml"/><Relationship Id="rId5" Type="http://schemas.openxmlformats.org/officeDocument/2006/relationships/slideLayout" Target="../slideLayouts/slideLayout2353.xml"/><Relationship Id="rId4" Type="http://schemas.openxmlformats.org/officeDocument/2006/relationships/slideLayout" Target="../slideLayouts/slideLayout2352.xml"/></Relationships>
</file>

<file path=ppt/slideMasters/_rels/slideMaster4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1.xml"/><Relationship Id="rId3" Type="http://schemas.openxmlformats.org/officeDocument/2006/relationships/slideLayout" Target="../slideLayouts/slideLayout2356.xml"/><Relationship Id="rId7" Type="http://schemas.openxmlformats.org/officeDocument/2006/relationships/slideLayout" Target="../slideLayouts/slideLayout2360.xml"/><Relationship Id="rId2" Type="http://schemas.openxmlformats.org/officeDocument/2006/relationships/slideLayout" Target="../slideLayouts/slideLayout2355.xml"/><Relationship Id="rId1" Type="http://schemas.openxmlformats.org/officeDocument/2006/relationships/slideLayout" Target="../slideLayouts/slideLayout2354.xml"/><Relationship Id="rId6" Type="http://schemas.openxmlformats.org/officeDocument/2006/relationships/slideLayout" Target="../slideLayouts/slideLayout2359.xml"/><Relationship Id="rId5" Type="http://schemas.openxmlformats.org/officeDocument/2006/relationships/slideLayout" Target="../slideLayouts/slideLayout2358.xml"/><Relationship Id="rId4" Type="http://schemas.openxmlformats.org/officeDocument/2006/relationships/slideLayout" Target="../slideLayouts/slideLayout2357.xml"/><Relationship Id="rId9" Type="http://schemas.openxmlformats.org/officeDocument/2006/relationships/theme" Target="../theme/theme416.xml"/></Relationships>
</file>

<file path=ppt/slideMasters/_rels/slideMaster4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64.xml"/><Relationship Id="rId7" Type="http://schemas.openxmlformats.org/officeDocument/2006/relationships/theme" Target="../theme/theme417.xml"/><Relationship Id="rId2" Type="http://schemas.openxmlformats.org/officeDocument/2006/relationships/slideLayout" Target="../slideLayouts/slideLayout2363.xml"/><Relationship Id="rId1" Type="http://schemas.openxmlformats.org/officeDocument/2006/relationships/slideLayout" Target="../slideLayouts/slideLayout2362.xml"/><Relationship Id="rId6" Type="http://schemas.openxmlformats.org/officeDocument/2006/relationships/slideLayout" Target="../slideLayouts/slideLayout2367.xml"/><Relationship Id="rId5" Type="http://schemas.openxmlformats.org/officeDocument/2006/relationships/slideLayout" Target="../slideLayouts/slideLayout2366.xml"/><Relationship Id="rId4" Type="http://schemas.openxmlformats.org/officeDocument/2006/relationships/slideLayout" Target="../slideLayouts/slideLayout2365.xml"/></Relationships>
</file>

<file path=ppt/slideMasters/_rels/slideMaster4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70.xml"/><Relationship Id="rId2" Type="http://schemas.openxmlformats.org/officeDocument/2006/relationships/slideLayout" Target="../slideLayouts/slideLayout2369.xml"/><Relationship Id="rId1" Type="http://schemas.openxmlformats.org/officeDocument/2006/relationships/slideLayout" Target="../slideLayouts/slideLayout2368.xml"/><Relationship Id="rId6" Type="http://schemas.openxmlformats.org/officeDocument/2006/relationships/theme" Target="../theme/theme418.xml"/><Relationship Id="rId5" Type="http://schemas.openxmlformats.org/officeDocument/2006/relationships/slideLayout" Target="../slideLayouts/slideLayout2372.xml"/><Relationship Id="rId4" Type="http://schemas.openxmlformats.org/officeDocument/2006/relationships/slideLayout" Target="../slideLayouts/slideLayout2371.xml"/></Relationships>
</file>

<file path=ppt/slideMasters/_rels/slideMaster4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75.xml"/><Relationship Id="rId2" Type="http://schemas.openxmlformats.org/officeDocument/2006/relationships/slideLayout" Target="../slideLayouts/slideLayout2374.xml"/><Relationship Id="rId1" Type="http://schemas.openxmlformats.org/officeDocument/2006/relationships/slideLayout" Target="../slideLayouts/slideLayout2373.xml"/><Relationship Id="rId6" Type="http://schemas.openxmlformats.org/officeDocument/2006/relationships/theme" Target="../theme/theme419.xml"/><Relationship Id="rId5" Type="http://schemas.openxmlformats.org/officeDocument/2006/relationships/slideLayout" Target="../slideLayouts/slideLayout2377.xml"/><Relationship Id="rId4" Type="http://schemas.openxmlformats.org/officeDocument/2006/relationships/slideLayout" Target="../slideLayouts/slideLayout2376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.xml"/><Relationship Id="rId7" Type="http://schemas.openxmlformats.org/officeDocument/2006/relationships/theme" Target="../theme/theme42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7.xml"/></Relationships>
</file>

<file path=ppt/slideMasters/_rels/slideMaster4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0.xml"/><Relationship Id="rId3" Type="http://schemas.openxmlformats.org/officeDocument/2006/relationships/slideLayout" Target="../slideLayouts/slideLayout2380.xml"/><Relationship Id="rId7" Type="http://schemas.openxmlformats.org/officeDocument/2006/relationships/slideLayout" Target="../slideLayouts/slideLayout2384.xml"/><Relationship Id="rId2" Type="http://schemas.openxmlformats.org/officeDocument/2006/relationships/slideLayout" Target="../slideLayouts/slideLayout2379.xml"/><Relationship Id="rId1" Type="http://schemas.openxmlformats.org/officeDocument/2006/relationships/slideLayout" Target="../slideLayouts/slideLayout2378.xml"/><Relationship Id="rId6" Type="http://schemas.openxmlformats.org/officeDocument/2006/relationships/slideLayout" Target="../slideLayouts/slideLayout2383.xml"/><Relationship Id="rId5" Type="http://schemas.openxmlformats.org/officeDocument/2006/relationships/slideLayout" Target="../slideLayouts/slideLayout2382.xml"/><Relationship Id="rId4" Type="http://schemas.openxmlformats.org/officeDocument/2006/relationships/slideLayout" Target="../slideLayouts/slideLayout2381.xml"/></Relationships>
</file>

<file path=ppt/slideMasters/_rels/slideMaster4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87.xml"/><Relationship Id="rId2" Type="http://schemas.openxmlformats.org/officeDocument/2006/relationships/slideLayout" Target="../slideLayouts/slideLayout2386.xml"/><Relationship Id="rId1" Type="http://schemas.openxmlformats.org/officeDocument/2006/relationships/slideLayout" Target="../slideLayouts/slideLayout2385.xml"/><Relationship Id="rId6" Type="http://schemas.openxmlformats.org/officeDocument/2006/relationships/theme" Target="../theme/theme421.xml"/><Relationship Id="rId5" Type="http://schemas.openxmlformats.org/officeDocument/2006/relationships/slideLayout" Target="../slideLayouts/slideLayout2389.xml"/><Relationship Id="rId4" Type="http://schemas.openxmlformats.org/officeDocument/2006/relationships/slideLayout" Target="../slideLayouts/slideLayout2388.xml"/></Relationships>
</file>

<file path=ppt/slideMasters/_rels/slideMaster4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92.xml"/><Relationship Id="rId7" Type="http://schemas.openxmlformats.org/officeDocument/2006/relationships/theme" Target="../theme/theme422.xml"/><Relationship Id="rId2" Type="http://schemas.openxmlformats.org/officeDocument/2006/relationships/slideLayout" Target="../slideLayouts/slideLayout2391.xml"/><Relationship Id="rId1" Type="http://schemas.openxmlformats.org/officeDocument/2006/relationships/slideLayout" Target="../slideLayouts/slideLayout2390.xml"/><Relationship Id="rId6" Type="http://schemas.openxmlformats.org/officeDocument/2006/relationships/slideLayout" Target="../slideLayouts/slideLayout2395.xml"/><Relationship Id="rId5" Type="http://schemas.openxmlformats.org/officeDocument/2006/relationships/slideLayout" Target="../slideLayouts/slideLayout2394.xml"/><Relationship Id="rId4" Type="http://schemas.openxmlformats.org/officeDocument/2006/relationships/slideLayout" Target="../slideLayouts/slideLayout2393.xml"/></Relationships>
</file>

<file path=ppt/slideMasters/_rels/slideMaster4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98.xml"/><Relationship Id="rId2" Type="http://schemas.openxmlformats.org/officeDocument/2006/relationships/slideLayout" Target="../slideLayouts/slideLayout2397.xml"/><Relationship Id="rId1" Type="http://schemas.openxmlformats.org/officeDocument/2006/relationships/slideLayout" Target="../slideLayouts/slideLayout2396.xml"/><Relationship Id="rId6" Type="http://schemas.openxmlformats.org/officeDocument/2006/relationships/theme" Target="../theme/theme423.xml"/><Relationship Id="rId5" Type="http://schemas.openxmlformats.org/officeDocument/2006/relationships/slideLayout" Target="../slideLayouts/slideLayout2400.xml"/><Relationship Id="rId4" Type="http://schemas.openxmlformats.org/officeDocument/2006/relationships/slideLayout" Target="../slideLayouts/slideLayout2399.xml"/></Relationships>
</file>

<file path=ppt/slideMasters/_rels/slideMaster4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03.xml"/><Relationship Id="rId2" Type="http://schemas.openxmlformats.org/officeDocument/2006/relationships/slideLayout" Target="../slideLayouts/slideLayout2402.xml"/><Relationship Id="rId1" Type="http://schemas.openxmlformats.org/officeDocument/2006/relationships/slideLayout" Target="../slideLayouts/slideLayout2401.xml"/><Relationship Id="rId6" Type="http://schemas.openxmlformats.org/officeDocument/2006/relationships/theme" Target="../theme/theme424.xml"/><Relationship Id="rId5" Type="http://schemas.openxmlformats.org/officeDocument/2006/relationships/slideLayout" Target="../slideLayouts/slideLayout2405.xml"/><Relationship Id="rId4" Type="http://schemas.openxmlformats.org/officeDocument/2006/relationships/slideLayout" Target="../slideLayouts/slideLayout2404.xml"/></Relationships>
</file>

<file path=ppt/slideMasters/_rels/slideMaster4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5.xml"/><Relationship Id="rId3" Type="http://schemas.openxmlformats.org/officeDocument/2006/relationships/slideLayout" Target="../slideLayouts/slideLayout2408.xml"/><Relationship Id="rId7" Type="http://schemas.openxmlformats.org/officeDocument/2006/relationships/slideLayout" Target="../slideLayouts/slideLayout2412.xml"/><Relationship Id="rId2" Type="http://schemas.openxmlformats.org/officeDocument/2006/relationships/slideLayout" Target="../slideLayouts/slideLayout2407.xml"/><Relationship Id="rId1" Type="http://schemas.openxmlformats.org/officeDocument/2006/relationships/slideLayout" Target="../slideLayouts/slideLayout2406.xml"/><Relationship Id="rId6" Type="http://schemas.openxmlformats.org/officeDocument/2006/relationships/slideLayout" Target="../slideLayouts/slideLayout2411.xml"/><Relationship Id="rId5" Type="http://schemas.openxmlformats.org/officeDocument/2006/relationships/slideLayout" Target="../slideLayouts/slideLayout2410.xml"/><Relationship Id="rId4" Type="http://schemas.openxmlformats.org/officeDocument/2006/relationships/slideLayout" Target="../slideLayouts/slideLayout2409.xml"/></Relationships>
</file>

<file path=ppt/slideMasters/_rels/slideMaster4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15.xml"/><Relationship Id="rId2" Type="http://schemas.openxmlformats.org/officeDocument/2006/relationships/slideLayout" Target="../slideLayouts/slideLayout2414.xml"/><Relationship Id="rId1" Type="http://schemas.openxmlformats.org/officeDocument/2006/relationships/slideLayout" Target="../slideLayouts/slideLayout2413.xml"/><Relationship Id="rId6" Type="http://schemas.openxmlformats.org/officeDocument/2006/relationships/theme" Target="../theme/theme426.xml"/><Relationship Id="rId5" Type="http://schemas.openxmlformats.org/officeDocument/2006/relationships/slideLayout" Target="../slideLayouts/slideLayout2417.xml"/><Relationship Id="rId4" Type="http://schemas.openxmlformats.org/officeDocument/2006/relationships/slideLayout" Target="../slideLayouts/slideLayout2416.xml"/></Relationships>
</file>

<file path=ppt/slideMasters/_rels/slideMaster4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20.xml"/><Relationship Id="rId2" Type="http://schemas.openxmlformats.org/officeDocument/2006/relationships/slideLayout" Target="../slideLayouts/slideLayout2419.xml"/><Relationship Id="rId1" Type="http://schemas.openxmlformats.org/officeDocument/2006/relationships/slideLayout" Target="../slideLayouts/slideLayout2418.xml"/><Relationship Id="rId6" Type="http://schemas.openxmlformats.org/officeDocument/2006/relationships/theme" Target="../theme/theme427.xml"/><Relationship Id="rId5" Type="http://schemas.openxmlformats.org/officeDocument/2006/relationships/slideLayout" Target="../slideLayouts/slideLayout2422.xml"/><Relationship Id="rId4" Type="http://schemas.openxmlformats.org/officeDocument/2006/relationships/slideLayout" Target="../slideLayouts/slideLayout2421.xml"/></Relationships>
</file>

<file path=ppt/slideMasters/_rels/slideMaster4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25.xml"/><Relationship Id="rId2" Type="http://schemas.openxmlformats.org/officeDocument/2006/relationships/slideLayout" Target="../slideLayouts/slideLayout2424.xml"/><Relationship Id="rId1" Type="http://schemas.openxmlformats.org/officeDocument/2006/relationships/slideLayout" Target="../slideLayouts/slideLayout2423.xml"/><Relationship Id="rId6" Type="http://schemas.openxmlformats.org/officeDocument/2006/relationships/theme" Target="../theme/theme428.xml"/><Relationship Id="rId5" Type="http://schemas.openxmlformats.org/officeDocument/2006/relationships/slideLayout" Target="../slideLayouts/slideLayout2427.xml"/><Relationship Id="rId4" Type="http://schemas.openxmlformats.org/officeDocument/2006/relationships/slideLayout" Target="../slideLayouts/slideLayout2426.xml"/></Relationships>
</file>

<file path=ppt/slideMasters/_rels/slideMaster4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30.xml"/><Relationship Id="rId2" Type="http://schemas.openxmlformats.org/officeDocument/2006/relationships/slideLayout" Target="../slideLayouts/slideLayout2429.xml"/><Relationship Id="rId1" Type="http://schemas.openxmlformats.org/officeDocument/2006/relationships/slideLayout" Target="../slideLayouts/slideLayout2428.xml"/><Relationship Id="rId6" Type="http://schemas.openxmlformats.org/officeDocument/2006/relationships/theme" Target="../theme/theme429.xml"/><Relationship Id="rId5" Type="http://schemas.openxmlformats.org/officeDocument/2006/relationships/slideLayout" Target="../slideLayouts/slideLayout2432.xml"/><Relationship Id="rId4" Type="http://schemas.openxmlformats.org/officeDocument/2006/relationships/slideLayout" Target="../slideLayouts/slideLayout2431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theme" Target="../theme/theme43.xml"/><Relationship Id="rId5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3.xml"/></Relationships>
</file>

<file path=ppt/slideMasters/_rels/slideMaster4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30.xml"/><Relationship Id="rId3" Type="http://schemas.openxmlformats.org/officeDocument/2006/relationships/slideLayout" Target="../slideLayouts/slideLayout2435.xml"/><Relationship Id="rId7" Type="http://schemas.openxmlformats.org/officeDocument/2006/relationships/slideLayout" Target="../slideLayouts/slideLayout2439.xml"/><Relationship Id="rId2" Type="http://schemas.openxmlformats.org/officeDocument/2006/relationships/slideLayout" Target="../slideLayouts/slideLayout2434.xml"/><Relationship Id="rId1" Type="http://schemas.openxmlformats.org/officeDocument/2006/relationships/slideLayout" Target="../slideLayouts/slideLayout2433.xml"/><Relationship Id="rId6" Type="http://schemas.openxmlformats.org/officeDocument/2006/relationships/slideLayout" Target="../slideLayouts/slideLayout2438.xml"/><Relationship Id="rId5" Type="http://schemas.openxmlformats.org/officeDocument/2006/relationships/slideLayout" Target="../slideLayouts/slideLayout2437.xml"/><Relationship Id="rId4" Type="http://schemas.openxmlformats.org/officeDocument/2006/relationships/slideLayout" Target="../slideLayouts/slideLayout2436.xml"/></Relationships>
</file>

<file path=ppt/slideMasters/_rels/slideMaster4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42.xml"/><Relationship Id="rId2" Type="http://schemas.openxmlformats.org/officeDocument/2006/relationships/slideLayout" Target="../slideLayouts/slideLayout2441.xml"/><Relationship Id="rId1" Type="http://schemas.openxmlformats.org/officeDocument/2006/relationships/slideLayout" Target="../slideLayouts/slideLayout2440.xml"/><Relationship Id="rId6" Type="http://schemas.openxmlformats.org/officeDocument/2006/relationships/theme" Target="../theme/theme431.xml"/><Relationship Id="rId5" Type="http://schemas.openxmlformats.org/officeDocument/2006/relationships/slideLayout" Target="../slideLayouts/slideLayout2444.xml"/><Relationship Id="rId4" Type="http://schemas.openxmlformats.org/officeDocument/2006/relationships/slideLayout" Target="../slideLayouts/slideLayout2443.xml"/></Relationships>
</file>

<file path=ppt/slideMasters/_rels/slideMaster4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47.xml"/><Relationship Id="rId2" Type="http://schemas.openxmlformats.org/officeDocument/2006/relationships/slideLayout" Target="../slideLayouts/slideLayout2446.xml"/><Relationship Id="rId1" Type="http://schemas.openxmlformats.org/officeDocument/2006/relationships/slideLayout" Target="../slideLayouts/slideLayout2445.xml"/><Relationship Id="rId6" Type="http://schemas.openxmlformats.org/officeDocument/2006/relationships/theme" Target="../theme/theme432.xml"/><Relationship Id="rId5" Type="http://schemas.openxmlformats.org/officeDocument/2006/relationships/slideLayout" Target="../slideLayouts/slideLayout2449.xml"/><Relationship Id="rId4" Type="http://schemas.openxmlformats.org/officeDocument/2006/relationships/slideLayout" Target="../slideLayouts/slideLayout2448.xml"/></Relationships>
</file>

<file path=ppt/slideMasters/_rels/slideMaster4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52.xml"/><Relationship Id="rId2" Type="http://schemas.openxmlformats.org/officeDocument/2006/relationships/slideLayout" Target="../slideLayouts/slideLayout2451.xml"/><Relationship Id="rId1" Type="http://schemas.openxmlformats.org/officeDocument/2006/relationships/slideLayout" Target="../slideLayouts/slideLayout2450.xml"/><Relationship Id="rId6" Type="http://schemas.openxmlformats.org/officeDocument/2006/relationships/theme" Target="../theme/theme433.xml"/><Relationship Id="rId5" Type="http://schemas.openxmlformats.org/officeDocument/2006/relationships/slideLayout" Target="../slideLayouts/slideLayout2454.xml"/><Relationship Id="rId4" Type="http://schemas.openxmlformats.org/officeDocument/2006/relationships/slideLayout" Target="../slideLayouts/slideLayout2453.xml"/></Relationships>
</file>

<file path=ppt/slideMasters/_rels/slideMaster4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34.xml"/><Relationship Id="rId3" Type="http://schemas.openxmlformats.org/officeDocument/2006/relationships/slideLayout" Target="../slideLayouts/slideLayout2457.xml"/><Relationship Id="rId7" Type="http://schemas.openxmlformats.org/officeDocument/2006/relationships/slideLayout" Target="../slideLayouts/slideLayout2461.xml"/><Relationship Id="rId2" Type="http://schemas.openxmlformats.org/officeDocument/2006/relationships/slideLayout" Target="../slideLayouts/slideLayout2456.xml"/><Relationship Id="rId1" Type="http://schemas.openxmlformats.org/officeDocument/2006/relationships/slideLayout" Target="../slideLayouts/slideLayout2455.xml"/><Relationship Id="rId6" Type="http://schemas.openxmlformats.org/officeDocument/2006/relationships/slideLayout" Target="../slideLayouts/slideLayout2460.xml"/><Relationship Id="rId5" Type="http://schemas.openxmlformats.org/officeDocument/2006/relationships/slideLayout" Target="../slideLayouts/slideLayout2459.xml"/><Relationship Id="rId4" Type="http://schemas.openxmlformats.org/officeDocument/2006/relationships/slideLayout" Target="../slideLayouts/slideLayout2458.xml"/></Relationships>
</file>

<file path=ppt/slideMasters/_rels/slideMaster4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64.xml"/><Relationship Id="rId7" Type="http://schemas.openxmlformats.org/officeDocument/2006/relationships/theme" Target="../theme/theme435.xml"/><Relationship Id="rId2" Type="http://schemas.openxmlformats.org/officeDocument/2006/relationships/slideLayout" Target="../slideLayouts/slideLayout2463.xml"/><Relationship Id="rId1" Type="http://schemas.openxmlformats.org/officeDocument/2006/relationships/slideLayout" Target="../slideLayouts/slideLayout2462.xml"/><Relationship Id="rId6" Type="http://schemas.openxmlformats.org/officeDocument/2006/relationships/slideLayout" Target="../slideLayouts/slideLayout2467.xml"/><Relationship Id="rId5" Type="http://schemas.openxmlformats.org/officeDocument/2006/relationships/slideLayout" Target="../slideLayouts/slideLayout2466.xml"/><Relationship Id="rId4" Type="http://schemas.openxmlformats.org/officeDocument/2006/relationships/slideLayout" Target="../slideLayouts/slideLayout2465.xml"/></Relationships>
</file>

<file path=ppt/slideMasters/_rels/slideMaster4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70.xml"/><Relationship Id="rId2" Type="http://schemas.openxmlformats.org/officeDocument/2006/relationships/slideLayout" Target="../slideLayouts/slideLayout2469.xml"/><Relationship Id="rId1" Type="http://schemas.openxmlformats.org/officeDocument/2006/relationships/slideLayout" Target="../slideLayouts/slideLayout2468.xml"/><Relationship Id="rId6" Type="http://schemas.openxmlformats.org/officeDocument/2006/relationships/theme" Target="../theme/theme436.xml"/><Relationship Id="rId5" Type="http://schemas.openxmlformats.org/officeDocument/2006/relationships/slideLayout" Target="../slideLayouts/slideLayout2472.xml"/><Relationship Id="rId4" Type="http://schemas.openxmlformats.org/officeDocument/2006/relationships/slideLayout" Target="../slideLayouts/slideLayout2471.xml"/></Relationships>
</file>

<file path=ppt/slideMasters/_rels/slideMaster4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75.xml"/><Relationship Id="rId7" Type="http://schemas.openxmlformats.org/officeDocument/2006/relationships/theme" Target="../theme/theme437.xml"/><Relationship Id="rId2" Type="http://schemas.openxmlformats.org/officeDocument/2006/relationships/slideLayout" Target="../slideLayouts/slideLayout2474.xml"/><Relationship Id="rId1" Type="http://schemas.openxmlformats.org/officeDocument/2006/relationships/slideLayout" Target="../slideLayouts/slideLayout2473.xml"/><Relationship Id="rId6" Type="http://schemas.openxmlformats.org/officeDocument/2006/relationships/slideLayout" Target="../slideLayouts/slideLayout2478.xml"/><Relationship Id="rId5" Type="http://schemas.openxmlformats.org/officeDocument/2006/relationships/slideLayout" Target="../slideLayouts/slideLayout2477.xml"/><Relationship Id="rId4" Type="http://schemas.openxmlformats.org/officeDocument/2006/relationships/slideLayout" Target="../slideLayouts/slideLayout2476.xml"/></Relationships>
</file>

<file path=ppt/slideMasters/_rels/slideMaster4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81.xml"/><Relationship Id="rId2" Type="http://schemas.openxmlformats.org/officeDocument/2006/relationships/slideLayout" Target="../slideLayouts/slideLayout2480.xml"/><Relationship Id="rId1" Type="http://schemas.openxmlformats.org/officeDocument/2006/relationships/slideLayout" Target="../slideLayouts/slideLayout2479.xml"/><Relationship Id="rId6" Type="http://schemas.openxmlformats.org/officeDocument/2006/relationships/theme" Target="../theme/theme438.xml"/><Relationship Id="rId5" Type="http://schemas.openxmlformats.org/officeDocument/2006/relationships/slideLayout" Target="../slideLayouts/slideLayout2483.xml"/><Relationship Id="rId4" Type="http://schemas.openxmlformats.org/officeDocument/2006/relationships/slideLayout" Target="../slideLayouts/slideLayout2482.xml"/></Relationships>
</file>

<file path=ppt/slideMasters/_rels/slideMaster4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86.xml"/><Relationship Id="rId2" Type="http://schemas.openxmlformats.org/officeDocument/2006/relationships/slideLayout" Target="../slideLayouts/slideLayout2485.xml"/><Relationship Id="rId1" Type="http://schemas.openxmlformats.org/officeDocument/2006/relationships/slideLayout" Target="../slideLayouts/slideLayout2484.xml"/><Relationship Id="rId6" Type="http://schemas.openxmlformats.org/officeDocument/2006/relationships/theme" Target="../theme/theme439.xml"/><Relationship Id="rId5" Type="http://schemas.openxmlformats.org/officeDocument/2006/relationships/slideLayout" Target="../slideLayouts/slideLayout2488.xml"/><Relationship Id="rId4" Type="http://schemas.openxmlformats.org/officeDocument/2006/relationships/slideLayout" Target="../slideLayouts/slideLayout2487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theme" Target="../theme/theme44.xml"/><Relationship Id="rId5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8.xml"/></Relationships>
</file>

<file path=ppt/slideMasters/_rels/slideMaster4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91.xml"/><Relationship Id="rId7" Type="http://schemas.openxmlformats.org/officeDocument/2006/relationships/theme" Target="../theme/theme440.xml"/><Relationship Id="rId2" Type="http://schemas.openxmlformats.org/officeDocument/2006/relationships/slideLayout" Target="../slideLayouts/slideLayout2490.xml"/><Relationship Id="rId1" Type="http://schemas.openxmlformats.org/officeDocument/2006/relationships/slideLayout" Target="../slideLayouts/slideLayout2489.xml"/><Relationship Id="rId6" Type="http://schemas.openxmlformats.org/officeDocument/2006/relationships/slideLayout" Target="../slideLayouts/slideLayout2494.xml"/><Relationship Id="rId5" Type="http://schemas.openxmlformats.org/officeDocument/2006/relationships/slideLayout" Target="../slideLayouts/slideLayout2493.xml"/><Relationship Id="rId4" Type="http://schemas.openxmlformats.org/officeDocument/2006/relationships/slideLayout" Target="../slideLayouts/slideLayout2492.xml"/></Relationships>
</file>

<file path=ppt/slideMasters/_rels/slideMaster4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97.xml"/><Relationship Id="rId2" Type="http://schemas.openxmlformats.org/officeDocument/2006/relationships/slideLayout" Target="../slideLayouts/slideLayout2496.xml"/><Relationship Id="rId1" Type="http://schemas.openxmlformats.org/officeDocument/2006/relationships/slideLayout" Target="../slideLayouts/slideLayout2495.xml"/><Relationship Id="rId6" Type="http://schemas.openxmlformats.org/officeDocument/2006/relationships/theme" Target="../theme/theme441.xml"/><Relationship Id="rId5" Type="http://schemas.openxmlformats.org/officeDocument/2006/relationships/slideLayout" Target="../slideLayouts/slideLayout2499.xml"/><Relationship Id="rId4" Type="http://schemas.openxmlformats.org/officeDocument/2006/relationships/slideLayout" Target="../slideLayouts/slideLayout2498.xml"/></Relationships>
</file>

<file path=ppt/slideMasters/_rels/slideMaster442.xml.rels><?xml version="1.0" encoding="UTF-8" standalone="yes"?>
<Relationships xmlns="http://schemas.openxmlformats.org/package/2006/relationships"><Relationship Id="rId8" Type="http://schemas.openxmlformats.org/officeDocument/2006/relationships/theme" Target="../theme/theme442.xml"/><Relationship Id="rId3" Type="http://schemas.openxmlformats.org/officeDocument/2006/relationships/slideLayout" Target="../slideLayouts/slideLayout2502.xml"/><Relationship Id="rId7" Type="http://schemas.openxmlformats.org/officeDocument/2006/relationships/slideLayout" Target="../slideLayouts/slideLayout2506.xml"/><Relationship Id="rId2" Type="http://schemas.openxmlformats.org/officeDocument/2006/relationships/slideLayout" Target="../slideLayouts/slideLayout2501.xml"/><Relationship Id="rId1" Type="http://schemas.openxmlformats.org/officeDocument/2006/relationships/slideLayout" Target="../slideLayouts/slideLayout2500.xml"/><Relationship Id="rId6" Type="http://schemas.openxmlformats.org/officeDocument/2006/relationships/slideLayout" Target="../slideLayouts/slideLayout2505.xml"/><Relationship Id="rId5" Type="http://schemas.openxmlformats.org/officeDocument/2006/relationships/slideLayout" Target="../slideLayouts/slideLayout2504.xml"/><Relationship Id="rId4" Type="http://schemas.openxmlformats.org/officeDocument/2006/relationships/slideLayout" Target="../slideLayouts/slideLayout2503.xml"/></Relationships>
</file>

<file path=ppt/slideMasters/_rels/slideMaster4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4.xml"/><Relationship Id="rId3" Type="http://schemas.openxmlformats.org/officeDocument/2006/relationships/slideLayout" Target="../slideLayouts/slideLayout2509.xml"/><Relationship Id="rId7" Type="http://schemas.openxmlformats.org/officeDocument/2006/relationships/slideLayout" Target="../slideLayouts/slideLayout2513.xml"/><Relationship Id="rId2" Type="http://schemas.openxmlformats.org/officeDocument/2006/relationships/slideLayout" Target="../slideLayouts/slideLayout2508.xml"/><Relationship Id="rId1" Type="http://schemas.openxmlformats.org/officeDocument/2006/relationships/slideLayout" Target="../slideLayouts/slideLayout2507.xml"/><Relationship Id="rId6" Type="http://schemas.openxmlformats.org/officeDocument/2006/relationships/slideLayout" Target="../slideLayouts/slideLayout2512.xml"/><Relationship Id="rId5" Type="http://schemas.openxmlformats.org/officeDocument/2006/relationships/slideLayout" Target="../slideLayouts/slideLayout2511.xml"/><Relationship Id="rId4" Type="http://schemas.openxmlformats.org/officeDocument/2006/relationships/slideLayout" Target="../slideLayouts/slideLayout2510.xml"/><Relationship Id="rId9" Type="http://schemas.openxmlformats.org/officeDocument/2006/relationships/theme" Target="../theme/theme443.xml"/></Relationships>
</file>

<file path=ppt/slideMasters/_rels/slideMaster4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17.xml"/><Relationship Id="rId7" Type="http://schemas.openxmlformats.org/officeDocument/2006/relationships/theme" Target="../theme/theme444.xml"/><Relationship Id="rId2" Type="http://schemas.openxmlformats.org/officeDocument/2006/relationships/slideLayout" Target="../slideLayouts/slideLayout2516.xml"/><Relationship Id="rId1" Type="http://schemas.openxmlformats.org/officeDocument/2006/relationships/slideLayout" Target="../slideLayouts/slideLayout2515.xml"/><Relationship Id="rId6" Type="http://schemas.openxmlformats.org/officeDocument/2006/relationships/slideLayout" Target="../slideLayouts/slideLayout2520.xml"/><Relationship Id="rId5" Type="http://schemas.openxmlformats.org/officeDocument/2006/relationships/slideLayout" Target="../slideLayouts/slideLayout2519.xml"/><Relationship Id="rId4" Type="http://schemas.openxmlformats.org/officeDocument/2006/relationships/slideLayout" Target="../slideLayouts/slideLayout2518.xml"/></Relationships>
</file>

<file path=ppt/slideMasters/_rels/slideMaster4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23.xml"/><Relationship Id="rId7" Type="http://schemas.openxmlformats.org/officeDocument/2006/relationships/theme" Target="../theme/theme445.xml"/><Relationship Id="rId2" Type="http://schemas.openxmlformats.org/officeDocument/2006/relationships/slideLayout" Target="../slideLayouts/slideLayout2522.xml"/><Relationship Id="rId1" Type="http://schemas.openxmlformats.org/officeDocument/2006/relationships/slideLayout" Target="../slideLayouts/slideLayout2521.xml"/><Relationship Id="rId6" Type="http://schemas.openxmlformats.org/officeDocument/2006/relationships/slideLayout" Target="../slideLayouts/slideLayout2526.xml"/><Relationship Id="rId5" Type="http://schemas.openxmlformats.org/officeDocument/2006/relationships/slideLayout" Target="../slideLayouts/slideLayout2525.xml"/><Relationship Id="rId4" Type="http://schemas.openxmlformats.org/officeDocument/2006/relationships/slideLayout" Target="../slideLayouts/slideLayout2524.xml"/></Relationships>
</file>

<file path=ppt/slideMasters/_rels/slideMaster4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29.xml"/><Relationship Id="rId2" Type="http://schemas.openxmlformats.org/officeDocument/2006/relationships/slideLayout" Target="../slideLayouts/slideLayout2528.xml"/><Relationship Id="rId1" Type="http://schemas.openxmlformats.org/officeDocument/2006/relationships/slideLayout" Target="../slideLayouts/slideLayout2527.xml"/><Relationship Id="rId6" Type="http://schemas.openxmlformats.org/officeDocument/2006/relationships/theme" Target="../theme/theme446.xml"/><Relationship Id="rId5" Type="http://schemas.openxmlformats.org/officeDocument/2006/relationships/slideLayout" Target="../slideLayouts/slideLayout2531.xml"/><Relationship Id="rId4" Type="http://schemas.openxmlformats.org/officeDocument/2006/relationships/slideLayout" Target="../slideLayouts/slideLayout2530.xml"/></Relationships>
</file>

<file path=ppt/slideMasters/_rels/slideMaster4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34.xml"/><Relationship Id="rId2" Type="http://schemas.openxmlformats.org/officeDocument/2006/relationships/slideLayout" Target="../slideLayouts/slideLayout2533.xml"/><Relationship Id="rId1" Type="http://schemas.openxmlformats.org/officeDocument/2006/relationships/slideLayout" Target="../slideLayouts/slideLayout2532.xml"/><Relationship Id="rId6" Type="http://schemas.openxmlformats.org/officeDocument/2006/relationships/theme" Target="../theme/theme447.xml"/><Relationship Id="rId5" Type="http://schemas.openxmlformats.org/officeDocument/2006/relationships/slideLayout" Target="../slideLayouts/slideLayout2536.xml"/><Relationship Id="rId4" Type="http://schemas.openxmlformats.org/officeDocument/2006/relationships/slideLayout" Target="../slideLayouts/slideLayout2535.xml"/></Relationships>
</file>

<file path=ppt/slideMasters/_rels/slideMaster4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39.xml"/><Relationship Id="rId7" Type="http://schemas.openxmlformats.org/officeDocument/2006/relationships/theme" Target="../theme/theme448.xml"/><Relationship Id="rId2" Type="http://schemas.openxmlformats.org/officeDocument/2006/relationships/slideLayout" Target="../slideLayouts/slideLayout2538.xml"/><Relationship Id="rId1" Type="http://schemas.openxmlformats.org/officeDocument/2006/relationships/slideLayout" Target="../slideLayouts/slideLayout2537.xml"/><Relationship Id="rId6" Type="http://schemas.openxmlformats.org/officeDocument/2006/relationships/slideLayout" Target="../slideLayouts/slideLayout2542.xml"/><Relationship Id="rId5" Type="http://schemas.openxmlformats.org/officeDocument/2006/relationships/slideLayout" Target="../slideLayouts/slideLayout2541.xml"/><Relationship Id="rId4" Type="http://schemas.openxmlformats.org/officeDocument/2006/relationships/slideLayout" Target="../slideLayouts/slideLayout2540.xml"/></Relationships>
</file>

<file path=ppt/slideMasters/_rels/slideMaster4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45.xml"/><Relationship Id="rId2" Type="http://schemas.openxmlformats.org/officeDocument/2006/relationships/slideLayout" Target="../slideLayouts/slideLayout2544.xml"/><Relationship Id="rId1" Type="http://schemas.openxmlformats.org/officeDocument/2006/relationships/slideLayout" Target="../slideLayouts/slideLayout2543.xml"/><Relationship Id="rId6" Type="http://schemas.openxmlformats.org/officeDocument/2006/relationships/theme" Target="../theme/theme449.xml"/><Relationship Id="rId5" Type="http://schemas.openxmlformats.org/officeDocument/2006/relationships/slideLayout" Target="../slideLayouts/slideLayout2547.xml"/><Relationship Id="rId4" Type="http://schemas.openxmlformats.org/officeDocument/2006/relationships/slideLayout" Target="../slideLayouts/slideLayout254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5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43.xml"/></Relationships>
</file>

<file path=ppt/slideMasters/_rels/slideMaster4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50.xml"/><Relationship Id="rId2" Type="http://schemas.openxmlformats.org/officeDocument/2006/relationships/slideLayout" Target="../slideLayouts/slideLayout2549.xml"/><Relationship Id="rId1" Type="http://schemas.openxmlformats.org/officeDocument/2006/relationships/slideLayout" Target="../slideLayouts/slideLayout2548.xml"/><Relationship Id="rId6" Type="http://schemas.openxmlformats.org/officeDocument/2006/relationships/theme" Target="../theme/theme450.xml"/><Relationship Id="rId5" Type="http://schemas.openxmlformats.org/officeDocument/2006/relationships/slideLayout" Target="../slideLayouts/slideLayout2552.xml"/><Relationship Id="rId4" Type="http://schemas.openxmlformats.org/officeDocument/2006/relationships/slideLayout" Target="../slideLayouts/slideLayout2551.xml"/></Relationships>
</file>

<file path=ppt/slideMasters/_rels/slideMaster4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55.xml"/><Relationship Id="rId2" Type="http://schemas.openxmlformats.org/officeDocument/2006/relationships/slideLayout" Target="../slideLayouts/slideLayout2554.xml"/><Relationship Id="rId1" Type="http://schemas.openxmlformats.org/officeDocument/2006/relationships/slideLayout" Target="../slideLayouts/slideLayout2553.xml"/><Relationship Id="rId6" Type="http://schemas.openxmlformats.org/officeDocument/2006/relationships/theme" Target="../theme/theme451.xml"/><Relationship Id="rId5" Type="http://schemas.openxmlformats.org/officeDocument/2006/relationships/slideLayout" Target="../slideLayouts/slideLayout2557.xml"/><Relationship Id="rId4" Type="http://schemas.openxmlformats.org/officeDocument/2006/relationships/slideLayout" Target="../slideLayouts/slideLayout2556.xml"/></Relationships>
</file>

<file path=ppt/slideMasters/_rels/slideMaster4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5.xml"/><Relationship Id="rId3" Type="http://schemas.openxmlformats.org/officeDocument/2006/relationships/slideLayout" Target="../slideLayouts/slideLayout2560.xml"/><Relationship Id="rId7" Type="http://schemas.openxmlformats.org/officeDocument/2006/relationships/slideLayout" Target="../slideLayouts/slideLayout2564.xml"/><Relationship Id="rId2" Type="http://schemas.openxmlformats.org/officeDocument/2006/relationships/slideLayout" Target="../slideLayouts/slideLayout2559.xml"/><Relationship Id="rId1" Type="http://schemas.openxmlformats.org/officeDocument/2006/relationships/slideLayout" Target="../slideLayouts/slideLayout2558.xml"/><Relationship Id="rId6" Type="http://schemas.openxmlformats.org/officeDocument/2006/relationships/slideLayout" Target="../slideLayouts/slideLayout2563.xml"/><Relationship Id="rId5" Type="http://schemas.openxmlformats.org/officeDocument/2006/relationships/slideLayout" Target="../slideLayouts/slideLayout2562.xml"/><Relationship Id="rId4" Type="http://schemas.openxmlformats.org/officeDocument/2006/relationships/slideLayout" Target="../slideLayouts/slideLayout2561.xml"/><Relationship Id="rId9" Type="http://schemas.openxmlformats.org/officeDocument/2006/relationships/theme" Target="../theme/theme452.xml"/></Relationships>
</file>

<file path=ppt/slideMasters/_rels/slideMaster4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3.xml"/><Relationship Id="rId3" Type="http://schemas.openxmlformats.org/officeDocument/2006/relationships/slideLayout" Target="../slideLayouts/slideLayout2568.xml"/><Relationship Id="rId7" Type="http://schemas.openxmlformats.org/officeDocument/2006/relationships/slideLayout" Target="../slideLayouts/slideLayout2572.xml"/><Relationship Id="rId2" Type="http://schemas.openxmlformats.org/officeDocument/2006/relationships/slideLayout" Target="../slideLayouts/slideLayout2567.xml"/><Relationship Id="rId1" Type="http://schemas.openxmlformats.org/officeDocument/2006/relationships/slideLayout" Target="../slideLayouts/slideLayout2566.xml"/><Relationship Id="rId6" Type="http://schemas.openxmlformats.org/officeDocument/2006/relationships/slideLayout" Target="../slideLayouts/slideLayout2571.xml"/><Relationship Id="rId5" Type="http://schemas.openxmlformats.org/officeDocument/2006/relationships/slideLayout" Target="../slideLayouts/slideLayout2570.xml"/><Relationship Id="rId4" Type="http://schemas.openxmlformats.org/officeDocument/2006/relationships/slideLayout" Target="../slideLayouts/slideLayout2569.xml"/><Relationship Id="rId9" Type="http://schemas.openxmlformats.org/officeDocument/2006/relationships/theme" Target="../theme/theme453.xml"/></Relationships>
</file>

<file path=ppt/slideMasters/_rels/slideMaster4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76.xml"/><Relationship Id="rId2" Type="http://schemas.openxmlformats.org/officeDocument/2006/relationships/slideLayout" Target="../slideLayouts/slideLayout2575.xml"/><Relationship Id="rId1" Type="http://schemas.openxmlformats.org/officeDocument/2006/relationships/slideLayout" Target="../slideLayouts/slideLayout2574.xml"/><Relationship Id="rId6" Type="http://schemas.openxmlformats.org/officeDocument/2006/relationships/theme" Target="../theme/theme454.xml"/><Relationship Id="rId5" Type="http://schemas.openxmlformats.org/officeDocument/2006/relationships/slideLayout" Target="../slideLayouts/slideLayout2578.xml"/><Relationship Id="rId4" Type="http://schemas.openxmlformats.org/officeDocument/2006/relationships/slideLayout" Target="../slideLayouts/slideLayout2577.xml"/></Relationships>
</file>

<file path=ppt/slideMasters/_rels/slideMaster4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81.xml"/><Relationship Id="rId2" Type="http://schemas.openxmlformats.org/officeDocument/2006/relationships/slideLayout" Target="../slideLayouts/slideLayout2580.xml"/><Relationship Id="rId1" Type="http://schemas.openxmlformats.org/officeDocument/2006/relationships/slideLayout" Target="../slideLayouts/slideLayout2579.xml"/><Relationship Id="rId6" Type="http://schemas.openxmlformats.org/officeDocument/2006/relationships/theme" Target="../theme/theme455.xml"/><Relationship Id="rId5" Type="http://schemas.openxmlformats.org/officeDocument/2006/relationships/slideLayout" Target="../slideLayouts/slideLayout2583.xml"/><Relationship Id="rId4" Type="http://schemas.openxmlformats.org/officeDocument/2006/relationships/slideLayout" Target="../slideLayouts/slideLayout2582.xml"/></Relationships>
</file>

<file path=ppt/slideMasters/_rels/slideMaster4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86.xml"/><Relationship Id="rId2" Type="http://schemas.openxmlformats.org/officeDocument/2006/relationships/slideLayout" Target="../slideLayouts/slideLayout2585.xml"/><Relationship Id="rId1" Type="http://schemas.openxmlformats.org/officeDocument/2006/relationships/slideLayout" Target="../slideLayouts/slideLayout2584.xml"/><Relationship Id="rId6" Type="http://schemas.openxmlformats.org/officeDocument/2006/relationships/theme" Target="../theme/theme456.xml"/><Relationship Id="rId5" Type="http://schemas.openxmlformats.org/officeDocument/2006/relationships/slideLayout" Target="../slideLayouts/slideLayout2588.xml"/><Relationship Id="rId4" Type="http://schemas.openxmlformats.org/officeDocument/2006/relationships/slideLayout" Target="../slideLayouts/slideLayout2587.xml"/></Relationships>
</file>

<file path=ppt/slideMasters/_rels/slideMaster4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91.xml"/><Relationship Id="rId7" Type="http://schemas.openxmlformats.org/officeDocument/2006/relationships/theme" Target="../theme/theme457.xml"/><Relationship Id="rId2" Type="http://schemas.openxmlformats.org/officeDocument/2006/relationships/slideLayout" Target="../slideLayouts/slideLayout2590.xml"/><Relationship Id="rId1" Type="http://schemas.openxmlformats.org/officeDocument/2006/relationships/slideLayout" Target="../slideLayouts/slideLayout2589.xml"/><Relationship Id="rId6" Type="http://schemas.openxmlformats.org/officeDocument/2006/relationships/slideLayout" Target="../slideLayouts/slideLayout2594.xml"/><Relationship Id="rId5" Type="http://schemas.openxmlformats.org/officeDocument/2006/relationships/slideLayout" Target="../slideLayouts/slideLayout2593.xml"/><Relationship Id="rId4" Type="http://schemas.openxmlformats.org/officeDocument/2006/relationships/slideLayout" Target="../slideLayouts/slideLayout2592.xml"/></Relationships>
</file>

<file path=ppt/slideMasters/_rels/slideMaster4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97.xml"/><Relationship Id="rId2" Type="http://schemas.openxmlformats.org/officeDocument/2006/relationships/slideLayout" Target="../slideLayouts/slideLayout2596.xml"/><Relationship Id="rId1" Type="http://schemas.openxmlformats.org/officeDocument/2006/relationships/slideLayout" Target="../slideLayouts/slideLayout2595.xml"/><Relationship Id="rId6" Type="http://schemas.openxmlformats.org/officeDocument/2006/relationships/theme" Target="../theme/theme458.xml"/><Relationship Id="rId5" Type="http://schemas.openxmlformats.org/officeDocument/2006/relationships/slideLayout" Target="../slideLayouts/slideLayout2599.xml"/><Relationship Id="rId4" Type="http://schemas.openxmlformats.org/officeDocument/2006/relationships/slideLayout" Target="../slideLayouts/slideLayout2598.xml"/></Relationships>
</file>

<file path=ppt/slideMasters/_rels/slideMaster4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7.xml"/><Relationship Id="rId3" Type="http://schemas.openxmlformats.org/officeDocument/2006/relationships/slideLayout" Target="../slideLayouts/slideLayout2602.xml"/><Relationship Id="rId7" Type="http://schemas.openxmlformats.org/officeDocument/2006/relationships/slideLayout" Target="../slideLayouts/slideLayout2606.xml"/><Relationship Id="rId2" Type="http://schemas.openxmlformats.org/officeDocument/2006/relationships/slideLayout" Target="../slideLayouts/slideLayout2601.xml"/><Relationship Id="rId1" Type="http://schemas.openxmlformats.org/officeDocument/2006/relationships/slideLayout" Target="../slideLayouts/slideLayout2600.xml"/><Relationship Id="rId6" Type="http://schemas.openxmlformats.org/officeDocument/2006/relationships/slideLayout" Target="../slideLayouts/slideLayout2605.xml"/><Relationship Id="rId5" Type="http://schemas.openxmlformats.org/officeDocument/2006/relationships/slideLayout" Target="../slideLayouts/slideLayout2604.xml"/><Relationship Id="rId4" Type="http://schemas.openxmlformats.org/officeDocument/2006/relationships/slideLayout" Target="../slideLayouts/slideLayout2603.xml"/><Relationship Id="rId9" Type="http://schemas.openxmlformats.org/officeDocument/2006/relationships/theme" Target="../theme/theme459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theme" Target="../theme/theme46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50.xml"/></Relationships>
</file>

<file path=ppt/slideMasters/_rels/slideMaster4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10.xml"/><Relationship Id="rId7" Type="http://schemas.openxmlformats.org/officeDocument/2006/relationships/theme" Target="../theme/theme460.xml"/><Relationship Id="rId2" Type="http://schemas.openxmlformats.org/officeDocument/2006/relationships/slideLayout" Target="../slideLayouts/slideLayout2609.xml"/><Relationship Id="rId1" Type="http://schemas.openxmlformats.org/officeDocument/2006/relationships/slideLayout" Target="../slideLayouts/slideLayout2608.xml"/><Relationship Id="rId6" Type="http://schemas.openxmlformats.org/officeDocument/2006/relationships/slideLayout" Target="../slideLayouts/slideLayout2613.xml"/><Relationship Id="rId5" Type="http://schemas.openxmlformats.org/officeDocument/2006/relationships/slideLayout" Target="../slideLayouts/slideLayout2612.xml"/><Relationship Id="rId4" Type="http://schemas.openxmlformats.org/officeDocument/2006/relationships/slideLayout" Target="../slideLayouts/slideLayout2611.xml"/></Relationships>
</file>

<file path=ppt/slideMasters/_rels/slideMaster4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16.xml"/><Relationship Id="rId2" Type="http://schemas.openxmlformats.org/officeDocument/2006/relationships/slideLayout" Target="../slideLayouts/slideLayout2615.xml"/><Relationship Id="rId1" Type="http://schemas.openxmlformats.org/officeDocument/2006/relationships/slideLayout" Target="../slideLayouts/slideLayout2614.xml"/><Relationship Id="rId6" Type="http://schemas.openxmlformats.org/officeDocument/2006/relationships/theme" Target="../theme/theme461.xml"/><Relationship Id="rId5" Type="http://schemas.openxmlformats.org/officeDocument/2006/relationships/slideLayout" Target="../slideLayouts/slideLayout2618.xml"/><Relationship Id="rId4" Type="http://schemas.openxmlformats.org/officeDocument/2006/relationships/slideLayout" Target="../slideLayouts/slideLayout2617.xml"/></Relationships>
</file>

<file path=ppt/slideMasters/_rels/slideMaster4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21.xml"/><Relationship Id="rId2" Type="http://schemas.openxmlformats.org/officeDocument/2006/relationships/slideLayout" Target="../slideLayouts/slideLayout2620.xml"/><Relationship Id="rId1" Type="http://schemas.openxmlformats.org/officeDocument/2006/relationships/slideLayout" Target="../slideLayouts/slideLayout2619.xml"/><Relationship Id="rId6" Type="http://schemas.openxmlformats.org/officeDocument/2006/relationships/theme" Target="../theme/theme462.xml"/><Relationship Id="rId5" Type="http://schemas.openxmlformats.org/officeDocument/2006/relationships/slideLayout" Target="../slideLayouts/slideLayout2623.xml"/><Relationship Id="rId4" Type="http://schemas.openxmlformats.org/officeDocument/2006/relationships/slideLayout" Target="../slideLayouts/slideLayout2622.xml"/></Relationships>
</file>

<file path=ppt/slideMasters/_rels/slideMaster4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26.xml"/><Relationship Id="rId2" Type="http://schemas.openxmlformats.org/officeDocument/2006/relationships/slideLayout" Target="../slideLayouts/slideLayout2625.xml"/><Relationship Id="rId1" Type="http://schemas.openxmlformats.org/officeDocument/2006/relationships/slideLayout" Target="../slideLayouts/slideLayout2624.xml"/><Relationship Id="rId6" Type="http://schemas.openxmlformats.org/officeDocument/2006/relationships/theme" Target="../theme/theme463.xml"/><Relationship Id="rId5" Type="http://schemas.openxmlformats.org/officeDocument/2006/relationships/slideLayout" Target="../slideLayouts/slideLayout2628.xml"/><Relationship Id="rId4" Type="http://schemas.openxmlformats.org/officeDocument/2006/relationships/slideLayout" Target="../slideLayouts/slideLayout2627.xml"/></Relationships>
</file>

<file path=ppt/slideMasters/_rels/slideMaster4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31.xml"/><Relationship Id="rId2" Type="http://schemas.openxmlformats.org/officeDocument/2006/relationships/slideLayout" Target="../slideLayouts/slideLayout2630.xml"/><Relationship Id="rId1" Type="http://schemas.openxmlformats.org/officeDocument/2006/relationships/slideLayout" Target="../slideLayouts/slideLayout2629.xml"/><Relationship Id="rId6" Type="http://schemas.openxmlformats.org/officeDocument/2006/relationships/theme" Target="../theme/theme464.xml"/><Relationship Id="rId5" Type="http://schemas.openxmlformats.org/officeDocument/2006/relationships/slideLayout" Target="../slideLayouts/slideLayout2633.xml"/><Relationship Id="rId4" Type="http://schemas.openxmlformats.org/officeDocument/2006/relationships/slideLayout" Target="../slideLayouts/slideLayout2632.xml"/></Relationships>
</file>

<file path=ppt/slideMasters/_rels/slideMaster4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36.xml"/><Relationship Id="rId2" Type="http://schemas.openxmlformats.org/officeDocument/2006/relationships/slideLayout" Target="../slideLayouts/slideLayout2635.xml"/><Relationship Id="rId1" Type="http://schemas.openxmlformats.org/officeDocument/2006/relationships/slideLayout" Target="../slideLayouts/slideLayout2634.xml"/><Relationship Id="rId6" Type="http://schemas.openxmlformats.org/officeDocument/2006/relationships/theme" Target="../theme/theme465.xml"/><Relationship Id="rId5" Type="http://schemas.openxmlformats.org/officeDocument/2006/relationships/slideLayout" Target="../slideLayouts/slideLayout2638.xml"/><Relationship Id="rId4" Type="http://schemas.openxmlformats.org/officeDocument/2006/relationships/slideLayout" Target="../slideLayouts/slideLayout2637.xml"/></Relationships>
</file>

<file path=ppt/slideMasters/_rels/slideMaster4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41.xml"/><Relationship Id="rId7" Type="http://schemas.openxmlformats.org/officeDocument/2006/relationships/theme" Target="../theme/theme466.xml"/><Relationship Id="rId2" Type="http://schemas.openxmlformats.org/officeDocument/2006/relationships/slideLayout" Target="../slideLayouts/slideLayout2640.xml"/><Relationship Id="rId1" Type="http://schemas.openxmlformats.org/officeDocument/2006/relationships/slideLayout" Target="../slideLayouts/slideLayout2639.xml"/><Relationship Id="rId6" Type="http://schemas.openxmlformats.org/officeDocument/2006/relationships/slideLayout" Target="../slideLayouts/slideLayout2644.xml"/><Relationship Id="rId5" Type="http://schemas.openxmlformats.org/officeDocument/2006/relationships/slideLayout" Target="../slideLayouts/slideLayout2643.xml"/><Relationship Id="rId4" Type="http://schemas.openxmlformats.org/officeDocument/2006/relationships/slideLayout" Target="../slideLayouts/slideLayout2642.xml"/></Relationships>
</file>

<file path=ppt/slideMasters/_rels/slideMaster4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47.xml"/><Relationship Id="rId2" Type="http://schemas.openxmlformats.org/officeDocument/2006/relationships/slideLayout" Target="../slideLayouts/slideLayout2646.xml"/><Relationship Id="rId1" Type="http://schemas.openxmlformats.org/officeDocument/2006/relationships/slideLayout" Target="../slideLayouts/slideLayout2645.xml"/><Relationship Id="rId6" Type="http://schemas.openxmlformats.org/officeDocument/2006/relationships/theme" Target="../theme/theme467.xml"/><Relationship Id="rId5" Type="http://schemas.openxmlformats.org/officeDocument/2006/relationships/slideLayout" Target="../slideLayouts/slideLayout2649.xml"/><Relationship Id="rId4" Type="http://schemas.openxmlformats.org/officeDocument/2006/relationships/slideLayout" Target="../slideLayouts/slideLayout2648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6.xml"/><Relationship Id="rId7" Type="http://schemas.openxmlformats.org/officeDocument/2006/relationships/theme" Target="../theme/theme47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2.xml"/><Relationship Id="rId7" Type="http://schemas.openxmlformats.org/officeDocument/2006/relationships/theme" Target="../theme/theme48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63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theme" Target="../theme/theme49.xml"/><Relationship Id="rId5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theme" Target="../theme/theme50.xml"/><Relationship Id="rId5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74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8.xml"/><Relationship Id="rId7" Type="http://schemas.openxmlformats.org/officeDocument/2006/relationships/theme" Target="../theme/theme51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9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theme" Target="../theme/theme52.xml"/><Relationship Id="rId5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5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9.xml"/><Relationship Id="rId7" Type="http://schemas.openxmlformats.org/officeDocument/2006/relationships/theme" Target="../theme/theme53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90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5.xml"/><Relationship Id="rId7" Type="http://schemas.openxmlformats.org/officeDocument/2006/relationships/theme" Target="../theme/theme54.xml"/><Relationship Id="rId2" Type="http://schemas.openxmlformats.org/officeDocument/2006/relationships/slideLayout" Target="../slideLayouts/slideLayout294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6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theme" Target="../theme/theme55.xml"/><Relationship Id="rId5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302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theme" Target="../theme/theme56.xml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7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14.xml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0.xml"/><Relationship Id="rId7" Type="http://schemas.openxmlformats.org/officeDocument/2006/relationships/theme" Target="../theme/theme58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21.xml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theme" Target="../theme/theme59.xml"/><Relationship Id="rId5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theme" Target="../theme/theme60.xml"/><Relationship Id="rId5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32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theme" Target="../theme/theme61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7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theme" Target="../theme/theme62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4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theme" Target="../theme/theme63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5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theme" Target="../theme/theme64.xml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59.xml"/><Relationship Id="rId4" Type="http://schemas.openxmlformats.org/officeDocument/2006/relationships/slideLayout" Target="../slideLayouts/slideLayout358.xml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4.xml"/><Relationship Id="rId7" Type="http://schemas.openxmlformats.org/officeDocument/2006/relationships/theme" Target="../theme/theme65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5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6.xml"/><Relationship Id="rId3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4.xml"/><Relationship Id="rId2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71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theme" Target="../theme/theme67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8.xml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4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theme" Target="../theme/theme68.xml"/><Relationship Id="rId5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5.xml"/></Relationships>
</file>

<file path=ppt/slideMasters/_rels/slideMaster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9.xml"/><Relationship Id="rId7" Type="http://schemas.openxmlformats.org/officeDocument/2006/relationships/theme" Target="../theme/theme69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9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6.xml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4.xml"/><Relationship Id="rId1" Type="http://schemas.openxmlformats.org/officeDocument/2006/relationships/slideLayout" Target="../slideLayouts/slideLayout393.xml"/><Relationship Id="rId6" Type="http://schemas.openxmlformats.org/officeDocument/2006/relationships/theme" Target="../theme/theme70.xml"/><Relationship Id="rId5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6.xml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0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theme" Target="../theme/theme71.xml"/><Relationship Id="rId5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401.xml"/></Relationships>
</file>

<file path=ppt/slideMasters/_rels/slideMaster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5.xml"/><Relationship Id="rId7" Type="http://schemas.openxmlformats.org/officeDocument/2006/relationships/theme" Target="../theme/theme72.xml"/><Relationship Id="rId2" Type="http://schemas.openxmlformats.org/officeDocument/2006/relationships/slideLayout" Target="../slideLayouts/slideLayout404.xml"/><Relationship Id="rId1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6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theme" Target="../theme/theme73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12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theme" Target="../theme/theme74.xml"/><Relationship Id="rId3" Type="http://schemas.openxmlformats.org/officeDocument/2006/relationships/slideLayout" Target="../slideLayouts/slideLayout418.xml"/><Relationship Id="rId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7.xm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9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3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9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6.xml"/><Relationship Id="rId2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34.xml"/><Relationship Id="rId6" Type="http://schemas.openxmlformats.org/officeDocument/2006/relationships/theme" Target="../theme/theme76.xml"/><Relationship Id="rId5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7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7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2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theme" Target="../theme/theme78.xml"/><Relationship Id="rId3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52.xml"/><Relationship Id="rId2" Type="http://schemas.openxmlformats.org/officeDocument/2006/relationships/slideLayout" Target="../slideLayouts/slideLayout447.xml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9.xml"/></Relationships>
</file>

<file path=ppt/slideMasters/_rels/slideMaster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5.xml"/><Relationship Id="rId7" Type="http://schemas.openxmlformats.org/officeDocument/2006/relationships/theme" Target="../theme/theme79.xml"/><Relationship Id="rId2" Type="http://schemas.openxmlformats.org/officeDocument/2006/relationships/slideLayout" Target="../slideLayouts/slideLayout454.xml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1.xml"/><Relationship Id="rId7" Type="http://schemas.openxmlformats.org/officeDocument/2006/relationships/theme" Target="../theme/theme80.xml"/><Relationship Id="rId2" Type="http://schemas.openxmlformats.org/officeDocument/2006/relationships/slideLayout" Target="../slideLayouts/slideLayout460.xml"/><Relationship Id="rId1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63.xml"/><Relationship Id="rId4" Type="http://schemas.openxmlformats.org/officeDocument/2006/relationships/slideLayout" Target="../slideLayouts/slideLayout462.xml"/></Relationships>
</file>

<file path=ppt/slideMasters/_rels/slideMaster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7.xml"/><Relationship Id="rId2" Type="http://schemas.openxmlformats.org/officeDocument/2006/relationships/slideLayout" Target="../slideLayouts/slideLayout466.xml"/><Relationship Id="rId1" Type="http://schemas.openxmlformats.org/officeDocument/2006/relationships/slideLayout" Target="../slideLayouts/slideLayout465.xml"/><Relationship Id="rId6" Type="http://schemas.openxmlformats.org/officeDocument/2006/relationships/theme" Target="../theme/theme81.xml"/><Relationship Id="rId5" Type="http://schemas.openxmlformats.org/officeDocument/2006/relationships/slideLayout" Target="../slideLayouts/slideLayout469.xml"/><Relationship Id="rId4" Type="http://schemas.openxmlformats.org/officeDocument/2006/relationships/slideLayout" Target="../slideLayouts/slideLayout468.xml"/></Relationships>
</file>

<file path=ppt/slideMasters/_rels/slideMaster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71.xml"/><Relationship Id="rId1" Type="http://schemas.openxmlformats.org/officeDocument/2006/relationships/slideLayout" Target="../slideLayouts/slideLayout470.xml"/><Relationship Id="rId6" Type="http://schemas.openxmlformats.org/officeDocument/2006/relationships/theme" Target="../theme/theme82.xml"/><Relationship Id="rId5" Type="http://schemas.openxmlformats.org/officeDocument/2006/relationships/slideLayout" Target="../slideLayouts/slideLayout474.xml"/><Relationship Id="rId4" Type="http://schemas.openxmlformats.org/officeDocument/2006/relationships/slideLayout" Target="../slideLayouts/slideLayout473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77.xml"/><Relationship Id="rId7" Type="http://schemas.openxmlformats.org/officeDocument/2006/relationships/slideLayout" Target="../slideLayouts/slideLayout481.xml"/><Relationship Id="rId12" Type="http://schemas.openxmlformats.org/officeDocument/2006/relationships/theme" Target="../theme/theme83.xml"/><Relationship Id="rId2" Type="http://schemas.openxmlformats.org/officeDocument/2006/relationships/slideLayout" Target="../slideLayouts/slideLayout476.xml"/><Relationship Id="rId1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80.xml"/><Relationship Id="rId11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83.xml"/></Relationships>
</file>

<file path=ppt/slideMasters/_rels/slideMaster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8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theme" Target="../theme/theme84.xml"/><Relationship Id="rId5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89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8.xml"/><Relationship Id="rId3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97.xml"/><Relationship Id="rId12" Type="http://schemas.openxmlformats.org/officeDocument/2006/relationships/theme" Target="../theme/theme85.xml"/><Relationship Id="rId2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6.xml"/><Relationship Id="rId11" Type="http://schemas.openxmlformats.org/officeDocument/2006/relationships/slideLayout" Target="../slideLayouts/slideLayout501.xml"/><Relationship Id="rId5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500.xml"/><Relationship Id="rId4" Type="http://schemas.openxmlformats.org/officeDocument/2006/relationships/slideLayout" Target="../slideLayouts/slideLayout494.xml"/><Relationship Id="rId9" Type="http://schemas.openxmlformats.org/officeDocument/2006/relationships/slideLayout" Target="../slideLayouts/slideLayout499.xml"/></Relationships>
</file>

<file path=ppt/slideMasters/_rels/slideMaster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4.xml"/><Relationship Id="rId7" Type="http://schemas.openxmlformats.org/officeDocument/2006/relationships/theme" Target="../theme/theme86.xml"/><Relationship Id="rId2" Type="http://schemas.openxmlformats.org/officeDocument/2006/relationships/slideLayout" Target="../slideLayouts/slideLayout503.xml"/><Relationship Id="rId1" Type="http://schemas.openxmlformats.org/officeDocument/2006/relationships/slideLayout" Target="../slideLayouts/slideLayout502.xml"/><Relationship Id="rId6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5.xml"/></Relationships>
</file>

<file path=ppt/slideMasters/_rels/slideMaster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0.xml"/><Relationship Id="rId7" Type="http://schemas.openxmlformats.org/officeDocument/2006/relationships/theme" Target="../theme/theme87.xml"/><Relationship Id="rId2" Type="http://schemas.openxmlformats.org/officeDocument/2006/relationships/slideLayout" Target="../slideLayouts/slideLayout509.xml"/><Relationship Id="rId1" Type="http://schemas.openxmlformats.org/officeDocument/2006/relationships/slideLayout" Target="../slideLayouts/slideLayout508.xml"/><Relationship Id="rId6" Type="http://schemas.openxmlformats.org/officeDocument/2006/relationships/slideLayout" Target="../slideLayouts/slideLayout513.xml"/><Relationship Id="rId5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511.xml"/></Relationships>
</file>

<file path=ppt/slideMasters/_rels/slideMaster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6.xml"/><Relationship Id="rId2" Type="http://schemas.openxmlformats.org/officeDocument/2006/relationships/slideLayout" Target="../slideLayouts/slideLayout515.xml"/><Relationship Id="rId1" Type="http://schemas.openxmlformats.org/officeDocument/2006/relationships/slideLayout" Target="../slideLayouts/slideLayout514.xml"/><Relationship Id="rId6" Type="http://schemas.openxmlformats.org/officeDocument/2006/relationships/theme" Target="../theme/theme88.xml"/><Relationship Id="rId5" Type="http://schemas.openxmlformats.org/officeDocument/2006/relationships/slideLayout" Target="../slideLayouts/slideLayout518.xml"/><Relationship Id="rId4" Type="http://schemas.openxmlformats.org/officeDocument/2006/relationships/slideLayout" Target="../slideLayouts/slideLayout517.xml"/></Relationships>
</file>

<file path=ppt/slideMasters/_rels/slideMaster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20.xml"/><Relationship Id="rId1" Type="http://schemas.openxmlformats.org/officeDocument/2006/relationships/slideLayout" Target="../slideLayouts/slideLayout519.xml"/><Relationship Id="rId6" Type="http://schemas.openxmlformats.org/officeDocument/2006/relationships/theme" Target="../theme/theme89.xml"/><Relationship Id="rId5" Type="http://schemas.openxmlformats.org/officeDocument/2006/relationships/slideLayout" Target="../slideLayouts/slideLayout523.xml"/><Relationship Id="rId4" Type="http://schemas.openxmlformats.org/officeDocument/2006/relationships/slideLayout" Target="../slideLayouts/slideLayout52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6.xml"/><Relationship Id="rId7" Type="http://schemas.openxmlformats.org/officeDocument/2006/relationships/theme" Target="../theme/theme90.xml"/><Relationship Id="rId2" Type="http://schemas.openxmlformats.org/officeDocument/2006/relationships/slideLayout" Target="../slideLayouts/slideLayout525.xml"/><Relationship Id="rId1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9.xml"/><Relationship Id="rId5" Type="http://schemas.openxmlformats.org/officeDocument/2006/relationships/slideLayout" Target="../slideLayouts/slideLayout528.xml"/><Relationship Id="rId4" Type="http://schemas.openxmlformats.org/officeDocument/2006/relationships/slideLayout" Target="../slideLayouts/slideLayout527.xml"/></Relationships>
</file>

<file path=ppt/slideMasters/_rels/slideMaster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2.xml"/><Relationship Id="rId7" Type="http://schemas.openxmlformats.org/officeDocument/2006/relationships/theme" Target="../theme/theme91.xml"/><Relationship Id="rId2" Type="http://schemas.openxmlformats.org/officeDocument/2006/relationships/slideLayout" Target="../slideLayouts/slideLayout531.xml"/><Relationship Id="rId1" Type="http://schemas.openxmlformats.org/officeDocument/2006/relationships/slideLayout" Target="../slideLayouts/slideLayout530.xml"/><Relationship Id="rId6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533.xml"/></Relationships>
</file>

<file path=ppt/slideMasters/_rels/slideMaster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7.xml"/><Relationship Id="rId1" Type="http://schemas.openxmlformats.org/officeDocument/2006/relationships/slideLayout" Target="../slideLayouts/slideLayout536.xml"/><Relationship Id="rId6" Type="http://schemas.openxmlformats.org/officeDocument/2006/relationships/theme" Target="../theme/theme92.xml"/><Relationship Id="rId5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39.xml"/></Relationships>
</file>

<file path=ppt/slideMasters/_rels/slideMaster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42.xml"/><Relationship Id="rId1" Type="http://schemas.openxmlformats.org/officeDocument/2006/relationships/slideLayout" Target="../slideLayouts/slideLayout541.xml"/><Relationship Id="rId6" Type="http://schemas.openxmlformats.org/officeDocument/2006/relationships/theme" Target="../theme/theme93.xml"/><Relationship Id="rId5" Type="http://schemas.openxmlformats.org/officeDocument/2006/relationships/slideLayout" Target="../slideLayouts/slideLayout545.xml"/><Relationship Id="rId4" Type="http://schemas.openxmlformats.org/officeDocument/2006/relationships/slideLayout" Target="../slideLayouts/slideLayout544.xml"/></Relationships>
</file>

<file path=ppt/slideMasters/_rels/slideMaster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47.xml"/><Relationship Id="rId1" Type="http://schemas.openxmlformats.org/officeDocument/2006/relationships/slideLayout" Target="../slideLayouts/slideLayout546.xml"/><Relationship Id="rId6" Type="http://schemas.openxmlformats.org/officeDocument/2006/relationships/theme" Target="../theme/theme94.xml"/><Relationship Id="rId5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49.xml"/></Relationships>
</file>

<file path=ppt/slideMasters/_rels/slideMaster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3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theme" Target="../theme/theme95.xml"/><Relationship Id="rId5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54.xml"/></Relationships>
</file>

<file path=ppt/slideMasters/_rels/slideMaster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8.xml"/><Relationship Id="rId7" Type="http://schemas.openxmlformats.org/officeDocument/2006/relationships/theme" Target="../theme/theme96.xml"/><Relationship Id="rId2" Type="http://schemas.openxmlformats.org/officeDocument/2006/relationships/slideLayout" Target="../slideLayouts/slideLayout557.xml"/><Relationship Id="rId1" Type="http://schemas.openxmlformats.org/officeDocument/2006/relationships/slideLayout" Target="../slideLayouts/slideLayout556.xml"/><Relationship Id="rId6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9.xml"/></Relationships>
</file>

<file path=ppt/slideMasters/_rels/slideMaster97.xml.rels><?xml version="1.0" encoding="UTF-8" standalone="yes"?>
<Relationships xmlns="http://schemas.openxmlformats.org/package/2006/relationships"><Relationship Id="rId8" Type="http://schemas.openxmlformats.org/officeDocument/2006/relationships/theme" Target="../theme/theme97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5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65.xml"/></Relationships>
</file>

<file path=ppt/slideMasters/_rels/slideMaster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1.xml"/><Relationship Id="rId7" Type="http://schemas.openxmlformats.org/officeDocument/2006/relationships/theme" Target="../theme/theme98.xml"/><Relationship Id="rId2" Type="http://schemas.openxmlformats.org/officeDocument/2006/relationships/slideLayout" Target="../slideLayouts/slideLayout570.xml"/><Relationship Id="rId1" Type="http://schemas.openxmlformats.org/officeDocument/2006/relationships/slideLayout" Target="../slideLayouts/slideLayout569.xml"/><Relationship Id="rId6" Type="http://schemas.openxmlformats.org/officeDocument/2006/relationships/slideLayout" Target="../slideLayouts/slideLayout574.xml"/><Relationship Id="rId5" Type="http://schemas.openxmlformats.org/officeDocument/2006/relationships/slideLayout" Target="../slideLayouts/slideLayout573.xml"/><Relationship Id="rId4" Type="http://schemas.openxmlformats.org/officeDocument/2006/relationships/slideLayout" Target="../slideLayouts/slideLayout572.xml"/></Relationships>
</file>

<file path=ppt/slideMasters/_rels/slideMaster9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9.xml"/><Relationship Id="rId3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76.xml"/><Relationship Id="rId1" Type="http://schemas.openxmlformats.org/officeDocument/2006/relationships/slideLayout" Target="../slideLayouts/slideLayout575.xml"/><Relationship Id="rId6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79.xml"/><Relationship Id="rId4" Type="http://schemas.openxmlformats.org/officeDocument/2006/relationships/slideLayout" Target="../slideLayouts/slideLayout5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93604" r:id="rId2"/>
  </p:sldLayoutIdLst>
  <p:txStyles>
    <p:titleStyle>
      <a:lvl1pPr algn="l" defTabSz="8665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42" indent="-216942" algn="l" defTabSz="8665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41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12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58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90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96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43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687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986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49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562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0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0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424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67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05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7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271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</p:sldLayoutIdLst>
  <p:hf hdr="0" ftr="0" dt="0"/>
  <p:txStyles>
    <p:titleStyle>
      <a:lvl1pPr algn="l" defTabSz="407829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6702" indent="-176702" algn="l" defTabSz="4078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7850" indent="-176702" algn="l" defTabSz="407829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1318" indent="-153473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5470" indent="-15412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65698" indent="-15005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21165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25120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28956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32854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437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0782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168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15471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1924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23184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2699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30815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224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889" r:id="rId1"/>
    <p:sldLayoutId id="2147488890" r:id="rId2"/>
    <p:sldLayoutId id="2147488891" r:id="rId3"/>
    <p:sldLayoutId id="2147488892" r:id="rId4"/>
    <p:sldLayoutId id="2147488893" r:id="rId5"/>
    <p:sldLayoutId id="2147488894" r:id="rId6"/>
  </p:sldLayoutIdLst>
  <p:hf hdr="0" ftr="0" dt="0"/>
  <p:txStyles>
    <p:titleStyle>
      <a:lvl1pPr algn="l" defTabSz="51423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220" indent="-223220" algn="l" defTabSz="51423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259" indent="-223220" algn="l" defTabSz="51423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944" indent="-193928" algn="l" defTabSz="5142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586" indent="-194880" algn="l" defTabSz="5142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1874" indent="-189350" algn="l" defTabSz="5142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4232" indent="-128588" algn="l" defTabSz="5142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1260" indent="-128588" algn="l" defTabSz="5142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8532" indent="-128588" algn="l" defTabSz="5142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5613" indent="-128588" algn="l" defTabSz="5142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145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230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536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554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5583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2828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9903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7006" algn="l" defTabSz="51423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31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989" r:id="rId1"/>
    <p:sldLayoutId id="2147488990" r:id="rId2"/>
    <p:sldLayoutId id="2147488991" r:id="rId3"/>
    <p:sldLayoutId id="2147488992" r:id="rId4"/>
    <p:sldLayoutId id="2147488993" r:id="rId5"/>
  </p:sldLayoutIdLst>
  <p:hf hdr="0" ftr="0" dt="0"/>
  <p:txStyles>
    <p:titleStyle>
      <a:lvl1pPr algn="l" defTabSz="51321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779" indent="-222779" algn="l" defTabSz="51321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238" indent="-222779" algn="l" defTabSz="51321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6552" indent="-193571" algn="l" defTabSz="51321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0797" indent="-194513" algn="l" defTabSz="51321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9727" indent="-188971" algn="l" defTabSz="51321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1461" indent="-128334" algn="l" defTabSz="51321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7949" indent="-128334" algn="l" defTabSz="51321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4713" indent="-128334" algn="l" defTabSz="51321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1315" indent="-128334" algn="l" defTabSz="51321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631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215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029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6510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3054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9800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6392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2963" algn="l" defTabSz="51321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351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009" r:id="rId1"/>
    <p:sldLayoutId id="2147489010" r:id="rId2"/>
    <p:sldLayoutId id="2147489011" r:id="rId3"/>
    <p:sldLayoutId id="2147489012" r:id="rId4"/>
    <p:sldLayoutId id="2147489013" r:id="rId5"/>
    <p:sldLayoutId id="2147489014" r:id="rId6"/>
  </p:sldLayoutIdLst>
  <p:hf hdr="0" ftr="0" dt="0"/>
  <p:txStyles>
    <p:titleStyle>
      <a:lvl1pPr algn="l" defTabSz="52025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842" indent="-225842" algn="l" defTabSz="52025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272" indent="-225842" algn="l" defTabSz="52025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205" indent="-196192" algn="l" defTabSz="5202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116" indent="-197115" algn="l" defTabSz="5202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639" indent="-191586" algn="l" defTabSz="5202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0704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0753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054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076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118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254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531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527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0555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0825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0880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033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004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016" r:id="rId1"/>
    <p:sldLayoutId id="2147489017" r:id="rId2"/>
    <p:sldLayoutId id="2147489018" r:id="rId3"/>
    <p:sldLayoutId id="2147489019" r:id="rId4"/>
    <p:sldLayoutId id="2147489020" r:id="rId5"/>
  </p:sldLayoutIdLst>
  <p:hf hdr="0" ftr="0" dt="0"/>
  <p:txStyles>
    <p:titleStyle>
      <a:lvl1pPr algn="l" defTabSz="51544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739" indent="-223739" algn="l" defTabSz="51544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461" indent="-223739" algn="l" defTabSz="51544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602" indent="-194398" algn="l" defTabSz="5154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693" indent="-195322" algn="l" defTabSz="5154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444" indent="-189804" algn="l" defTabSz="5154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546" indent="-128869" algn="l" defTabSz="5154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193" indent="-128869" algn="l" defTabSz="5154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048" indent="-128869" algn="l" defTabSz="5154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685" indent="-128869" algn="l" defTabSz="5154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728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441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362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949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608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446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099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809" algn="l" defTabSz="51544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880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022" r:id="rId1"/>
    <p:sldLayoutId id="2147489023" r:id="rId2"/>
    <p:sldLayoutId id="2147489024" r:id="rId3"/>
    <p:sldLayoutId id="2147489025" r:id="rId4"/>
    <p:sldLayoutId id="2147489026" r:id="rId5"/>
  </p:sldLayoutIdLst>
  <p:hf hdr="0" ftr="0" dt="0"/>
  <p:txStyles>
    <p:titleStyle>
      <a:lvl1pPr algn="l" defTabSz="52025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842" indent="-225842" algn="l" defTabSz="52025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272" indent="-225842" algn="l" defTabSz="52025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205" indent="-196192" algn="l" defTabSz="5202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116" indent="-197115" algn="l" defTabSz="5202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639" indent="-191586" algn="l" defTabSz="5202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0704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0753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054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076" indent="-130037" algn="l" defTabSz="5202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118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254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531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527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0555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0825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0880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033" algn="l" defTabSz="52025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435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083" r:id="rId1"/>
    <p:sldLayoutId id="2147489084" r:id="rId2"/>
    <p:sldLayoutId id="2147489085" r:id="rId3"/>
    <p:sldLayoutId id="2147489086" r:id="rId4"/>
    <p:sldLayoutId id="2147489087" r:id="rId5"/>
    <p:sldLayoutId id="2147489088" r:id="rId6"/>
  </p:sldLayoutIdLst>
  <p:hf hdr="0" ftr="0" dt="0"/>
  <p:txStyles>
    <p:titleStyle>
      <a:lvl1pPr algn="l" defTabSz="5204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17" indent="-225917" algn="l" defTabSz="5204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466" indent="-225917" algn="l" defTabSz="5204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473" indent="-196267" algn="l" defTabSz="520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439" indent="-197191" algn="l" defTabSz="520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054" indent="-191648" algn="l" defTabSz="520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232" indent="-130078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383" indent="-130078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773" indent="-130078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885" indent="-130078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22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451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810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910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034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402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557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795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335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090" r:id="rId1"/>
    <p:sldLayoutId id="2147489091" r:id="rId2"/>
    <p:sldLayoutId id="2147489092" r:id="rId3"/>
    <p:sldLayoutId id="2147489093" r:id="rId4"/>
    <p:sldLayoutId id="2147489094" r:id="rId5"/>
  </p:sldLayoutIdLst>
  <p:hf hdr="0" ftr="0" dt="0"/>
  <p:txStyles>
    <p:titleStyle>
      <a:lvl1pPr algn="l" defTabSz="51562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16" indent="-223816" algn="l" defTabSz="51562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656" indent="-223816" algn="l" defTabSz="51562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872" indent="-194452" algn="l" defTabSz="5156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030" indent="-195383" algn="l" defTabSz="5156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865" indent="-189872" algn="l" defTabSz="5156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051" indent="-128917" algn="l" defTabSz="5156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806" indent="-128917" algn="l" defTabSz="5156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762" indent="-128917" algn="l" defTabSz="5156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1494" indent="-128917" algn="l" defTabSz="5156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832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629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640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316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067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009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767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2553" algn="l" defTabSz="51562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743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096" r:id="rId1"/>
    <p:sldLayoutId id="2147489097" r:id="rId2"/>
    <p:sldLayoutId id="2147489098" r:id="rId3"/>
    <p:sldLayoutId id="2147489099" r:id="rId4"/>
    <p:sldLayoutId id="2147489100" r:id="rId5"/>
    <p:sldLayoutId id="2147489101" r:id="rId6"/>
  </p:sldLayoutIdLst>
  <p:hf hdr="0" ftr="0" dt="0"/>
  <p:txStyles>
    <p:titleStyle>
      <a:lvl1pPr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  <a:lvl2pPr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40014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879972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19916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760028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3033" indent="-223033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810" indent="-223033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320" indent="-192608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834" indent="-194158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284" indent="-189475" algn="l" defTabSz="51328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741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062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0606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7941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416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78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37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64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97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449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183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9212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96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104" r:id="rId1"/>
    <p:sldLayoutId id="2147489105" r:id="rId2"/>
    <p:sldLayoutId id="2147489106" r:id="rId3"/>
    <p:sldLayoutId id="2147489107" r:id="rId4"/>
    <p:sldLayoutId id="2147489108" r:id="rId5"/>
    <p:sldLayoutId id="2147489109" r:id="rId6"/>
  </p:sldLayoutIdLst>
  <p:hf hdr="0" ftr="0" dt="0"/>
  <p:txStyles>
    <p:titleStyle>
      <a:lvl1pPr algn="l" defTabSz="51964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571" indent="-225571" algn="l" defTabSz="51964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667" indent="-225571" algn="l" defTabSz="51964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5405" indent="-195968" algn="l" defTabSz="51964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2054" indent="-196896" algn="l" defTabSz="51964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3357" indent="-191356" algn="l" defTabSz="51964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9063" indent="-129890" algn="l" defTabSz="5196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8839" indent="-129890" algn="l" defTabSz="5196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8786" indent="-129890" algn="l" defTabSz="5196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8530" indent="-129890" algn="l" defTabSz="5196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818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647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623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9328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9050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9007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8779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8587" algn="l" defTabSz="51964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53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111" r:id="rId1"/>
    <p:sldLayoutId id="2147489112" r:id="rId2"/>
    <p:sldLayoutId id="2147489113" r:id="rId3"/>
    <p:sldLayoutId id="2147489114" r:id="rId4"/>
    <p:sldLayoutId id="2147489115" r:id="rId5"/>
    <p:sldLayoutId id="2147489116" r:id="rId6"/>
    <p:sldLayoutId id="2147489117" r:id="rId7"/>
  </p:sldLayoutIdLst>
  <p:hf hdr="0" ftr="0" dt="0"/>
  <p:txStyles>
    <p:titleStyle>
      <a:lvl1pPr algn="l" defTabSz="5171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68" indent="-224468" algn="l" defTabSz="5171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173" indent="-224468" algn="l" defTabSz="5171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950" indent="-195019" algn="l" defTabSz="517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679" indent="-195949" algn="l" defTabSz="517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047" indent="-190428" algn="l" defTabSz="517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182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690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376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886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77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138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891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322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807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534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0005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552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5268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5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42" indent="-216942" algn="l" defTabSz="8665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41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12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58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90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96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43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687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986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49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562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0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0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424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67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05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7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343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279" r:id="rId1"/>
    <p:sldLayoutId id="2147489280" r:id="rId2"/>
    <p:sldLayoutId id="2147489281" r:id="rId3"/>
    <p:sldLayoutId id="2147489282" r:id="rId4"/>
    <p:sldLayoutId id="2147489283" r:id="rId5"/>
    <p:sldLayoutId id="2147489284" r:id="rId6"/>
  </p:sldLayoutIdLst>
  <p:hf hdr="0" ftr="0" dt="0"/>
  <p:txStyles>
    <p:titleStyle>
      <a:lvl1pPr algn="l" defTabSz="51432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255" indent="-223255" algn="l" defTabSz="51432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223255" algn="l" defTabSz="51432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086" indent="-193991" algn="l" defTabSz="5143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747" indent="-194906" algn="l" defTabSz="5143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076" indent="-189381" algn="l" defTabSz="5143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4476" indent="-128603" algn="l" defTabSz="514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1566" indent="-128603" algn="l" defTabSz="514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8891" indent="-128603" algn="l" defTabSz="514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6013" indent="-128603" algn="l" defTabSz="514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185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324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688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724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5820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106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0248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7383" algn="l" defTabSz="51432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753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339" r:id="rId1"/>
    <p:sldLayoutId id="2147489340" r:id="rId2"/>
    <p:sldLayoutId id="2147489341" r:id="rId3"/>
    <p:sldLayoutId id="2147489342" r:id="rId4"/>
    <p:sldLayoutId id="2147489343" r:id="rId5"/>
    <p:sldLayoutId id="2147489344" r:id="rId6"/>
  </p:sldLayoutIdLst>
  <p:hf hdr="0" ftr="0" dt="0"/>
  <p:txStyles>
    <p:titleStyle>
      <a:lvl1pPr algn="l" defTabSz="52054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57" indent="-225957" algn="l" defTabSz="52054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567" indent="-225957" algn="l" defTabSz="52054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602" indent="-196303" algn="l" defTabSz="5205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616" indent="-197231" algn="l" defTabSz="5205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256" indent="-191681" algn="l" defTabSz="5205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500" indent="-130110" algn="l" defTabSz="5205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700" indent="-130110" algn="l" defTabSz="5205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130" indent="-130110" algn="l" defTabSz="5205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289" indent="-130110" algn="l" defTabSz="5205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68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543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937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108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277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691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893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182" algn="l" defTabSz="52054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038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361" r:id="rId1"/>
    <p:sldLayoutId id="2147489362" r:id="rId2"/>
    <p:sldLayoutId id="2147489363" r:id="rId3"/>
    <p:sldLayoutId id="2147489364" r:id="rId4"/>
    <p:sldLayoutId id="2147489365" r:id="rId5"/>
  </p:sldLayoutIdLst>
  <p:hf hdr="0" ftr="0" dt="0"/>
  <p:txStyles>
    <p:titleStyle>
      <a:lvl1pPr algn="l" defTabSz="51977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622" indent="-225622" algn="l" defTabSz="51977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805" indent="-225622" algn="l" defTabSz="51977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5567" indent="-196003" algn="l" defTabSz="5197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2261" indent="-196937" algn="l" defTabSz="5197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3619" indent="-191408" algn="l" defTabSz="5197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9404" indent="-129922" algn="l" defTabSz="5197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9223" indent="-129922" algn="l" defTabSz="5197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9247" indent="-129922" algn="l" defTabSz="5197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9056" indent="-129922" algn="l" defTabSz="5197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893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771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805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9566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9354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9387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9216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9088" algn="l" defTabSz="51977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159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</p:sldLayoutIdLst>
  <p:hf hdr="0" ftr="0" dt="0"/>
  <p:txStyles>
    <p:titleStyle>
      <a:lvl1pPr algn="l" defTabSz="52043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17" indent="-225917" algn="l" defTabSz="52043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451" indent="-225917" algn="l" defTabSz="52043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446" indent="-196259" algn="l" defTabSz="5204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427" indent="-197191" algn="l" defTabSz="5204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031" indent="-191648" algn="l" defTabSz="5204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203" indent="-130075" algn="l" defTabSz="5204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337" indent="-130075" algn="l" defTabSz="5204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719" indent="-130075" algn="l" defTabSz="5204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821" indent="-130075" algn="l" defTabSz="5204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05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435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774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889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000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373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500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732" algn="l" defTabSz="52043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264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440" r:id="rId1"/>
    <p:sldLayoutId id="2147489441" r:id="rId2"/>
    <p:sldLayoutId id="2147489442" r:id="rId3"/>
    <p:sldLayoutId id="2147489443" r:id="rId4"/>
    <p:sldLayoutId id="2147489444" r:id="rId5"/>
    <p:sldLayoutId id="2147489445" r:id="rId6"/>
  </p:sldLayoutIdLst>
  <p:hf hdr="0" ftr="0" dt="0"/>
  <p:txStyles>
    <p:titleStyle>
      <a:lvl1pPr algn="l" defTabSz="51439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279" indent="-223279" algn="l" defTabSz="51439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400" indent="-223279" algn="l" defTabSz="51439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151" indent="-193997" algn="l" defTabSz="5143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851" indent="-194927" algn="l" defTabSz="5143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198" indent="-189404" algn="l" defTabSz="5143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4632" indent="-128614" algn="l" defTabSz="5143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1751" indent="-128614" algn="l" defTabSz="5143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9093" indent="-128614" algn="l" defTabSz="5143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6242" indent="-128614" algn="l" defTabSz="5143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214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393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752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833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5957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290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0431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7595" algn="l" defTabSz="51439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14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448" r:id="rId1"/>
    <p:sldLayoutId id="2147489449" r:id="rId2"/>
    <p:sldLayoutId id="2147489450" r:id="rId3"/>
    <p:sldLayoutId id="2147489451" r:id="rId4"/>
    <p:sldLayoutId id="2147489452" r:id="rId5"/>
  </p:sldLayoutIdLst>
  <p:hf hdr="0" ftr="0" dt="0"/>
  <p:txStyles>
    <p:titleStyle>
      <a:lvl1pPr algn="l" defTabSz="51522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48" indent="-223648" algn="l" defTabSz="51522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264" indent="-223648" algn="l" defTabSz="51522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324" indent="-194309" algn="l" defTabSz="5152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352" indent="-195241" algn="l" defTabSz="5152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022" indent="-189723" algn="l" defTabSz="5152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6980" indent="-128836" algn="l" defTabSz="5152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542" indent="-128836" algn="l" defTabSz="5152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280" indent="-128836" algn="l" defTabSz="5152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9819" indent="-128836" algn="l" defTabSz="5152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636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221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045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539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079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837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387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004" algn="l" defTabSz="51522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868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559" r:id="rId1"/>
    <p:sldLayoutId id="2147489560" r:id="rId2"/>
    <p:sldLayoutId id="2147489561" r:id="rId3"/>
    <p:sldLayoutId id="2147489562" r:id="rId4"/>
    <p:sldLayoutId id="2147489563" r:id="rId5"/>
  </p:sldLayoutIdLst>
  <p:hf hdr="0" ftr="0" dt="0"/>
  <p:txStyles>
    <p:titleStyle>
      <a:lvl1pPr algn="l" defTabSz="51609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38" indent="-224038" algn="l" defTabSz="51609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122" indent="-224038" algn="l" defTabSz="51609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472" indent="-194678" algn="l" defTabSz="5160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803" indent="-195596" algn="l" defTabSz="5160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854" indent="-190058" algn="l" defTabSz="5160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306" indent="-129004" algn="l" defTabSz="516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330" indent="-129004" algn="l" defTabSz="516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5512" indent="-129004" algn="l" defTabSz="516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3463" indent="-129004" algn="l" defTabSz="516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069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091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343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292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195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414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386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4477" algn="l" defTabSz="51609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932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565" r:id="rId1"/>
    <p:sldLayoutId id="2147489566" r:id="rId2"/>
    <p:sldLayoutId id="2147489567" r:id="rId3"/>
    <p:sldLayoutId id="2147489568" r:id="rId4"/>
    <p:sldLayoutId id="2147489569" r:id="rId5"/>
    <p:sldLayoutId id="2147489570" r:id="rId6"/>
  </p:sldLayoutIdLst>
  <p:hf hdr="0" ftr="0" dt="0"/>
  <p:txStyles>
    <p:titleStyle>
      <a:lvl1pPr algn="l" defTabSz="52049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40" indent="-225940" algn="l" defTabSz="52049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521" indent="-225940" algn="l" defTabSz="52049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539" indent="-196292" algn="l" defTabSz="5204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531" indent="-197202" algn="l" defTabSz="5204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141" indent="-191661" algn="l" defTabSz="5204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333" indent="-130093" algn="l" defTabSz="5204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516" indent="-130093" algn="l" defTabSz="5204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927" indent="-130093" algn="l" defTabSz="5204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069" indent="-130093" algn="l" defTabSz="5204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45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491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872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000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127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530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696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957" algn="l" defTabSz="52049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139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572" r:id="rId1"/>
    <p:sldLayoutId id="2147489573" r:id="rId2"/>
    <p:sldLayoutId id="2147489574" r:id="rId3"/>
    <p:sldLayoutId id="2147489575" r:id="rId4"/>
    <p:sldLayoutId id="2147489576" r:id="rId5"/>
  </p:sldLayoutIdLst>
  <p:hf hdr="0" ftr="0" dt="0"/>
  <p:txStyles>
    <p:titleStyle>
      <a:lvl1pPr algn="l" defTabSz="51529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85" indent="-223685" algn="l" defTabSz="51529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319" indent="-223685" algn="l" defTabSz="51529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394" indent="-194325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433" indent="-195261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128" indent="-189752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137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708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493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057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659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29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13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648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214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999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581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212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600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579" r:id="rId1"/>
    <p:sldLayoutId id="2147489580" r:id="rId2"/>
    <p:sldLayoutId id="2147489581" r:id="rId3"/>
    <p:sldLayoutId id="2147489582" r:id="rId4"/>
    <p:sldLayoutId id="2147489583" r:id="rId5"/>
    <p:sldLayoutId id="2147489584" r:id="rId6"/>
  </p:sldLayoutIdLst>
  <p:hf hdr="0" ftr="0" dt="0"/>
  <p:txStyles>
    <p:titleStyle>
      <a:lvl1pPr algn="l" defTabSz="5198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646" indent="-225646" algn="l" defTabSz="5198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840" indent="-225646" algn="l" defTabSz="5198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5619" indent="-196024" algn="l" defTabSz="5198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2336" indent="-196942" algn="l" defTabSz="5198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3686" indent="-191427" algn="l" defTabSz="5198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9524" indent="-129933" algn="l" defTabSz="5198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9355" indent="-129933" algn="l" defTabSz="5198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9403" indent="-129933" algn="l" defTabSz="5198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9229" indent="-129933" algn="l" defTabSz="5198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910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811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882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9655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9454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9500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9352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9252" algn="l" defTabSz="5198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6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7" r:id="rId5"/>
  </p:sldLayoutIdLst>
  <p:hf hdr="0" ftr="0" dt="0"/>
  <p:txStyles>
    <p:titleStyle>
      <a:lvl1pPr algn="l" defTabSz="51248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490" indent="-222490" algn="l" defTabSz="51248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509" indent="-222490" algn="l" defTabSz="51248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549" indent="-193304" algn="l" defTabSz="5124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534" indent="-194231" algn="l" defTabSz="5124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179" indent="-188704" algn="l" defTabSz="5124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09463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5592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1974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8231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284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486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8917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043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246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7623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3846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032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979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641" r:id="rId1"/>
    <p:sldLayoutId id="2147489642" r:id="rId2"/>
    <p:sldLayoutId id="2147489643" r:id="rId3"/>
    <p:sldLayoutId id="2147489644" r:id="rId4"/>
    <p:sldLayoutId id="2147489645" r:id="rId5"/>
  </p:sldLayoutIdLst>
  <p:hf hdr="0" ftr="0" dt="0"/>
  <p:txStyles>
    <p:titleStyle>
      <a:lvl1pPr algn="l" defTabSz="52049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46" indent="-225946" algn="l" defTabSz="52049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521" indent="-225946" algn="l" defTabSz="52049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539" indent="-196292" algn="l" defTabSz="5204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531" indent="-197205" algn="l" defTabSz="5204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170" indent="-191681" algn="l" defTabSz="5204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396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539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966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116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45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497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887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035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154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569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745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020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532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648" r:id="rId1"/>
    <p:sldLayoutId id="2147489649" r:id="rId2"/>
    <p:sldLayoutId id="2147489650" r:id="rId3"/>
    <p:sldLayoutId id="2147489651" r:id="rId4"/>
    <p:sldLayoutId id="2147489652" r:id="rId5"/>
  </p:sldLayoutIdLst>
  <p:hf hdr="0" ftr="0" dt="0"/>
  <p:txStyles>
    <p:titleStyle>
      <a:lvl1pPr algn="l" defTabSz="52049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46" indent="-225946" algn="l" defTabSz="52049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521" indent="-225946" algn="l" defTabSz="52049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539" indent="-196292" algn="l" defTabSz="5204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531" indent="-197205" algn="l" defTabSz="5204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170" indent="-191681" algn="l" defTabSz="5204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396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539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966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116" indent="-130093" algn="l" defTabSz="5204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45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497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887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035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154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569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745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020" algn="l" defTabSz="52049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989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667" r:id="rId1"/>
    <p:sldLayoutId id="2147489668" r:id="rId2"/>
    <p:sldLayoutId id="2147489669" r:id="rId3"/>
    <p:sldLayoutId id="2147489670" r:id="rId4"/>
    <p:sldLayoutId id="2147489671" r:id="rId5"/>
    <p:sldLayoutId id="2147489672" r:id="rId6"/>
  </p:sldLayoutIdLst>
  <p:hf hdr="0" ftr="0" dt="0"/>
  <p:txStyles>
    <p:titleStyle>
      <a:lvl1pPr algn="l" defTabSz="51445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308" indent="-223308" algn="l" defTabSz="51445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486" indent="-223308" algn="l" defTabSz="51445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244" indent="-194026" algn="l" defTabSz="5144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973" indent="-194947" algn="l" defTabSz="5144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336" indent="-189433" algn="l" defTabSz="5144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4814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1976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9347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6519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254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452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871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965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121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482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0662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7878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277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812" r:id="rId1"/>
    <p:sldLayoutId id="2147489813" r:id="rId2"/>
    <p:sldLayoutId id="2147489814" r:id="rId3"/>
    <p:sldLayoutId id="2147489815" r:id="rId4"/>
    <p:sldLayoutId id="2147489816" r:id="rId5"/>
  </p:sldLayoutIdLst>
  <p:hf hdr="0" ftr="0" dt="0"/>
  <p:txStyles>
    <p:titleStyle>
      <a:lvl1pPr algn="l" defTabSz="51624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92" indent="-224092" algn="l" defTabSz="51624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267" indent="-224092" algn="l" defTabSz="51624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648" indent="-194733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035" indent="-195660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124" indent="-190110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672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775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026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051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49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24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551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557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527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831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856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041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323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818" r:id="rId1"/>
    <p:sldLayoutId id="2147489819" r:id="rId2"/>
    <p:sldLayoutId id="2147489820" r:id="rId3"/>
    <p:sldLayoutId id="2147489821" r:id="rId4"/>
    <p:sldLayoutId id="2147489822" r:id="rId5"/>
    <p:sldLayoutId id="2147489823" r:id="rId6"/>
  </p:sldLayoutIdLst>
  <p:hf hdr="0" ftr="0" dt="0"/>
  <p:txStyles>
    <p:titleStyle>
      <a:lvl1pPr algn="l" defTabSz="51616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69" indent="-224069" algn="l" defTabSz="51616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191" indent="-224069" algn="l" defTabSz="51616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564" indent="-194706" algn="l" defTabSz="5161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930" indent="-195628" algn="l" defTabSz="5161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991" indent="-190084" algn="l" defTabSz="5161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484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550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5772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3757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03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168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424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426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351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613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619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4770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242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826" r:id="rId1"/>
    <p:sldLayoutId id="2147489827" r:id="rId2"/>
    <p:sldLayoutId id="2147489828" r:id="rId3"/>
    <p:sldLayoutId id="2147489829" r:id="rId4"/>
    <p:sldLayoutId id="2147489830" r:id="rId5"/>
    <p:sldLayoutId id="2147489831" r:id="rId6"/>
  </p:sldLayoutIdLst>
  <p:hf hdr="0" ftr="0" dt="0"/>
  <p:txStyles>
    <p:titleStyle>
      <a:lvl1pPr algn="l" defTabSz="51616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69" indent="-224069" algn="l" defTabSz="51616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191" indent="-224069" algn="l" defTabSz="51616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564" indent="-194706" algn="l" defTabSz="5161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930" indent="-195628" algn="l" defTabSz="5161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991" indent="-190084" algn="l" defTabSz="5161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484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550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5772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3757" indent="-129042" algn="l" defTabSz="516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03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168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424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426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351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613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619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4770" algn="l" defTabSz="51616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246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848" r:id="rId1"/>
    <p:sldLayoutId id="2147489849" r:id="rId2"/>
    <p:sldLayoutId id="2147489850" r:id="rId3"/>
    <p:sldLayoutId id="2147489851" r:id="rId4"/>
    <p:sldLayoutId id="2147489852" r:id="rId5"/>
    <p:sldLayoutId id="2147489853" r:id="rId6"/>
  </p:sldLayoutIdLst>
  <p:hf hdr="0" ftr="0" dt="0"/>
  <p:txStyles>
    <p:titleStyle>
      <a:lvl1pPr algn="l" defTabSz="51996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709" indent="-225709" algn="l" defTabSz="51996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994" indent="-225709" algn="l" defTabSz="51996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5818" indent="-196084" algn="l" defTabSz="5199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2591" indent="-197000" algn="l" defTabSz="5199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021" indent="-191469" algn="l" defTabSz="5199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9923" indent="-129966" algn="l" defTabSz="5199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9844" indent="-129966" algn="l" defTabSz="5199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9975" indent="-129966" algn="l" defTabSz="5199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9864" indent="-129966" algn="l" defTabSz="5199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980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961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075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9963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9851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9945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9891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9878" algn="l" defTabSz="51996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727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883" r:id="rId1"/>
    <p:sldLayoutId id="2147489884" r:id="rId2"/>
    <p:sldLayoutId id="2147489885" r:id="rId3"/>
    <p:sldLayoutId id="2147489886" r:id="rId4"/>
    <p:sldLayoutId id="2147489887" r:id="rId5"/>
    <p:sldLayoutId id="2147489888" r:id="rId6"/>
  </p:sldLayoutIdLst>
  <p:hf hdr="0" ftr="0" dt="0"/>
  <p:txStyles>
    <p:titleStyle>
      <a:lvl1pPr algn="l" defTabSz="51456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364" indent="-223364" algn="l" defTabSz="51456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578" indent="-223364" algn="l" defTabSz="51456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385" indent="-194055" algn="l" defTabSz="5145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163" indent="-194992" algn="l" defTabSz="5145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579" indent="-189469" algn="l" defTabSz="5145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120" indent="-128669" algn="l" defTabSz="5145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2314" indent="-128669" algn="l" defTabSz="5145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9745" indent="-128669" algn="l" defTabSz="5145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6973" indent="-128669" algn="l" defTabSz="5145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301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565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028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185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404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806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1042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8304" algn="l" defTabSz="51456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678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929" r:id="rId1"/>
    <p:sldLayoutId id="2147489930" r:id="rId2"/>
    <p:sldLayoutId id="2147489931" r:id="rId3"/>
    <p:sldLayoutId id="2147489932" r:id="rId4"/>
    <p:sldLayoutId id="2147489933" r:id="rId5"/>
  </p:sldLayoutIdLst>
  <p:hf hdr="0" ftr="0" dt="0"/>
  <p:txStyles>
    <p:titleStyle>
      <a:lvl1pPr algn="l" defTabSz="52069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027" indent="-226027" algn="l" defTabSz="52069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710" indent="-226027" algn="l" defTabSz="52069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814" indent="-196353" algn="l" defTabSz="5206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882" indent="-197274" algn="l" defTabSz="5206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590" indent="-191743" algn="l" defTabSz="5206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904" indent="-130145" algn="l" defTabSz="5206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180" indent="-130145" algn="l" defTabSz="5206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689" indent="-130145" algn="l" defTabSz="5206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912" indent="-130145" algn="l" defTabSz="5206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343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694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145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413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658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2124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2422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785" algn="l" defTabSz="52069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08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6" r:id="rId5"/>
  </p:sldLayoutIdLst>
  <p:hf hdr="0" ftr="0" dt="0"/>
  <p:txStyles>
    <p:titleStyle>
      <a:lvl1pPr algn="l" defTabSz="5161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43" indent="-224043" algn="l" defTabSz="5161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177" indent="-224043" algn="l" defTabSz="5161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594" indent="-194657" algn="l" defTabSz="5161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963" indent="-195596" algn="l" defTabSz="5161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974" indent="-190064" algn="l" defTabSz="5161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475" indent="-129065" algn="l" defTabSz="5161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527" indent="-129065" algn="l" defTabSz="5161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5715" indent="-129065" algn="l" defTabSz="5161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3728" indent="-129065" algn="l" defTabSz="5161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03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149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424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378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377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591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619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4666" algn="l" defTabSz="5161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7201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5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42" indent="-216942" algn="l" defTabSz="8665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41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12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58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90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96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43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687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986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49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562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0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0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424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67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05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7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23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997" r:id="rId1"/>
    <p:sldLayoutId id="2147489998" r:id="rId2"/>
    <p:sldLayoutId id="2147489999" r:id="rId3"/>
    <p:sldLayoutId id="2147490000" r:id="rId4"/>
    <p:sldLayoutId id="2147490001" r:id="rId5"/>
  </p:sldLayoutIdLst>
  <p:hf hdr="0" ftr="0" dt="0"/>
  <p:txStyles>
    <p:titleStyle>
      <a:lvl1pPr algn="l" defTabSz="51619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55" indent="-224055" algn="l" defTabSz="51619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214" indent="-224055" algn="l" defTabSz="51619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648" indent="-194678" algn="l" defTabSz="5161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032" indent="-195596" algn="l" defTabSz="5161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057" indent="-190080" algn="l" defTabSz="5161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590" indent="-129065" algn="l" defTabSz="5161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654" indent="-129065" algn="l" defTabSz="5161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5878" indent="-129065" algn="l" defTabSz="5161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3901" indent="-129065" algn="l" defTabSz="5161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20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194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483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458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471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718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771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4834" algn="l" defTabSz="51619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12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003" r:id="rId1"/>
    <p:sldLayoutId id="2147490004" r:id="rId2"/>
    <p:sldLayoutId id="2147490005" r:id="rId3"/>
    <p:sldLayoutId id="2147490006" r:id="rId4"/>
    <p:sldLayoutId id="2147490007" r:id="rId5"/>
  </p:sldLayoutIdLst>
  <p:hf hdr="0" ftr="0" dt="0"/>
  <p:txStyles>
    <p:titleStyle>
      <a:lvl1pPr algn="l" defTabSz="5162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103" indent="-224103" algn="l" defTabSz="5162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300" indent="-224103" algn="l" defTabSz="5162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726" indent="-194739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119" indent="-195660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235" indent="-190123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79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919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16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213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49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27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5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6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634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9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995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1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25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009" r:id="rId1"/>
    <p:sldLayoutId id="2147490010" r:id="rId2"/>
    <p:sldLayoutId id="2147490011" r:id="rId3"/>
    <p:sldLayoutId id="2147490012" r:id="rId4"/>
    <p:sldLayoutId id="2147490013" r:id="rId5"/>
    <p:sldLayoutId id="2147490014" r:id="rId6"/>
  </p:sldLayoutIdLst>
  <p:hf hdr="0" ftr="0" dt="0"/>
  <p:txStyles>
    <p:titleStyle>
      <a:lvl1pPr algn="l" defTabSz="5202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825" indent="-225825" algn="l" defTabSz="5202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254" indent="-225825" algn="l" defTabSz="5202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187" indent="-196180" algn="l" defTabSz="5202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075" indent="-197115" algn="l" defTabSz="5202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575" indent="-191554" algn="l" defTabSz="5202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0633" indent="-130037" algn="l" defTabSz="5202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0673" indent="-130037" algn="l" defTabSz="5202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0950" indent="-130037" algn="l" defTabSz="5202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0961" indent="-130037" algn="l" defTabSz="5202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101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220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475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467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0486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0742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0792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0900" algn="l" defTabSz="5202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783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029" r:id="rId1"/>
    <p:sldLayoutId id="2147490030" r:id="rId2"/>
    <p:sldLayoutId id="2147490031" r:id="rId3"/>
    <p:sldLayoutId id="2147490032" r:id="rId4"/>
    <p:sldLayoutId id="2147490033" r:id="rId5"/>
    <p:sldLayoutId id="2147490034" r:id="rId6"/>
  </p:sldLayoutIdLst>
  <p:hf hdr="0" ftr="0" dt="0"/>
  <p:txStyles>
    <p:titleStyle>
      <a:lvl1pPr algn="l" defTabSz="5147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458" indent="-223458" algn="l" defTabSz="5147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810" indent="-223458" algn="l" defTabSz="5147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710" indent="-194150" algn="l" defTabSz="514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561" indent="-195073" algn="l" defTabSz="514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069" indent="-189560" algn="l" defTabSz="514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741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062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0606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7941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416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78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37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64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97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449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183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9212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06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185" r:id="rId1"/>
    <p:sldLayoutId id="2147490186" r:id="rId2"/>
    <p:sldLayoutId id="2147490187" r:id="rId3"/>
    <p:sldLayoutId id="2147490188" r:id="rId4"/>
    <p:sldLayoutId id="2147490189" r:id="rId5"/>
    <p:sldLayoutId id="2147490190" r:id="rId6"/>
  </p:sldLayoutIdLst>
  <p:hf hdr="0" ftr="0" dt="0"/>
  <p:txStyles>
    <p:titleStyle>
      <a:lvl1pPr algn="l" defTabSz="5210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88" indent="-226188" algn="l" defTabSz="5210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086" indent="-226188" algn="l" defTabSz="5210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319" indent="-196491" algn="l" defTabSz="5210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517" indent="-197410" algn="l" defTabSz="5210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348" indent="-191882" algn="l" defTabSz="5210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920" indent="-130239" algn="l" defTabSz="521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386" indent="-130239" algn="l" defTabSz="521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072" indent="-130239" algn="l" defTabSz="521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477" indent="-130239" algn="l" defTabSz="521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22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051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714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142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585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255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718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226" algn="l" defTabSz="5210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996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192" r:id="rId1"/>
    <p:sldLayoutId id="2147490193" r:id="rId2"/>
    <p:sldLayoutId id="2147490194" r:id="rId3"/>
    <p:sldLayoutId id="2147490195" r:id="rId4"/>
    <p:sldLayoutId id="2147490196" r:id="rId5"/>
    <p:sldLayoutId id="2147490197" r:id="rId6"/>
  </p:sldLayoutIdLst>
  <p:hf hdr="0" ftr="0" dt="0"/>
  <p:txStyles>
    <p:titleStyle>
      <a:lvl1pPr algn="l" defTabSz="52027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848" indent="-225848" algn="l" defTabSz="52027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295" indent="-225848" algn="l" defTabSz="52027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238" indent="-196192" algn="l" defTabSz="5202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144" indent="-197115" algn="l" defTabSz="5202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662" indent="-191586" algn="l" defTabSz="5202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0755" indent="-130043" algn="l" defTabSz="5202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0805" indent="-130043" algn="l" defTabSz="5202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106" indent="-130043" algn="l" defTabSz="5202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134" indent="-130043" algn="l" defTabSz="5202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141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272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537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550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0586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0859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0937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068" algn="l" defTabSz="52027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618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212" r:id="rId1"/>
    <p:sldLayoutId id="2147490213" r:id="rId2"/>
    <p:sldLayoutId id="2147490214" r:id="rId3"/>
    <p:sldLayoutId id="2147490215" r:id="rId4"/>
    <p:sldLayoutId id="2147490216" r:id="rId5"/>
    <p:sldLayoutId id="2147490217" r:id="rId6"/>
  </p:sldLayoutIdLst>
  <p:hf hdr="0" ftr="0" dt="0"/>
  <p:txStyles>
    <p:titleStyle>
      <a:lvl1pPr algn="l" defTabSz="51482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487" indent="-223487" algn="l" defTabSz="51482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856" indent="-223487" algn="l" defTabSz="51482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762" indent="-194158" algn="l" defTabSz="5148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613" indent="-195102" algn="l" defTabSz="5148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156" indent="-189573" algn="l" defTabSz="5148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860" indent="-128733" algn="l" defTabSz="5148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202" indent="-128733" algn="l" defTabSz="5148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0773" indent="-128733" algn="l" defTabSz="5148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8105" indent="-128733" algn="l" defTabSz="5148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439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828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427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728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7059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4619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1976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9384" algn="l" defTabSz="51482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514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235" r:id="rId1"/>
    <p:sldLayoutId id="2147490236" r:id="rId2"/>
    <p:sldLayoutId id="2147490237" r:id="rId3"/>
    <p:sldLayoutId id="2147490238" r:id="rId4"/>
    <p:sldLayoutId id="2147490239" r:id="rId5"/>
  </p:sldLayoutIdLst>
  <p:hf hdr="0" ftr="0" dt="0"/>
  <p:txStyles>
    <p:titleStyle>
      <a:lvl1pPr algn="l" defTabSz="52090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19" indent="-226119" algn="l" defTabSz="52090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936" indent="-226119" algn="l" defTabSz="52090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116" indent="-196446" algn="l" defTabSz="52090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269" indent="-197357" algn="l" defTabSz="52090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042" indent="-191817" algn="l" defTabSz="52090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510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895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516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3842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453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902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480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842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201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2788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187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3640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163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242" r:id="rId1"/>
    <p:sldLayoutId id="2147490243" r:id="rId2"/>
    <p:sldLayoutId id="2147490244" r:id="rId3"/>
    <p:sldLayoutId id="2147490245" r:id="rId4"/>
    <p:sldLayoutId id="2147490246" r:id="rId5"/>
  </p:sldLayoutIdLst>
  <p:hf sldNum="0" hdr="0" ftr="0" dt="0"/>
  <p:txStyles>
    <p:titleStyle>
      <a:lvl1pPr algn="l" defTabSz="52108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94" indent="-226194" algn="l" defTabSz="52108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110" indent="-226194" algn="l" defTabSz="52108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365" indent="-196512" algn="l" defTabSz="5210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585" indent="-197424" algn="l" defTabSz="5210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423" indent="-191882" algn="l" defTabSz="5210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989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456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169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587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4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086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749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213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64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33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804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344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35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249" r:id="rId1"/>
    <p:sldLayoutId id="2147490250" r:id="rId2"/>
    <p:sldLayoutId id="2147490251" r:id="rId3"/>
    <p:sldLayoutId id="2147490252" r:id="rId4"/>
    <p:sldLayoutId id="2147490253" r:id="rId5"/>
  </p:sldLayoutIdLst>
  <p:hf hdr="0" ftr="0" dt="0"/>
  <p:txStyles>
    <p:titleStyle>
      <a:lvl1pPr algn="l" defTabSz="52090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19" indent="-226119" algn="l" defTabSz="52090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936" indent="-226119" algn="l" defTabSz="52090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116" indent="-196446" algn="l" defTabSz="52090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269" indent="-197357" algn="l" defTabSz="52090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042" indent="-191817" algn="l" defTabSz="52090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510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895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516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3842" indent="-130199" algn="l" defTabSz="52090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453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902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480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842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201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2788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187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3640" algn="l" defTabSz="52090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568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</p:sldLayoutIdLst>
  <p:hf hdr="0" ftr="0" dt="0"/>
  <p:txStyles>
    <p:titleStyle>
      <a:lvl1pPr algn="l" defTabSz="51372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017" indent="-223017" algn="l" defTabSz="51372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747" indent="-223017" algn="l" defTabSz="51372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235" indent="-193783" algn="l" defTabSz="5137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1650" indent="-194696" algn="l" defTabSz="5137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0789" indent="-189166" algn="l" defTabSz="5137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2817" indent="-128441" algn="l" defTabSz="5137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9600" indent="-128441" algn="l" defTabSz="5137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6619" indent="-128441" algn="l" defTabSz="5137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3428" indent="-128441" algn="l" defTabSz="5137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879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723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787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7533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4286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1278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8106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4986" algn="l" defTabSz="51372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445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360" r:id="rId1"/>
    <p:sldLayoutId id="2147490361" r:id="rId2"/>
    <p:sldLayoutId id="2147490362" r:id="rId3"/>
    <p:sldLayoutId id="2147490363" r:id="rId4"/>
    <p:sldLayoutId id="2147490364" r:id="rId5"/>
    <p:sldLayoutId id="2147490365" r:id="rId6"/>
  </p:sldLayoutIdLst>
  <p:hf hdr="0" ftr="0" dt="0"/>
  <p:txStyles>
    <p:titleStyle>
      <a:lvl1pPr algn="l" defTabSz="52108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94" indent="-226194" algn="l" defTabSz="52108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110" indent="-226194" algn="l" defTabSz="52108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365" indent="-196512" algn="l" defTabSz="5210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585" indent="-197424" algn="l" defTabSz="5210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423" indent="-191882" algn="l" defTabSz="5210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989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456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169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587" indent="-130251" algn="l" defTabSz="5210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4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086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749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213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64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330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804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344" algn="l" defTabSz="52108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50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367" r:id="rId1"/>
    <p:sldLayoutId id="2147490368" r:id="rId2"/>
    <p:sldLayoutId id="2147490369" r:id="rId3"/>
    <p:sldLayoutId id="2147490370" r:id="rId4"/>
    <p:sldLayoutId id="2147490371" r:id="rId5"/>
    <p:sldLayoutId id="2147490372" r:id="rId6"/>
  </p:sldLayoutIdLst>
  <p:hf hdr="0" ftr="0" dt="0"/>
  <p:txStyles>
    <p:titleStyle>
      <a:lvl1pPr algn="l" defTabSz="52029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853" indent="-225853" algn="l" defTabSz="52029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324" indent="-225853" algn="l" defTabSz="52029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280" indent="-196205" algn="l" defTabSz="5202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191" indent="-197115" algn="l" defTabSz="5202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718" indent="-191596" algn="l" defTabSz="5202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0830" indent="-130052" algn="l" defTabSz="5202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0892" indent="-130052" algn="l" defTabSz="5202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193" indent="-130052" algn="l" defTabSz="5202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267" indent="-130052" algn="l" defTabSz="5202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141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295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571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623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0653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0941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023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166" algn="l" defTabSz="52029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620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388" r:id="rId1"/>
    <p:sldLayoutId id="2147490389" r:id="rId2"/>
    <p:sldLayoutId id="2147490390" r:id="rId3"/>
    <p:sldLayoutId id="2147490391" r:id="rId4"/>
    <p:sldLayoutId id="2147490392" r:id="rId5"/>
  </p:sldLayoutIdLst>
  <p:hf hdr="0" ftr="0" dt="0"/>
  <p:txStyles>
    <p:titleStyle>
      <a:lvl1pPr algn="l" defTabSz="51630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121" indent="-224121" algn="l" defTabSz="51630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335" indent="-224121" algn="l" defTabSz="51630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750" indent="-194750" algn="l" defTabSz="5163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165" indent="-195677" algn="l" defTabSz="5163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274" indent="-190136" algn="l" defTabSz="5163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853" indent="-129065" algn="l" defTabSz="5163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987" indent="-129065" algn="l" defTabSz="5163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280" indent="-129065" algn="l" defTabSz="5163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323" indent="-129065" algn="l" defTabSz="5163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67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300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633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689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683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9029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7087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313" algn="l" defTabSz="51630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161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17" r:id="rId1"/>
    <p:sldLayoutId id="2147490418" r:id="rId2"/>
    <p:sldLayoutId id="2147490419" r:id="rId3"/>
    <p:sldLayoutId id="2147490420" r:id="rId4"/>
    <p:sldLayoutId id="2147490421" r:id="rId5"/>
    <p:sldLayoutId id="2147490422" r:id="rId6"/>
  </p:sldLayoutIdLst>
  <p:hf hdr="0" ftr="0" dt="0"/>
  <p:txStyles>
    <p:titleStyle>
      <a:lvl1pPr algn="l" defTabSz="52118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40" indent="-226240" algn="l" defTabSz="52118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13" indent="-226240" algn="l" defTabSz="52118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492" indent="-196528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741" indent="-197461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613" indent="-191922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255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779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526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008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86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180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887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396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881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613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148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731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864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25" r:id="rId1"/>
    <p:sldLayoutId id="2147490426" r:id="rId2"/>
    <p:sldLayoutId id="2147490427" r:id="rId3"/>
    <p:sldLayoutId id="2147490428" r:id="rId4"/>
    <p:sldLayoutId id="2147490429" r:id="rId5"/>
    <p:sldLayoutId id="2147490431" r:id="rId6"/>
  </p:sldLayoutIdLst>
  <p:hf hdr="0" ftr="0" dt="0"/>
  <p:txStyles>
    <p:titleStyle>
      <a:lvl1pPr algn="l" defTabSz="5162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103" indent="-224103" algn="l" defTabSz="5162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300" indent="-224103" algn="l" defTabSz="5162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726" indent="-194739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119" indent="-195660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235" indent="-190123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79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919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16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213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49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27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5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6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634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9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995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1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08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33" r:id="rId1"/>
    <p:sldLayoutId id="2147490434" r:id="rId2"/>
    <p:sldLayoutId id="2147490435" r:id="rId3"/>
    <p:sldLayoutId id="2147490436" r:id="rId4"/>
    <p:sldLayoutId id="2147490437" r:id="rId5"/>
    <p:sldLayoutId id="2147490439" r:id="rId6"/>
  </p:sldLayoutIdLst>
  <p:hf hdr="0" ftr="0" dt="0"/>
  <p:txStyles>
    <p:titleStyle>
      <a:lvl1pPr algn="l" defTabSz="5162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103" indent="-224103" algn="l" defTabSz="5162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300" indent="-224103" algn="l" defTabSz="5162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726" indent="-194739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119" indent="-195660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235" indent="-190123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79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919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16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213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49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27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5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6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634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9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995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1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1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41" r:id="rId1"/>
    <p:sldLayoutId id="2147490442" r:id="rId2"/>
    <p:sldLayoutId id="2147490443" r:id="rId3"/>
    <p:sldLayoutId id="2147490444" r:id="rId4"/>
    <p:sldLayoutId id="2147490445" r:id="rId5"/>
  </p:sldLayoutIdLst>
  <p:hf hdr="0" ftr="0" dt="0"/>
  <p:txStyles>
    <p:titleStyle>
      <a:lvl1pPr algn="l" defTabSz="5162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103" indent="-224103" algn="l" defTabSz="5162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300" indent="-224103" algn="l" defTabSz="5162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726" indent="-194739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119" indent="-195660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235" indent="-190123" algn="l" defTabSz="5162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79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919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162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213" indent="-129065" algn="l" defTabSz="5162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49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270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5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6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634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943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995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192" algn="l" defTabSz="5162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360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50" r:id="rId1"/>
    <p:sldLayoutId id="2147490451" r:id="rId2"/>
    <p:sldLayoutId id="2147490452" r:id="rId3"/>
    <p:sldLayoutId id="2147490453" r:id="rId4"/>
    <p:sldLayoutId id="2147490454" r:id="rId5"/>
  </p:sldLayoutIdLst>
  <p:hf hdr="0" ftr="0" dt="0"/>
  <p:txStyles>
    <p:titleStyle>
      <a:lvl1pPr algn="l" defTabSz="52099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57" indent="-226157" algn="l" defTabSz="52099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034" indent="-226157" algn="l" defTabSz="52099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247" indent="-196465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432" indent="-197397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250" indent="-191869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774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207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861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252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05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999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622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035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432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088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530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021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947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57" r:id="rId1"/>
    <p:sldLayoutId id="2147490458" r:id="rId2"/>
    <p:sldLayoutId id="2147490459" r:id="rId3"/>
    <p:sldLayoutId id="2147490460" r:id="rId4"/>
    <p:sldLayoutId id="2147490461" r:id="rId5"/>
  </p:sldLayoutIdLst>
  <p:hf hdr="0" ftr="0" dt="0"/>
  <p:txStyles>
    <p:titleStyle>
      <a:lvl1pPr algn="l" defTabSz="52118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40" indent="-226240" algn="l" defTabSz="52118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13" indent="-226240" algn="l" defTabSz="52118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492" indent="-196528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741" indent="-197461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613" indent="-191922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255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779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526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008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86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180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887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396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881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613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148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731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133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63" r:id="rId1"/>
    <p:sldLayoutId id="2147490464" r:id="rId2"/>
    <p:sldLayoutId id="2147490465" r:id="rId3"/>
    <p:sldLayoutId id="2147490466" r:id="rId4"/>
    <p:sldLayoutId id="2147490467" r:id="rId5"/>
  </p:sldLayoutIdLst>
  <p:hf hdr="0" ftr="0" dt="0"/>
  <p:txStyles>
    <p:titleStyle>
      <a:lvl1pPr algn="l" defTabSz="52099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57" indent="-226157" algn="l" defTabSz="52099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034" indent="-226157" algn="l" defTabSz="52099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247" indent="-196465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432" indent="-197397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250" indent="-191869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774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207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861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252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05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999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622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035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432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088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530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021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635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</p:sldLayoutIdLst>
  <p:hf hdr="0" ftr="0" dt="0"/>
  <p:txStyles>
    <p:titleStyle>
      <a:lvl1pPr algn="l" defTabSz="51250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490" indent="-222490" algn="l" defTabSz="51250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532" indent="-222490" algn="l" defTabSz="51250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566" indent="-193310" algn="l" defTabSz="5125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551" indent="-194231" algn="l" defTabSz="5125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208" indent="-188711" algn="l" defTabSz="5125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09504" indent="-128172" algn="l" defTabSz="5125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5613" indent="-128172" algn="l" defTabSz="5125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2039" indent="-128172" algn="l" defTabSz="5125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8272" indent="-128172" algn="l" defTabSz="5125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284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509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8957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084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281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7641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3882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100" algn="l" defTabSz="51250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14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470" r:id="rId1"/>
    <p:sldLayoutId id="2147490471" r:id="rId2"/>
    <p:sldLayoutId id="2147490472" r:id="rId3"/>
    <p:sldLayoutId id="2147490473" r:id="rId4"/>
    <p:sldLayoutId id="2147490474" r:id="rId5"/>
    <p:sldLayoutId id="2147490475" r:id="rId6"/>
  </p:sldLayoutIdLst>
  <p:hf hdr="0" ftr="0" dt="0"/>
  <p:txStyles>
    <p:titleStyle>
      <a:lvl1pPr algn="l" defTabSz="52039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00" indent="-225900" algn="l" defTabSz="52039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416" indent="-225900" algn="l" defTabSz="52039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412" indent="-196246" algn="l" defTabSz="5203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362" indent="-197150" algn="l" defTabSz="5203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932" indent="-191632" algn="l" defTabSz="52039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085" indent="-130075" algn="l" defTabSz="5203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204" indent="-130075" algn="l" defTabSz="5203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551" indent="-130075" algn="l" defTabSz="5203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660" indent="-130075" algn="l" defTabSz="52039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193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394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709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802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0890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224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364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553" algn="l" defTabSz="52039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980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503" r:id="rId1"/>
    <p:sldLayoutId id="2147490504" r:id="rId2"/>
    <p:sldLayoutId id="2147490505" r:id="rId3"/>
    <p:sldLayoutId id="2147490506" r:id="rId4"/>
    <p:sldLayoutId id="2147490507" r:id="rId5"/>
    <p:sldLayoutId id="2147490508" r:id="rId6"/>
  </p:sldLayoutIdLst>
  <p:hf hdr="0" ftr="0" dt="0"/>
  <p:txStyles>
    <p:titleStyle>
      <a:lvl1pPr algn="l" defTabSz="52122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58" indent="-226258" algn="l" defTabSz="52122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53" indent="-226258" algn="l" defTabSz="52122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539" indent="-196544" algn="l" defTabSz="5212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812" indent="-197482" algn="l" defTabSz="5212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706" indent="-191935" algn="l" defTabSz="5212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364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917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682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181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92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225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957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487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981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740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284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893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08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510" r:id="rId1"/>
    <p:sldLayoutId id="2147490511" r:id="rId2"/>
    <p:sldLayoutId id="2147490512" r:id="rId3"/>
    <p:sldLayoutId id="2147490513" r:id="rId4"/>
    <p:sldLayoutId id="2147490514" r:id="rId5"/>
  </p:sldLayoutIdLst>
  <p:hf hdr="0" ftr="0" dt="0"/>
  <p:txStyles>
    <p:titleStyle>
      <a:lvl1pPr algn="l" defTabSz="51634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151" indent="-224151" algn="l" defTabSz="51634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367" indent="-224151" algn="l" defTabSz="51634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802" indent="-194767" algn="l" defTabSz="5163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249" indent="-195683" algn="l" defTabSz="5163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362" indent="-190149" algn="l" defTabSz="5163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966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8120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421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507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207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346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719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777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790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9156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7233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459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259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602" r:id="rId1"/>
    <p:sldLayoutId id="2147490603" r:id="rId2"/>
    <p:sldLayoutId id="2147490604" r:id="rId3"/>
    <p:sldLayoutId id="2147490605" r:id="rId4"/>
    <p:sldLayoutId id="2147490606" r:id="rId5"/>
  </p:sldLayoutIdLst>
  <p:hf hdr="0" ftr="0" dt="0"/>
  <p:txStyles>
    <p:titleStyle>
      <a:lvl1pPr algn="l" defTabSz="52112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23" indent="-226223" algn="l" defTabSz="52112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161" indent="-226223" algn="l" defTabSz="52112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417" indent="-196523" algn="l" defTabSz="5211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644" indent="-197435" algn="l" defTabSz="5211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508" indent="-191899" algn="l" defTabSz="5211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122" indent="-130260" algn="l" defTabSz="5211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594" indent="-130260" algn="l" defTabSz="5211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323" indent="-130260" algn="l" defTabSz="5211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772" indent="-130260" algn="l" defTabSz="5211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57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121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815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294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743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452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952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509" algn="l" defTabSz="52112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982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40" r:id="rId1"/>
    <p:sldLayoutId id="2147490741" r:id="rId2"/>
    <p:sldLayoutId id="2147490742" r:id="rId3"/>
    <p:sldLayoutId id="2147490743" r:id="rId4"/>
    <p:sldLayoutId id="2147490744" r:id="rId5"/>
  </p:sldLayoutIdLst>
  <p:hf hdr="0" ftr="0" dt="0"/>
  <p:txStyles>
    <p:titleStyle>
      <a:lvl1pPr algn="l" defTabSz="51634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151" indent="-224151" algn="l" defTabSz="51634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367" indent="-224151" algn="l" defTabSz="51634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802" indent="-194767" algn="l" defTabSz="5163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249" indent="-195683" algn="l" defTabSz="5163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362" indent="-190149" algn="l" defTabSz="5163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966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8120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421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507" indent="-129067" algn="l" defTabSz="5163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207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346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719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777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790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9156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7233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459" algn="l" defTabSz="51634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151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72" r:id="rId1"/>
    <p:sldLayoutId id="2147490773" r:id="rId2"/>
    <p:sldLayoutId id="2147490774" r:id="rId3"/>
    <p:sldLayoutId id="2147490775" r:id="rId4"/>
    <p:sldLayoutId id="2147490776" r:id="rId5"/>
  </p:sldLayoutIdLst>
  <p:hf hdr="0" ftr="0" dt="0"/>
  <p:txStyles>
    <p:titleStyle>
      <a:lvl1pPr algn="l" defTabSz="51591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48" indent="-223948" algn="l" defTabSz="51591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943" indent="-223948" algn="l" defTabSz="51591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271" indent="-194569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544" indent="-19548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489" indent="-18997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8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776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868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7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76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919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08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912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805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89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80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75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91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78" r:id="rId1"/>
    <p:sldLayoutId id="2147490779" r:id="rId2"/>
    <p:sldLayoutId id="2147490780" r:id="rId3"/>
    <p:sldLayoutId id="2147490781" r:id="rId4"/>
    <p:sldLayoutId id="2147490782" r:id="rId5"/>
  </p:sldLayoutIdLst>
  <p:hf hdr="0" ftr="0" dt="0"/>
  <p:txStyles>
    <p:titleStyle>
      <a:lvl1pPr algn="l" defTabSz="51591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48" indent="-223948" algn="l" defTabSz="51591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943" indent="-223948" algn="l" defTabSz="51591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271" indent="-194569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544" indent="-19548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489" indent="-18997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8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776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868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7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76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919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08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912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805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89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80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75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82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823" r:id="rId1"/>
    <p:sldLayoutId id="2147490824" r:id="rId2"/>
    <p:sldLayoutId id="2147490825" r:id="rId3"/>
    <p:sldLayoutId id="2147490826" r:id="rId4"/>
    <p:sldLayoutId id="2147490827" r:id="rId5"/>
  </p:sldLayoutIdLst>
  <p:hf hdr="0" ftr="0" dt="0"/>
  <p:txStyles>
    <p:titleStyle>
      <a:lvl1pPr algn="l" defTabSz="51591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48" indent="-223948" algn="l" defTabSz="51591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943" indent="-223948" algn="l" defTabSz="51591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271" indent="-194569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544" indent="-19548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489" indent="-18997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8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776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868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7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76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919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08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912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805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89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80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75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203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829" r:id="rId1"/>
    <p:sldLayoutId id="2147490830" r:id="rId2"/>
    <p:sldLayoutId id="2147490831" r:id="rId3"/>
    <p:sldLayoutId id="2147490832" r:id="rId4"/>
    <p:sldLayoutId id="2147490833" r:id="rId5"/>
  </p:sldLayoutIdLst>
  <p:hf hdr="0" ftr="0" dt="0"/>
  <p:txStyles>
    <p:titleStyle>
      <a:lvl1pPr algn="l" defTabSz="51591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48" indent="-223948" algn="l" defTabSz="51591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943" indent="-223948" algn="l" defTabSz="51591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271" indent="-194569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544" indent="-19548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489" indent="-189976" algn="l" defTabSz="515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8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776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868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752" indent="-128998" algn="l" defTabSz="515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76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919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08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912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805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89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808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754" algn="l" defTabSz="51591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61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837" r:id="rId1"/>
    <p:sldLayoutId id="2147490838" r:id="rId2"/>
    <p:sldLayoutId id="2147490839" r:id="rId3"/>
    <p:sldLayoutId id="2147490840" r:id="rId4"/>
    <p:sldLayoutId id="2147490841" r:id="rId5"/>
    <p:sldLayoutId id="2147490842" r:id="rId6"/>
  </p:sldLayoutIdLst>
  <p:hf hdr="0" ftr="0" dt="0"/>
  <p:txStyles>
    <p:titleStyle>
      <a:lvl1pPr algn="l" defTabSz="52136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27" indent="-226327" algn="l" defTabSz="52136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404" indent="-226327" algn="l" defTabSz="52136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761" indent="-196602" algn="l" defTabSz="52136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076" indent="-197531" algn="l" defTabSz="52136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029" indent="-191980" algn="l" defTabSz="52136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786" indent="-130314" algn="l" defTabSz="5213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397" indent="-130314" algn="l" defTabSz="5213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245" indent="-130314" algn="l" defTabSz="5213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799" indent="-130314" algn="l" defTabSz="5213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67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369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185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774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358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191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818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499" algn="l" defTabSz="52136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713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</p:sldLayoutIdLst>
  <p:hf hdr="0" ftr="0" dt="0"/>
  <p:txStyles>
    <p:titleStyle>
      <a:lvl1pPr algn="l" defTabSz="51261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527" indent="-222527" algn="l" defTabSz="51261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630" indent="-222527" algn="l" defTabSz="51261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707" indent="-193350" algn="l" defTabSz="5126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742" indent="-194262" algn="l" defTabSz="5126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445" indent="-188757" algn="l" defTabSz="5126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09815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5973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2436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8734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336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613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113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286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547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7964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4257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509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303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844" r:id="rId1"/>
    <p:sldLayoutId id="2147490845" r:id="rId2"/>
    <p:sldLayoutId id="2147490846" r:id="rId3"/>
    <p:sldLayoutId id="2147490847" r:id="rId4"/>
    <p:sldLayoutId id="2147490848" r:id="rId5"/>
    <p:sldLayoutId id="2147490849" r:id="rId6"/>
  </p:sldLayoutIdLst>
  <p:hf hdr="0" ftr="0" dt="0"/>
  <p:txStyles>
    <p:titleStyle>
      <a:lvl1pPr algn="l" defTabSz="52058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75" indent="-225975" algn="l" defTabSz="52058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601" indent="-225975" algn="l" defTabSz="52058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667" indent="-196319" algn="l" defTabSz="5205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680" indent="-197231" algn="l" defTabSz="5205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337" indent="-191691" algn="l" defTabSz="5205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622" indent="-130118" algn="l" defTabSz="5205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816" indent="-130118" algn="l" defTabSz="5205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273" indent="-130118" algn="l" defTabSz="5205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468" indent="-130118" algn="l" defTabSz="5205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68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583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009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182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358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795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2029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306" algn="l" defTabSz="52058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763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893" r:id="rId1"/>
    <p:sldLayoutId id="2147490894" r:id="rId2"/>
    <p:sldLayoutId id="2147490895" r:id="rId3"/>
    <p:sldLayoutId id="2147490896" r:id="rId4"/>
    <p:sldLayoutId id="2147490897" r:id="rId5"/>
    <p:sldLayoutId id="2147490898" r:id="rId6"/>
  </p:sldLayoutIdLst>
  <p:hf hdr="0" ftr="0" dt="0"/>
  <p:txStyles>
    <p:titleStyle>
      <a:lvl1pPr algn="l" defTabSz="52140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44" indent="-226344" algn="l" defTabSz="52140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439" indent="-226344" algn="l" defTabSz="52140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810" indent="-196613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151" indent="-197540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103" indent="-192013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906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535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394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972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96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409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231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860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476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312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948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655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749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900" r:id="rId1"/>
    <p:sldLayoutId id="2147490901" r:id="rId2"/>
    <p:sldLayoutId id="2147490902" r:id="rId3"/>
    <p:sldLayoutId id="2147490903" r:id="rId4"/>
    <p:sldLayoutId id="2147490904" r:id="rId5"/>
    <p:sldLayoutId id="2147490905" r:id="rId6"/>
  </p:sldLayoutIdLst>
  <p:hf hdr="0" ftr="0" dt="0"/>
  <p:txStyles>
    <p:titleStyle>
      <a:lvl1pPr algn="l" defTabSz="52062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98" indent="-225998" algn="l" defTabSz="52062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648" indent="-225998" algn="l" defTabSz="52062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742" indent="-196319" algn="l" defTabSz="5206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762" indent="-197256" algn="l" defTabSz="5206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417" indent="-191710" algn="l" defTabSz="5206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720" indent="-130145" algn="l" defTabSz="5206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960" indent="-130145" algn="l" defTabSz="5206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428" indent="-130145" algn="l" defTabSz="5206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635" indent="-130145" algn="l" defTabSz="5206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97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624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064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264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479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922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2182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467" algn="l" defTabSz="52062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319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907" r:id="rId1"/>
    <p:sldLayoutId id="2147490908" r:id="rId2"/>
    <p:sldLayoutId id="2147490909" r:id="rId3"/>
    <p:sldLayoutId id="2147490910" r:id="rId4"/>
    <p:sldLayoutId id="2147490911" r:id="rId5"/>
    <p:sldLayoutId id="2147490912" r:id="rId6"/>
  </p:sldLayoutIdLst>
  <p:hf hdr="0" ftr="0" dt="0"/>
  <p:txStyles>
    <p:titleStyle>
      <a:lvl1pPr algn="l" defTabSz="52140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44" indent="-226344" algn="l" defTabSz="52140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439" indent="-226344" algn="l" defTabSz="52140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810" indent="-196613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151" indent="-197540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103" indent="-192013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906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535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394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972" indent="-130326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96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409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231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860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476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312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948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655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400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929" r:id="rId1"/>
    <p:sldLayoutId id="2147490930" r:id="rId2"/>
    <p:sldLayoutId id="2147490931" r:id="rId3"/>
    <p:sldLayoutId id="2147490932" r:id="rId4"/>
    <p:sldLayoutId id="2147490933" r:id="rId5"/>
    <p:sldLayoutId id="2147490934" r:id="rId6"/>
  </p:sldLayoutIdLst>
  <p:hf hdr="0" ftr="0" dt="0"/>
  <p:txStyles>
    <p:titleStyle>
      <a:lvl1pPr algn="l" defTabSz="5214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50" indent="-226350" algn="l" defTabSz="5214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456" indent="-226350" algn="l" defTabSz="5214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838" indent="-196638" algn="l" defTabSz="521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180" indent="-197540" algn="l" defTabSz="521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127" indent="-192013" algn="l" defTabSz="521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930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570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449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053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07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439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262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891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508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352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011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723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937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936" r:id="rId1"/>
    <p:sldLayoutId id="2147490937" r:id="rId2"/>
    <p:sldLayoutId id="2147490938" r:id="rId3"/>
    <p:sldLayoutId id="2147490939" r:id="rId4"/>
    <p:sldLayoutId id="2147490940" r:id="rId5"/>
    <p:sldLayoutId id="2147490941" r:id="rId6"/>
  </p:sldLayoutIdLst>
  <p:hf hdr="0" ftr="0" dt="0"/>
  <p:txStyles>
    <p:titleStyle>
      <a:lvl1pPr algn="l" defTabSz="52064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004" indent="-226004" algn="l" defTabSz="52064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654" indent="-226004" algn="l" defTabSz="52064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747" indent="-196319" algn="l" defTabSz="5206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772" indent="-197256" algn="l" defTabSz="5206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453" indent="-191723" algn="l" defTabSz="5206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760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006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478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687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309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648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064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299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508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950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2222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506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26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091" r:id="rId1"/>
    <p:sldLayoutId id="2147491092" r:id="rId2"/>
    <p:sldLayoutId id="2147491093" r:id="rId3"/>
    <p:sldLayoutId id="2147491094" r:id="rId4"/>
    <p:sldLayoutId id="2147491095" r:id="rId5"/>
    <p:sldLayoutId id="2147491096" r:id="rId6"/>
    <p:sldLayoutId id="2147491097" r:id="rId7"/>
  </p:sldLayoutIdLst>
  <p:hf hdr="0" ftr="0" dt="0"/>
  <p:txStyles>
    <p:titleStyle>
      <a:lvl1pPr algn="l" defTabSz="5214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56" indent="-226356" algn="l" defTabSz="5214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461" indent="-226356" algn="l" defTabSz="5214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861" indent="-196638" algn="l" defTabSz="521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200" indent="-197562" algn="l" defTabSz="521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173" indent="-192016" algn="l" defTabSz="521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971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616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489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100" indent="-130343" algn="l" defTabSz="521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19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439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277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912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532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381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043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774" algn="l" defTabSz="5214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368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099" r:id="rId1"/>
    <p:sldLayoutId id="2147491100" r:id="rId2"/>
    <p:sldLayoutId id="2147491101" r:id="rId3"/>
    <p:sldLayoutId id="2147491102" r:id="rId4"/>
    <p:sldLayoutId id="2147491103" r:id="rId5"/>
    <p:sldLayoutId id="2147491104" r:id="rId6"/>
  </p:sldLayoutIdLst>
  <p:hf hdr="0" ftr="0" dt="0"/>
  <p:txStyles>
    <p:titleStyle>
      <a:lvl1pPr algn="l" defTabSz="52064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009" indent="-226009" algn="l" defTabSz="52064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664" indent="-226009" algn="l" defTabSz="52064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762" indent="-196327" algn="l" defTabSz="5206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803" indent="-197260" algn="l" defTabSz="5206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475" indent="-191723" algn="l" defTabSz="5206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798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035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527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745" indent="-130145" algn="l" defTabSz="5206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309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648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109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326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543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2015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2277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589" algn="l" defTabSz="52064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30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20" r:id="rId1"/>
    <p:sldLayoutId id="2147491121" r:id="rId2"/>
    <p:sldLayoutId id="2147491122" r:id="rId3"/>
    <p:sldLayoutId id="2147491123" r:id="rId4"/>
    <p:sldLayoutId id="2147491124" r:id="rId5"/>
    <p:sldLayoutId id="2147491125" r:id="rId6"/>
    <p:sldLayoutId id="2147491126" r:id="rId7"/>
  </p:sldLayoutIdLst>
  <p:hf hdr="0" ftr="0" dt="0"/>
  <p:txStyles>
    <p:titleStyle>
      <a:lvl1pPr algn="l" defTabSz="52146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67" indent="-226367" algn="l" defTabSz="52146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507" indent="-226367" algn="l" defTabSz="52146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890" indent="-196650" algn="l" defTabSz="5214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232" indent="-197566" algn="l" defTabSz="5214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231" indent="-192026" algn="l" defTabSz="5214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046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703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600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206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19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461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322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972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598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468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153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875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712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28" r:id="rId1"/>
    <p:sldLayoutId id="2147491129" r:id="rId2"/>
    <p:sldLayoutId id="2147491130" r:id="rId3"/>
    <p:sldLayoutId id="2147491131" r:id="rId4"/>
    <p:sldLayoutId id="2147491132" r:id="rId5"/>
    <p:sldLayoutId id="2147491133" r:id="rId6"/>
    <p:sldLayoutId id="2147491134" r:id="rId7"/>
  </p:sldLayoutIdLst>
  <p:hf hdr="0" ftr="0" dt="0"/>
  <p:txStyles>
    <p:titleStyle>
      <a:lvl1pPr algn="l" defTabSz="52146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67" indent="-226367" algn="l" defTabSz="52146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507" indent="-226367" algn="l" defTabSz="52146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890" indent="-196650" algn="l" defTabSz="5214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232" indent="-197566" algn="l" defTabSz="5214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231" indent="-192026" algn="l" defTabSz="5214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046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703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600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206" indent="-130343" algn="l" defTabSz="5214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19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461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322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972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598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468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153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875" algn="l" defTabSz="52146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283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</p:sldLayoutIdLst>
  <p:hf hdr="0" ftr="0" dt="0"/>
  <p:txStyles>
    <p:titleStyle>
      <a:lvl1pPr algn="l" defTabSz="51490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524" indent="-223524" algn="l" defTabSz="51490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929" indent="-223524" algn="l" defTabSz="51490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838" indent="-194231" algn="l" defTabSz="5149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723" indent="-195146" algn="l" defTabSz="5149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312" indent="-189612" algn="l" defTabSz="5149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6047" indent="-128733" algn="l" defTabSz="5149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459" indent="-128733" algn="l" defTabSz="5149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1044" indent="-128733" algn="l" defTabSz="5149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8418" indent="-128733" algn="l" defTabSz="5149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474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900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548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898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7216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4827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2197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9726" algn="l" defTabSz="51490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761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36" r:id="rId1"/>
    <p:sldLayoutId id="2147491137" r:id="rId2"/>
    <p:sldLayoutId id="2147491138" r:id="rId3"/>
    <p:sldLayoutId id="2147491139" r:id="rId4"/>
    <p:sldLayoutId id="2147491140" r:id="rId5"/>
    <p:sldLayoutId id="2147491141" r:id="rId6"/>
  </p:sldLayoutIdLst>
  <p:hf hdr="0" ftr="0" dt="0"/>
  <p:txStyles>
    <p:titleStyle>
      <a:lvl1pPr algn="l" defTabSz="52066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027" indent="-226027" algn="l" defTabSz="52066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694" indent="-226027" algn="l" defTabSz="52066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808" indent="-196338" algn="l" defTabSz="5206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859" indent="-197270" algn="l" defTabSz="5206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538" indent="-191736" algn="l" defTabSz="5206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858" indent="-130145" algn="l" defTabSz="5206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139" indent="-130145" algn="l" defTabSz="5206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636" indent="-130145" algn="l" defTabSz="5206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866" indent="-130145" algn="l" defTabSz="5206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320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664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145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372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612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2077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2364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710" algn="l" defTabSz="52066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176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332" r:id="rId1"/>
    <p:sldLayoutId id="2147491333" r:id="rId2"/>
    <p:sldLayoutId id="2147491334" r:id="rId3"/>
    <p:sldLayoutId id="2147491335" r:id="rId4"/>
    <p:sldLayoutId id="2147491336" r:id="rId5"/>
  </p:sldLayoutIdLst>
  <p:hf hdr="0" ftr="0" dt="0"/>
  <p:txStyles>
    <p:titleStyle>
      <a:lvl1pPr algn="l" defTabSz="52166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54" indent="-226454" algn="l" defTabSz="52166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80" indent="-226454" algn="l" defTabSz="52166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59" indent="-196720" algn="l" defTabSz="5216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584" indent="-197651" algn="l" defTabSz="5216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634" indent="-192100" algn="l" defTabSz="5216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560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344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300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031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17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63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611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334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078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051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819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644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634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339" r:id="rId1"/>
    <p:sldLayoutId id="2147491340" r:id="rId2"/>
    <p:sldLayoutId id="2147491341" r:id="rId3"/>
    <p:sldLayoutId id="2147491342" r:id="rId4"/>
    <p:sldLayoutId id="2147491343" r:id="rId5"/>
    <p:sldLayoutId id="2147491344" r:id="rId6"/>
  </p:sldLayoutIdLst>
  <p:hf hdr="0" ftr="0" dt="0"/>
  <p:txStyles>
    <p:titleStyle>
      <a:lvl1pPr algn="l" defTabSz="52086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096" indent="-226096" algn="l" defTabSz="52086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897" indent="-226096" algn="l" defTabSz="52086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064" indent="-196416" algn="l" defTabSz="52086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194" indent="-197335" algn="l" defTabSz="52086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944" indent="-191801" algn="l" defTabSz="52086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383" indent="-130199" algn="l" defTabSz="5208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751" indent="-130199" algn="l" defTabSz="5208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353" indent="-130199" algn="l" defTabSz="5208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3675" indent="-130199" algn="l" defTabSz="5208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413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867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420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761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084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2666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034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3449" algn="l" defTabSz="52086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119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360" r:id="rId1"/>
    <p:sldLayoutId id="2147491361" r:id="rId2"/>
    <p:sldLayoutId id="2147491362" r:id="rId3"/>
    <p:sldLayoutId id="2147491363" r:id="rId4"/>
    <p:sldLayoutId id="2147491364" r:id="rId5"/>
  </p:sldLayoutIdLst>
  <p:hf hdr="0" ftr="0" dt="0"/>
  <p:txStyles>
    <p:titleStyle>
      <a:lvl1pPr algn="l" defTabSz="52110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06" indent="-226206" algn="l" defTabSz="52110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121" indent="-226206" algn="l" defTabSz="52110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380" indent="-196512" algn="l" defTabSz="5211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611" indent="-197435" algn="l" defTabSz="5211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450" indent="-191889" algn="l" defTabSz="5211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030" indent="-130251" algn="l" defTabSz="5211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507" indent="-130251" algn="l" defTabSz="5211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226" indent="-130251" algn="l" defTabSz="5211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650" indent="-130251" algn="l" defTabSz="5211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40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103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779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223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679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362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845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397" algn="l" defTabSz="52110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224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367" r:id="rId1"/>
    <p:sldLayoutId id="2147491368" r:id="rId2"/>
    <p:sldLayoutId id="2147491369" r:id="rId3"/>
    <p:sldLayoutId id="2147491370" r:id="rId4"/>
    <p:sldLayoutId id="2147491371" r:id="rId5"/>
  </p:sldLayoutIdLst>
  <p:hf hdr="0" ftr="0" dt="0"/>
  <p:txStyles>
    <p:titleStyle>
      <a:lvl1pPr algn="l" defTabSz="5168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41" indent="-224341" algn="l" defTabSz="5168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862" indent="-224341" algn="l" defTabSz="5168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540" indent="-194906" algn="l" defTabSz="5168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143" indent="-195827" algn="l" defTabSz="5168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419" indent="-190311" algn="l" defTabSz="5168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350" indent="-129217" algn="l" defTabSz="5168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743" indent="-129217" algn="l" defTabSz="5168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258" indent="-129217" algn="l" defTabSz="5168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6617" indent="-129217" algn="l" defTabSz="5168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444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838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447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723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059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646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8976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7365" algn="l" defTabSz="5168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101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387" r:id="rId1"/>
    <p:sldLayoutId id="2147491388" r:id="rId2"/>
    <p:sldLayoutId id="2147491389" r:id="rId3"/>
    <p:sldLayoutId id="2147491390" r:id="rId4"/>
    <p:sldLayoutId id="2147491391" r:id="rId5"/>
    <p:sldLayoutId id="2147491392" r:id="rId6"/>
  </p:sldLayoutIdLst>
  <p:hf hdr="0" ftr="0" dt="0"/>
  <p:txStyles>
    <p:titleStyle>
      <a:lvl1pPr algn="l" defTabSz="52166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54" indent="-226454" algn="l" defTabSz="52166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80" indent="-226454" algn="l" defTabSz="52166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59" indent="-196720" algn="l" defTabSz="5216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584" indent="-197651" algn="l" defTabSz="5216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634" indent="-192100" algn="l" defTabSz="5216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560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344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300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031" indent="-130378" algn="l" defTabSz="5216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17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63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611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334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078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051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819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644" algn="l" defTabSz="52166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072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36" r:id="rId1"/>
    <p:sldLayoutId id="2147491437" r:id="rId2"/>
    <p:sldLayoutId id="2147491438" r:id="rId3"/>
    <p:sldLayoutId id="2147491439" r:id="rId4"/>
    <p:sldLayoutId id="2147491440" r:id="rId5"/>
  </p:sldLayoutIdLst>
  <p:hf hdr="0" ftr="0" dt="0"/>
  <p:txStyles>
    <p:titleStyle>
      <a:lvl1pPr algn="l" defTabSz="51624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75" indent="-224075" algn="l" defTabSz="51624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270" indent="-224075" algn="l" defTabSz="51624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704" indent="-194689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096" indent="-195614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153" indent="-190097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697" indent="-129067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787" indent="-129067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040" indent="-129067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086" indent="-129067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38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24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551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53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566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85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902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013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765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44" r:id="rId1"/>
    <p:sldLayoutId id="2147491445" r:id="rId2"/>
    <p:sldLayoutId id="2147491446" r:id="rId3"/>
    <p:sldLayoutId id="2147491447" r:id="rId4"/>
    <p:sldLayoutId id="2147491448" r:id="rId5"/>
    <p:sldLayoutId id="2147491449" r:id="rId6"/>
  </p:sldLayoutIdLst>
  <p:hf hdr="0" ftr="0" dt="0"/>
  <p:txStyles>
    <p:titleStyle>
      <a:lvl1pPr algn="l" defTabSz="52168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60" indent="-226460" algn="l" defTabSz="52168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715" indent="-226460" algn="l" defTabSz="52168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96" indent="-196728" algn="l" defTabSz="5216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629" indent="-197651" algn="l" defTabSz="5216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687" indent="-192104" algn="l" defTabSz="5216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641" indent="-130378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430" indent="-130378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409" indent="-130378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148" indent="-130378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40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80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657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392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150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126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909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748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428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51" r:id="rId1"/>
    <p:sldLayoutId id="2147491452" r:id="rId2"/>
    <p:sldLayoutId id="2147491453" r:id="rId3"/>
    <p:sldLayoutId id="2147491454" r:id="rId4"/>
    <p:sldLayoutId id="2147491455" r:id="rId5"/>
    <p:sldLayoutId id="2147491456" r:id="rId6"/>
  </p:sldLayoutIdLst>
  <p:hf hdr="0" ftr="0" dt="0"/>
  <p:txStyles>
    <p:titleStyle>
      <a:lvl1pPr algn="l" defTabSz="5166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253" indent="-224253" algn="l" defTabSz="5166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674" indent="-224253" algn="l" defTabSz="5166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269" indent="-194833" algn="l" defTabSz="5166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812" indent="-195755" algn="l" defTabSz="5166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019" indent="-190237" algn="l" defTabSz="5166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0833" indent="-129171" algn="l" defTabSz="5166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115" indent="-129171" algn="l" defTabSz="5166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7548" indent="-129171" algn="l" defTabSz="5166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5807" indent="-129171" algn="l" defTabSz="5166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340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639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135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352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597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084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8320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6617" algn="l" defTabSz="5166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503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58" r:id="rId1"/>
    <p:sldLayoutId id="2147491459" r:id="rId2"/>
    <p:sldLayoutId id="2147491460" r:id="rId3"/>
    <p:sldLayoutId id="2147491461" r:id="rId4"/>
    <p:sldLayoutId id="2147491462" r:id="rId5"/>
    <p:sldLayoutId id="2147491463" r:id="rId6"/>
  </p:sldLayoutIdLst>
  <p:hf hdr="0" ftr="0" dt="0"/>
  <p:txStyles>
    <p:titleStyle>
      <a:lvl1pPr algn="l" defTabSz="52089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13" indent="-226113" algn="l" defTabSz="52089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919" indent="-226113" algn="l" defTabSz="52089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091" indent="-196425" algn="l" defTabSz="5208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234" indent="-197347" algn="l" defTabSz="5208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000" indent="-191811" algn="l" defTabSz="5208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458" indent="-130199" algn="l" defTabSz="5208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2849" indent="-130199" algn="l" defTabSz="5208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458" indent="-130199" algn="l" defTabSz="5208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3784" indent="-130199" algn="l" defTabSz="5208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436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897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480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817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155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2759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141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3562" algn="l" defTabSz="52089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313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</p:sldLayoutIdLst>
  <p:hf hdr="0" ftr="0" dt="0"/>
  <p:txStyles>
    <p:titleStyle>
      <a:lvl1pPr algn="l" defTabSz="51570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64" indent="-223864" algn="l" defTabSz="51570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729" indent="-223864" algn="l" defTabSz="51570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937" indent="-194530" algn="l" defTabSz="5157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120" indent="-195464" algn="l" defTabSz="5157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005" indent="-189915" algn="l" defTabSz="5157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248" indent="-128917" algn="l" defTabSz="515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064" indent="-128917" algn="l" defTabSz="515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047" indent="-128917" algn="l" defTabSz="515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1800" indent="-128917" algn="l" defTabSz="515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866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701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754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512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206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237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007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2933" algn="l" defTabSz="51570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87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91" r:id="rId1"/>
    <p:sldLayoutId id="2147491492" r:id="rId2"/>
    <p:sldLayoutId id="2147491493" r:id="rId3"/>
    <p:sldLayoutId id="2147491494" r:id="rId4"/>
    <p:sldLayoutId id="2147491495" r:id="rId5"/>
  </p:sldLayoutIdLst>
  <p:hf hdr="0" ftr="0" dt="0"/>
  <p:txStyles>
    <p:titleStyle>
      <a:lvl1pPr algn="l" defTabSz="52122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58" indent="-226258" algn="l" defTabSz="52122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53" indent="-226258" algn="l" defTabSz="52122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539" indent="-196544" algn="l" defTabSz="5212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812" indent="-197482" algn="l" defTabSz="5212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706" indent="-191935" algn="l" defTabSz="5212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364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917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682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181" indent="-130280" algn="l" defTabSz="5212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92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225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957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487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981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740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284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893" algn="l" defTabSz="52122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186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97" r:id="rId1"/>
    <p:sldLayoutId id="2147491498" r:id="rId2"/>
    <p:sldLayoutId id="2147491499" r:id="rId3"/>
    <p:sldLayoutId id="2147491500" r:id="rId4"/>
    <p:sldLayoutId id="2147491501" r:id="rId5"/>
    <p:sldLayoutId id="2147491502" r:id="rId6"/>
  </p:sldLayoutIdLst>
  <p:hf hdr="0" ftr="0" dt="0"/>
  <p:txStyles>
    <p:titleStyle>
      <a:lvl1pPr algn="l" defTabSz="52175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92" indent="-226492" algn="l" defTabSz="52175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785" indent="-226492" algn="l" defTabSz="52175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290" indent="-196740" algn="l" defTabSz="5217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733" indent="-197672" algn="l" defTabSz="5217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837" indent="-192136" algn="l" defTabSz="5217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825" indent="-130416" algn="l" defTabSz="5217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650" indent="-130416" algn="l" defTabSz="5217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659" indent="-130416" algn="l" defTabSz="5217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430" indent="-130416" algn="l" defTabSz="5217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63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50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754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538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319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324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146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018" algn="l" defTabSz="52175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11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04" r:id="rId1"/>
    <p:sldLayoutId id="2147491505" r:id="rId2"/>
    <p:sldLayoutId id="2147491506" r:id="rId3"/>
    <p:sldLayoutId id="2147491507" r:id="rId4"/>
    <p:sldLayoutId id="2147491508" r:id="rId5"/>
  </p:sldLayoutIdLst>
  <p:hf hdr="0" ftr="0" dt="0"/>
  <p:txStyles>
    <p:titleStyle>
      <a:lvl1pPr algn="l" defTabSz="5166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283" indent="-224283" algn="l" defTabSz="5166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711" indent="-224283" algn="l" defTabSz="5166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284" indent="-194886" algn="l" defTabSz="5166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832" indent="-195805" algn="l" defTabSz="5166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072" indent="-190276" algn="l" defTabSz="5166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0900" indent="-129169" algn="l" defTabSz="516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233" indent="-129169" algn="l" defTabSz="516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7704" indent="-129169" algn="l" defTabSz="516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5951" indent="-129169" algn="l" defTabSz="516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363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676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221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434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630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179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8413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6820" algn="l" defTabSz="5166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036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1" r:id="rId1"/>
    <p:sldLayoutId id="2147491582" r:id="rId2"/>
    <p:sldLayoutId id="2147491583" r:id="rId3"/>
    <p:sldLayoutId id="2147491584" r:id="rId4"/>
    <p:sldLayoutId id="2147491585" r:id="rId5"/>
    <p:sldLayoutId id="2147491586" r:id="rId6"/>
  </p:sldLayoutIdLst>
  <p:hf hdr="0" ftr="0" dt="0"/>
  <p:txStyles>
    <p:titleStyle>
      <a:lvl1pPr algn="l" defTabSz="5165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205" indent="-224205" algn="l" defTabSz="5165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572" indent="-224205" algn="l" defTabSz="5165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137" indent="-194800" algn="l" defTabSz="5165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650" indent="-195723" algn="l" defTabSz="5165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799" indent="-190211" algn="l" defTabSz="5165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0567" indent="-129148" algn="l" defTabSz="5165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8809" indent="-129148" algn="l" defTabSz="5165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7202" indent="-129148" algn="l" defTabSz="5165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5402" indent="-129148" algn="l" defTabSz="5165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294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549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013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144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347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9793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7986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6237" algn="l" defTabSz="5165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344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632" r:id="rId1"/>
    <p:sldLayoutId id="2147491633" r:id="rId2"/>
    <p:sldLayoutId id="2147491634" r:id="rId3"/>
    <p:sldLayoutId id="2147491635" r:id="rId4"/>
    <p:sldLayoutId id="2147491636" r:id="rId5"/>
  </p:sldLayoutIdLst>
  <p:hf hdr="0" ftr="0" dt="0"/>
  <p:txStyles>
    <p:titleStyle>
      <a:lvl1pPr algn="l" defTabSz="52103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77" indent="-226177" algn="l" defTabSz="52103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051" indent="-226177" algn="l" defTabSz="52103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299" indent="-196475" algn="l" defTabSz="5210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471" indent="-197404" algn="l" defTabSz="5210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302" indent="-191869" algn="l" defTabSz="5210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848" indent="-130239" algn="l" defTabSz="5210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300" indent="-130239" algn="l" defTabSz="5210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977" indent="-130239" algn="l" defTabSz="5210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367" indent="-130239" algn="l" defTabSz="5210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05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034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679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096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506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157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608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142" algn="l" defTabSz="52103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144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638" r:id="rId1"/>
    <p:sldLayoutId id="2147491639" r:id="rId2"/>
    <p:sldLayoutId id="2147491640" r:id="rId3"/>
    <p:sldLayoutId id="2147491641" r:id="rId4"/>
    <p:sldLayoutId id="2147491642" r:id="rId5"/>
  </p:sldLayoutIdLst>
  <p:hf hdr="0" ftr="0" dt="0"/>
  <p:txStyles>
    <p:titleStyle>
      <a:lvl1pPr algn="l" defTabSz="51708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44" indent="-224444" algn="l" defTabSz="51708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116" indent="-224444" algn="l" defTabSz="51708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875" indent="-194992" algn="l" defTabSz="5170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585" indent="-195926" algn="l" defTabSz="5170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931" indent="-190406" algn="l" defTabSz="5170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033" indent="-129273" algn="l" defTabSz="517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521" indent="-129273" algn="l" defTabSz="517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179" indent="-129273" algn="l" defTabSz="517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655" indent="-129273" algn="l" defTabSz="517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54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083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805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210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661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368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834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339" algn="l" defTabSz="51708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611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658" r:id="rId1"/>
    <p:sldLayoutId id="2147491659" r:id="rId2"/>
    <p:sldLayoutId id="2147491660" r:id="rId3"/>
    <p:sldLayoutId id="2147491661" r:id="rId4"/>
    <p:sldLayoutId id="2147491662" r:id="rId5"/>
    <p:sldLayoutId id="2147491663" r:id="rId6"/>
  </p:sldLayoutIdLst>
  <p:hf hdr="0" ftr="0" dt="0"/>
  <p:txStyles>
    <p:titleStyle>
      <a:lvl1pPr algn="l" defTabSz="5219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58" indent="-226558" algn="l" defTabSz="5219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36" indent="-226558" algn="l" defTabSz="5219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01" indent="-196798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13" indent="-197732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55" indent="-192182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48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140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213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078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44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0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78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44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698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78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680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63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314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665" r:id="rId1"/>
    <p:sldLayoutId id="2147491666" r:id="rId2"/>
    <p:sldLayoutId id="2147491667" r:id="rId3"/>
    <p:sldLayoutId id="2147491668" r:id="rId4"/>
    <p:sldLayoutId id="2147491669" r:id="rId5"/>
    <p:sldLayoutId id="2147491670" r:id="rId6"/>
  </p:sldLayoutIdLst>
  <p:hf hdr="0" ftr="0" dt="0"/>
  <p:txStyles>
    <p:titleStyle>
      <a:lvl1pPr algn="l" defTabSz="52111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09" indent="-226209" algn="l" defTabSz="52111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138" indent="-226209" algn="l" defTabSz="52111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417" indent="-196512" algn="l" defTabSz="52111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627" indent="-197424" algn="l" defTabSz="52111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479" indent="-191889" algn="l" defTabSz="52111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079" indent="-130260" algn="l" defTabSz="5211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548" indent="-130260" algn="l" defTabSz="5211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265" indent="-130260" algn="l" defTabSz="5211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714" indent="-130260" algn="l" defTabSz="5211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40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110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784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256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712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405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906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431" algn="l" defTabSz="52111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184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00" r:id="rId1"/>
    <p:sldLayoutId id="2147491701" r:id="rId2"/>
    <p:sldLayoutId id="2147491702" r:id="rId3"/>
    <p:sldLayoutId id="2147491703" r:id="rId4"/>
    <p:sldLayoutId id="2147491704" r:id="rId5"/>
  </p:sldLayoutIdLst>
  <p:hf hdr="0" ftr="0" dt="0"/>
  <p:txStyles>
    <p:titleStyle>
      <a:lvl1pPr algn="l" defTabSz="52125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75" indent="-226275" algn="l" defTabSz="52125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78" indent="-226275" algn="l" defTabSz="52125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591" indent="-196567" algn="l" defTabSz="5212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868" indent="-197484" algn="l" defTabSz="5212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758" indent="-191944" algn="l" defTabSz="5212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451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981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783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297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20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253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987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525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047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823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382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000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380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33" r:id="rId1"/>
    <p:sldLayoutId id="2147491734" r:id="rId2"/>
    <p:sldLayoutId id="2147491735" r:id="rId3"/>
    <p:sldLayoutId id="2147491736" r:id="rId4"/>
    <p:sldLayoutId id="2147491737" r:id="rId5"/>
  </p:sldLayoutIdLst>
  <p:hf hdr="0" ftr="0" dt="0"/>
  <p:txStyles>
    <p:titleStyle>
      <a:lvl1pPr algn="l" defTabSz="52098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48" indent="-226148" algn="l" defTabSz="52098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999" indent="-226148" algn="l" defTabSz="52098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206" indent="-196465" algn="l" defTabSz="5209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380" indent="-197372" algn="l" defTabSz="5209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186" indent="-191837" algn="l" defTabSz="5209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695" indent="-130216" algn="l" defTabSz="5209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121" indent="-130216" algn="l" defTabSz="5209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769" indent="-130216" algn="l" defTabSz="5209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125" indent="-130216" algn="l" defTabSz="5209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482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982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592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986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357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007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429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3911" algn="l" defTabSz="52098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773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38" r:id="rId1"/>
    <p:sldLayoutId id="2147485039" r:id="rId2"/>
    <p:sldLayoutId id="2147485040" r:id="rId3"/>
    <p:sldLayoutId id="2147485041" r:id="rId4"/>
    <p:sldLayoutId id="2147485042" r:id="rId5"/>
    <p:sldLayoutId id="2147485043" r:id="rId6"/>
    <p:sldLayoutId id="2147485044" r:id="rId7"/>
  </p:sldLayoutIdLst>
  <p:hf hdr="0" ftr="0" dt="0"/>
  <p:txStyles>
    <p:titleStyle>
      <a:lvl1pPr algn="l" defTabSz="51256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510" indent="-222510" algn="l" defTabSz="51256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586" indent="-222510" algn="l" defTabSz="51256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657" indent="-193324" algn="l" defTabSz="5125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644" indent="-194257" algn="l" defTabSz="5125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335" indent="-188734" algn="l" defTabSz="5125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09648" indent="-128172" algn="l" defTabSz="512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5797" indent="-128172" algn="l" defTabSz="512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2247" indent="-128172" algn="l" defTabSz="512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8512" indent="-128172" algn="l" defTabSz="512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308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561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038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176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420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7802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4071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315" algn="l" defTabSz="51256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278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39" r:id="rId1"/>
    <p:sldLayoutId id="2147491740" r:id="rId2"/>
    <p:sldLayoutId id="2147491741" r:id="rId3"/>
    <p:sldLayoutId id="2147491742" r:id="rId4"/>
    <p:sldLayoutId id="2147491743" r:id="rId5"/>
  </p:sldLayoutIdLst>
  <p:hf hdr="0" ftr="0" dt="0"/>
  <p:txStyles>
    <p:titleStyle>
      <a:lvl1pPr algn="l" defTabSz="5211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52" indent="-226252" algn="l" defTabSz="5211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25" indent="-226252" algn="l" defTabSz="5211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512" indent="-196528" algn="l" defTabSz="5211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764" indent="-197461" algn="l" defTabSz="5211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648" indent="-191928" algn="l" defTabSz="5211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296" indent="-130268" algn="l" defTabSz="521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813" indent="-130268" algn="l" defTabSz="521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575" indent="-130268" algn="l" defTabSz="521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054" indent="-130268" algn="l" defTabSz="521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92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196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911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425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910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642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191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769" algn="l" defTabSz="5211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74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45" r:id="rId1"/>
    <p:sldLayoutId id="2147491746" r:id="rId2"/>
    <p:sldLayoutId id="2147491747" r:id="rId3"/>
    <p:sldLayoutId id="2147491748" r:id="rId4"/>
    <p:sldLayoutId id="2147491749" r:id="rId5"/>
    <p:sldLayoutId id="2147491750" r:id="rId6"/>
  </p:sldLayoutIdLst>
  <p:hf hdr="0" ftr="0" dt="0"/>
  <p:txStyles>
    <p:titleStyle>
      <a:lvl1pPr algn="l" defTabSz="5219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87" indent="-226587" algn="l" defTabSz="5219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98" indent="-226587" algn="l" defTabSz="5219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96" indent="-196820" algn="l" defTabSz="521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40" indent="-197745" algn="l" defTabSz="521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93" indent="-192218" algn="l" defTabSz="521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443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348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473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373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78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7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78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961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88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988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90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89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720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53" r:id="rId1"/>
    <p:sldLayoutId id="2147491754" r:id="rId2"/>
    <p:sldLayoutId id="2147491755" r:id="rId3"/>
    <p:sldLayoutId id="2147491756" r:id="rId4"/>
    <p:sldLayoutId id="2147491757" r:id="rId5"/>
    <p:sldLayoutId id="2147491758" r:id="rId6"/>
    <p:sldLayoutId id="2147491759" r:id="rId7"/>
  </p:sldLayoutIdLst>
  <p:hf hdr="0" ftr="0" dt="0"/>
  <p:txStyles>
    <p:titleStyle>
      <a:lvl1pPr algn="l" defTabSz="51674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01" indent="-224301" algn="l" defTabSz="51674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781" indent="-224301" algn="l" defTabSz="51674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408" indent="-194865" algn="l" defTabSz="5167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985" indent="-195799" algn="l" defTabSz="5167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199" indent="-190282" algn="l" defTabSz="5167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086" indent="-129192" algn="l" defTabSz="5167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427" indent="-129192" algn="l" defTabSz="5167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7912" indent="-129192" algn="l" defTabSz="5167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6211" indent="-129192" algn="l" defTabSz="5167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386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743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302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535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825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373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8652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6995" algn="l" defTabSz="51674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391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61" r:id="rId1"/>
    <p:sldLayoutId id="2147491762" r:id="rId2"/>
    <p:sldLayoutId id="2147491763" r:id="rId3"/>
    <p:sldLayoutId id="2147491764" r:id="rId4"/>
    <p:sldLayoutId id="2147491765" r:id="rId5"/>
  </p:sldLayoutIdLst>
  <p:hf hdr="0" ftr="0" dt="0"/>
  <p:txStyles>
    <p:titleStyle>
      <a:lvl1pPr algn="l" defTabSz="5218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35" indent="-226535" algn="l" defTabSz="5218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81" indent="-226535" algn="l" defTabSz="5218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22" indent="-196780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32" indent="-197691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39" indent="-192169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93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44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16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836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9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9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2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7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61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8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412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966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83" r:id="rId1"/>
    <p:sldLayoutId id="2147491784" r:id="rId2"/>
    <p:sldLayoutId id="2147491785" r:id="rId3"/>
    <p:sldLayoutId id="2147491786" r:id="rId4"/>
    <p:sldLayoutId id="2147491787" r:id="rId5"/>
    <p:sldLayoutId id="2147491788" r:id="rId6"/>
  </p:sldLayoutIdLst>
  <p:hf hdr="0" ftr="0" dt="0"/>
  <p:txStyles>
    <p:titleStyle>
      <a:lvl1pPr algn="l" defTabSz="52194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75" indent="-226575" algn="l" defTabSz="52194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70" indent="-226575" algn="l" defTabSz="52194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46" indent="-196820" algn="l" defTabSz="5219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02" indent="-197738" algn="l" defTabSz="5219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46" indent="-192205" algn="l" defTabSz="5219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362" indent="-130459" algn="l" defTabSz="5219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250" indent="-130459" algn="l" defTabSz="5219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380" indent="-130459" algn="l" defTabSz="5219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245" indent="-130459" algn="l" defTabSz="5219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73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46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48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919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805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892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807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793" algn="l" defTabSz="52194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002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90" r:id="rId1"/>
    <p:sldLayoutId id="2147491791" r:id="rId2"/>
    <p:sldLayoutId id="2147491792" r:id="rId3"/>
    <p:sldLayoutId id="2147491793" r:id="rId4"/>
    <p:sldLayoutId id="2147491794" r:id="rId5"/>
  </p:sldLayoutIdLst>
  <p:hf hdr="0" ftr="0" dt="0"/>
  <p:txStyles>
    <p:titleStyle>
      <a:lvl1pPr algn="l" defTabSz="5168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72" indent="-224372" algn="l" defTabSz="5168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907" indent="-224372" algn="l" defTabSz="5168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552" indent="-194958" algn="l" defTabSz="5168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167" indent="-195876" algn="l" defTabSz="5168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488" indent="-190347" algn="l" defTabSz="5168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438" indent="-129194" algn="l" defTabSz="5168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851" indent="-129194" algn="l" defTabSz="5168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401" indent="-129194" algn="l" defTabSz="5168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6754" indent="-129194" algn="l" defTabSz="5168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444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870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510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825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101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741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079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7562" algn="l" defTabSz="5168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844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837" r:id="rId1"/>
    <p:sldLayoutId id="2147491838" r:id="rId2"/>
    <p:sldLayoutId id="2147491839" r:id="rId3"/>
    <p:sldLayoutId id="2147491840" r:id="rId4"/>
    <p:sldLayoutId id="2147491841" r:id="rId5"/>
    <p:sldLayoutId id="2147491842" r:id="rId6"/>
  </p:sldLayoutIdLst>
  <p:hf hdr="0" ftr="0" dt="0"/>
  <p:txStyles>
    <p:titleStyle>
      <a:lvl1pPr algn="l" defTabSz="5219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87" indent="-226587" algn="l" defTabSz="5219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98" indent="-226587" algn="l" defTabSz="5219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96" indent="-196820" algn="l" defTabSz="521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40" indent="-197745" algn="l" defTabSz="521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93" indent="-192218" algn="l" defTabSz="521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443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348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473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373" indent="-130468" algn="l" defTabSz="521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78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7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78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961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88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988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90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890" algn="l" defTabSz="5219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624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844" r:id="rId1"/>
    <p:sldLayoutId id="2147491845" r:id="rId2"/>
    <p:sldLayoutId id="2147491846" r:id="rId3"/>
    <p:sldLayoutId id="2147491847" r:id="rId4"/>
    <p:sldLayoutId id="2147491848" r:id="rId5"/>
    <p:sldLayoutId id="2147491849" r:id="rId6"/>
  </p:sldLayoutIdLst>
  <p:hf hdr="0" ftr="0" dt="0"/>
  <p:txStyles>
    <p:titleStyle>
      <a:lvl1pPr algn="l" defTabSz="52118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40" indent="-226240" algn="l" defTabSz="52118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13" indent="-226240" algn="l" defTabSz="52118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492" indent="-196523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741" indent="-197456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596" indent="-191922" algn="l" defTabSz="5211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255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767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526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008" indent="-130268" algn="l" defTabSz="5211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80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180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887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396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881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613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148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714" algn="l" defTabSz="52118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001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879" r:id="rId1"/>
    <p:sldLayoutId id="2147491880" r:id="rId2"/>
    <p:sldLayoutId id="2147491881" r:id="rId3"/>
    <p:sldLayoutId id="2147491882" r:id="rId4"/>
    <p:sldLayoutId id="2147491883" r:id="rId5"/>
  </p:sldLayoutIdLst>
  <p:hf hdr="0" ftr="0" dt="0"/>
  <p:txStyles>
    <p:titleStyle>
      <a:lvl1pPr algn="l" defTabSz="52099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157" indent="-226157" algn="l" defTabSz="52099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034" indent="-226157" algn="l" defTabSz="52099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247" indent="-196465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432" indent="-197397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250" indent="-191869" algn="l" defTabSz="5209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2774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207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3861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4252" indent="-130222" algn="l" defTabSz="5209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505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999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622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035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2432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088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3530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4021" algn="l" defTabSz="52099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124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887" r:id="rId1"/>
    <p:sldLayoutId id="2147491888" r:id="rId2"/>
    <p:sldLayoutId id="2147491889" r:id="rId3"/>
    <p:sldLayoutId id="2147491890" r:id="rId4"/>
    <p:sldLayoutId id="2147491891" r:id="rId5"/>
  </p:sldLayoutIdLst>
  <p:hf hdr="0" ftr="0" dt="0"/>
  <p:txStyles>
    <p:titleStyle>
      <a:lvl1pPr algn="l" defTabSz="52135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13" indent="-226313" algn="l" defTabSz="52135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369" indent="-226313" algn="l" defTabSz="52135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723" indent="-196602" algn="l" defTabSz="5213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018" indent="-197524" algn="l" defTabSz="5213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977" indent="-191980" algn="l" defTabSz="5213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722" indent="-130303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310" indent="-130303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143" indent="-130303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695" indent="-130303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67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352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135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718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297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098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728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388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439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945" r:id="rId4"/>
    <p:sldLayoutId id="2147483971" r:id="rId5"/>
  </p:sldLayoutIdLst>
  <p:hf hdr="0" ftr="0" dt="0"/>
  <p:txStyles>
    <p:titleStyle>
      <a:lvl1pPr algn="l" defTabSz="51248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490" indent="-222490" algn="l" defTabSz="51248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509" indent="-222490" algn="l" defTabSz="51248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549" indent="-193304" algn="l" defTabSz="5124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534" indent="-194231" algn="l" defTabSz="5124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179" indent="-188704" algn="l" defTabSz="5124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09463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5592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1974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8231" indent="-128153" algn="l" defTabSz="5124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284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486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8917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043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246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7623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3846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032" algn="l" defTabSz="51248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092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39" r:id="rId1"/>
    <p:sldLayoutId id="2147485140" r:id="rId2"/>
    <p:sldLayoutId id="2147485141" r:id="rId3"/>
    <p:sldLayoutId id="2147485142" r:id="rId4"/>
    <p:sldLayoutId id="2147485143" r:id="rId5"/>
  </p:sldLayoutIdLst>
  <p:hf hdr="0" ftr="0" dt="0"/>
  <p:txStyles>
    <p:titleStyle>
      <a:lvl1pPr algn="l" defTabSz="51581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13" indent="-223913" algn="l" defTabSz="51581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842" indent="-223913" algn="l" defTabSz="51581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102" indent="-194571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336" indent="-195518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283" indent="-189957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560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464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508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314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30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818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92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76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525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604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43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409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583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893" r:id="rId1"/>
    <p:sldLayoutId id="2147491894" r:id="rId2"/>
    <p:sldLayoutId id="2147491895" r:id="rId3"/>
    <p:sldLayoutId id="2147491896" r:id="rId4"/>
    <p:sldLayoutId id="2147491897" r:id="rId5"/>
  </p:sldLayoutIdLst>
  <p:hf hdr="0" ftr="0" dt="0"/>
  <p:txStyles>
    <p:titleStyle>
      <a:lvl1pPr algn="l" defTabSz="51690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84" indent="-224384" algn="l" defTabSz="51690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919" indent="-224384" algn="l" defTabSz="51690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581" indent="-194978" algn="l" defTabSz="5169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210" indent="-195896" algn="l" defTabSz="5169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539" indent="-190354" algn="l" defTabSz="5169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512" indent="-129215" algn="l" defTabSz="5169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939" indent="-129215" algn="l" defTabSz="5169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510" indent="-129215" algn="l" defTabSz="5169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6875" indent="-129215" algn="l" defTabSz="5169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467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907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556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879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183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820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170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7669" algn="l" defTabSz="51690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578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966" r:id="rId1"/>
    <p:sldLayoutId id="2147491967" r:id="rId2"/>
    <p:sldLayoutId id="2147491968" r:id="rId3"/>
    <p:sldLayoutId id="2147491969" r:id="rId4"/>
    <p:sldLayoutId id="2147491970" r:id="rId5"/>
    <p:sldLayoutId id="2147491971" r:id="rId6"/>
  </p:sldLayoutIdLst>
  <p:hf hdr="0" ftr="0" dt="0"/>
  <p:txStyles>
    <p:titleStyle>
      <a:lvl1pPr algn="l" defTabSz="52207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33" indent="-226633" algn="l" defTabSz="52207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120" indent="-226633" algn="l" defTabSz="52207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739" indent="-196867" algn="l" defTabSz="5220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325" indent="-197789" algn="l" defTabSz="5220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536" indent="-192250" algn="l" defTabSz="5220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734" indent="-130499" algn="l" defTabSz="5220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706" indent="-130499" algn="l" defTabSz="5220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899" indent="-130499" algn="l" defTabSz="5220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850" indent="-130499" algn="l" defTabSz="5220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36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079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230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187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149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319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286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330" algn="l" defTabSz="52207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13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973" r:id="rId1"/>
    <p:sldLayoutId id="2147491974" r:id="rId2"/>
    <p:sldLayoutId id="2147491975" r:id="rId3"/>
    <p:sldLayoutId id="2147491976" r:id="rId4"/>
    <p:sldLayoutId id="2147491977" r:id="rId5"/>
  </p:sldLayoutIdLst>
  <p:hf hdr="0" ftr="0" dt="0"/>
  <p:txStyles>
    <p:titleStyle>
      <a:lvl1pPr algn="l" defTabSz="52133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04" indent="-226304" algn="l" defTabSz="52133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369" indent="-226304" algn="l" defTabSz="52133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700" indent="-196594" algn="l" defTabSz="5213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018" indent="-197524" algn="l" defTabSz="5213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948" indent="-191974" algn="l" defTabSz="5213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682" indent="-130303" algn="l" defTabSz="5213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264" indent="-130303" algn="l" defTabSz="5213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092" indent="-130303" algn="l" defTabSz="5213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638" indent="-130303" algn="l" defTabSz="5213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44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334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119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698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269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064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676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335" algn="l" defTabSz="52133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018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979" r:id="rId1"/>
    <p:sldLayoutId id="2147491980" r:id="rId2"/>
    <p:sldLayoutId id="2147491981" r:id="rId3"/>
    <p:sldLayoutId id="2147491982" r:id="rId4"/>
    <p:sldLayoutId id="2147491983" r:id="rId5"/>
  </p:sldLayoutIdLst>
  <p:hf hdr="0" ftr="0" dt="0"/>
  <p:txStyles>
    <p:titleStyle>
      <a:lvl1pPr algn="l" defTabSz="51700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33" indent="-224433" algn="l" defTabSz="51700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037" indent="-224433" algn="l" defTabSz="51700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737" indent="-195008" algn="l" defTabSz="5170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412" indent="-195932" algn="l" defTabSz="5170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775" indent="-190389" algn="l" defTabSz="5170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817" indent="-129244" algn="l" defTabSz="5170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290" indent="-129244" algn="l" defTabSz="5170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915" indent="-129244" algn="l" defTabSz="5170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336" indent="-129244" algn="l" defTabSz="5170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19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004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712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091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452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149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543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119" algn="l" defTabSz="51700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381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050" r:id="rId1"/>
    <p:sldLayoutId id="2147492051" r:id="rId2"/>
    <p:sldLayoutId id="2147492052" r:id="rId3"/>
    <p:sldLayoutId id="2147492053" r:id="rId4"/>
    <p:sldLayoutId id="2147492054" r:id="rId5"/>
  </p:sldLayoutIdLst>
  <p:hf hdr="0" ftr="0" dt="0"/>
  <p:txStyles>
    <p:titleStyle>
      <a:lvl1pPr algn="l" defTabSz="52213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56" indent="-226656" algn="l" defTabSz="52213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166" indent="-226656" algn="l" defTabSz="52213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820" indent="-196870" algn="l" defTabSz="5221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426" indent="-197817" algn="l" defTabSz="5221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640" indent="-192273" algn="l" defTabSz="5221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871" indent="-130505" algn="l" defTabSz="5221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879" indent="-130505" algn="l" defTabSz="5221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102" indent="-130505" algn="l" defTabSz="5221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083" indent="-130505" algn="l" defTabSz="5221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71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131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327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292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274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484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488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549" algn="l" defTabSz="52213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268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057" r:id="rId1"/>
    <p:sldLayoutId id="2147492058" r:id="rId2"/>
    <p:sldLayoutId id="2147492059" r:id="rId3"/>
    <p:sldLayoutId id="2147492060" r:id="rId4"/>
    <p:sldLayoutId id="2147492061" r:id="rId5"/>
    <p:sldLayoutId id="2147492062" r:id="rId6"/>
  </p:sldLayoutIdLst>
  <p:hf hdr="0" ftr="0" dt="0"/>
  <p:txStyles>
    <p:titleStyle>
      <a:lvl1pPr algn="l" defTabSz="52135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04" indent="-226304" algn="l" defTabSz="52135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369" indent="-226304" algn="l" defTabSz="52135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752" indent="-196572" algn="l" defTabSz="5213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018" indent="-197524" algn="l" defTabSz="5213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959" indent="-191974" algn="l" defTabSz="5213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722" indent="-130314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310" indent="-130314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129" indent="-130314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695" indent="-130314" algn="l" defTabSz="5213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67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352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135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712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297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094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728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341" algn="l" defTabSz="52135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450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078" r:id="rId1"/>
    <p:sldLayoutId id="2147492079" r:id="rId2"/>
    <p:sldLayoutId id="2147492080" r:id="rId3"/>
    <p:sldLayoutId id="2147492081" r:id="rId4"/>
    <p:sldLayoutId id="2147492082" r:id="rId5"/>
    <p:sldLayoutId id="2147492083" r:id="rId6"/>
  </p:sldLayoutIdLst>
  <p:hf hdr="0" ftr="0" dt="0"/>
  <p:txStyles>
    <p:titleStyle>
      <a:lvl1pPr algn="l" defTabSz="52217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71" indent="-226671" algn="l" defTabSz="52217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195" indent="-226671" algn="l" defTabSz="52217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870" indent="-196902" algn="l" defTabSz="5221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504" indent="-197824" algn="l" defTabSz="5221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725" indent="-192283" algn="l" defTabSz="5221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998" indent="-130517" algn="l" defTabSz="5221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006" indent="-130517" algn="l" defTabSz="5221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247" indent="-130517" algn="l" defTabSz="5221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250" indent="-130517" algn="l" defTabSz="5221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71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177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378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381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386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608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622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722" algn="l" defTabSz="52217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470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00" r:id="rId1"/>
    <p:sldLayoutId id="2147492101" r:id="rId2"/>
    <p:sldLayoutId id="2147492102" r:id="rId3"/>
    <p:sldLayoutId id="2147492103" r:id="rId4"/>
    <p:sldLayoutId id="2147492104" r:id="rId5"/>
  </p:sldLayoutIdLst>
  <p:hf hdr="0" ftr="0" dt="0"/>
  <p:txStyles>
    <p:titleStyle>
      <a:lvl1pPr algn="l" defTabSz="52153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96" indent="-226396" algn="l" defTabSz="52153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559" indent="-226396" algn="l" defTabSz="52153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969" indent="-196662" algn="l" defTabSz="5215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353" indent="-197595" algn="l" defTabSz="5215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347" indent="-192042" algn="l" defTabSz="5215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192" indent="-130361" algn="l" defTabSz="5215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882" indent="-130361" algn="l" defTabSz="5215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808" indent="-130361" algn="l" defTabSz="5215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452" indent="-130361" algn="l" defTabSz="5215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48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531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403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066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743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629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343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103" algn="l" defTabSz="52153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189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20" r:id="rId1"/>
    <p:sldLayoutId id="2147492121" r:id="rId2"/>
    <p:sldLayoutId id="2147492122" r:id="rId3"/>
    <p:sldLayoutId id="2147492123" r:id="rId4"/>
    <p:sldLayoutId id="2147492124" r:id="rId5"/>
    <p:sldLayoutId id="2147492125" r:id="rId6"/>
  </p:sldLayoutIdLst>
  <p:hf hdr="0" ftr="0" dt="0"/>
  <p:txStyles>
    <p:titleStyle>
      <a:lvl1pPr algn="l" defTabSz="52216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71" indent="-226671" algn="l" defTabSz="52216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187" indent="-226671" algn="l" defTabSz="52216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846" indent="-196902" algn="l" defTabSz="5221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460" indent="-197818" algn="l" defTabSz="5221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696" indent="-192273" algn="l" defTabSz="5221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957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972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204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175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71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166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359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337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348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568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575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664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160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27" r:id="rId1"/>
    <p:sldLayoutId id="2147492128" r:id="rId2"/>
    <p:sldLayoutId id="2147492129" r:id="rId3"/>
    <p:sldLayoutId id="2147492130" r:id="rId4"/>
    <p:sldLayoutId id="2147492131" r:id="rId5"/>
  </p:sldLayoutIdLst>
  <p:hf hdr="0" ftr="0" dt="0"/>
  <p:txStyles>
    <p:titleStyle>
      <a:lvl1pPr algn="l" defTabSz="51709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62" indent="-224462" algn="l" defTabSz="51709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116" indent="-224462" algn="l" defTabSz="51709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847" indent="-195048" algn="l" defTabSz="5170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551" indent="-195968" algn="l" defTabSz="5170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950" indent="-190428" algn="l" defTabSz="5170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033" indent="-129244" algn="l" defTabSz="517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557" indent="-129244" algn="l" defTabSz="517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221" indent="-129244" algn="l" defTabSz="517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675" indent="-129244" algn="l" defTabSz="5170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65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091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839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266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654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387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834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436" algn="l" defTabSz="51709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113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</p:sldLayoutIdLst>
  <p:hf hdr="0" ftr="0" dt="0"/>
  <p:txStyles>
    <p:titleStyle>
      <a:lvl1pPr algn="l" defTabSz="51257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515" indent="-222515" algn="l" defTabSz="51257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599" indent="-222515" algn="l" defTabSz="51257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664" indent="-193324" algn="l" defTabSz="51257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661" indent="-194257" algn="l" defTabSz="51257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358" indent="-188734" algn="l" defTabSz="51257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09691" indent="-128172" algn="l" defTabSz="5125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5830" indent="-128172" algn="l" defTabSz="5125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2293" indent="-128172" algn="l" defTabSz="5125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8574" indent="-128172" algn="l" defTabSz="5125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319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578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038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211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449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7871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4113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367" algn="l" defTabSz="51257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600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86" r:id="rId1"/>
    <p:sldLayoutId id="2147492187" r:id="rId2"/>
    <p:sldLayoutId id="2147492188" r:id="rId3"/>
    <p:sldLayoutId id="2147492189" r:id="rId4"/>
    <p:sldLayoutId id="2147492190" r:id="rId5"/>
    <p:sldLayoutId id="2147492191" r:id="rId6"/>
    <p:sldLayoutId id="2147492192" r:id="rId7"/>
  </p:sldLayoutIdLst>
  <p:hf hdr="0" ftr="0" dt="0"/>
  <p:txStyles>
    <p:titleStyle>
      <a:lvl1pPr algn="l" defTabSz="51696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84" indent="-224384" algn="l" defTabSz="51696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989" indent="-224384" algn="l" defTabSz="51696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708" indent="-194947" algn="l" defTabSz="5169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377" indent="-195870" algn="l" defTabSz="5169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680" indent="-190354" algn="l" defTabSz="5169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699" indent="-129244" algn="l" defTabSz="5169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140" indent="-129244" algn="l" defTabSz="5169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717" indent="-129244" algn="l" defTabSz="5169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136" indent="-129244" algn="l" defTabSz="5169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490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965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637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958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355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006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400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7865" algn="l" defTabSz="51696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992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264" r:id="rId1"/>
    <p:sldLayoutId id="2147492265" r:id="rId2"/>
    <p:sldLayoutId id="2147492266" r:id="rId3"/>
    <p:sldLayoutId id="2147492267" r:id="rId4"/>
    <p:sldLayoutId id="2147492268" r:id="rId5"/>
  </p:sldLayoutIdLst>
  <p:hf sldNum="0" hdr="0" ftr="0" dt="0"/>
  <p:txStyles>
    <p:titleStyle>
      <a:lvl1pPr algn="l" defTabSz="52219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85" indent="-226685" algn="l" defTabSz="52219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229" indent="-226685" algn="l" defTabSz="52219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918" indent="-196921" algn="l" defTabSz="5221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552" indent="-197824" algn="l" defTabSz="5221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789" indent="-192296" algn="l" defTabSz="5221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069" indent="-130520" algn="l" defTabSz="5221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104" indent="-130520" algn="l" defTabSz="5221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356" indent="-130520" algn="l" defTabSz="5221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376" indent="-130520" algn="l" defTabSz="5221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94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195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429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423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451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692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713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838" algn="l" defTabSz="52219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623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271" r:id="rId1"/>
    <p:sldLayoutId id="2147492272" r:id="rId2"/>
    <p:sldLayoutId id="2147492273" r:id="rId3"/>
    <p:sldLayoutId id="2147492274" r:id="rId4"/>
    <p:sldLayoutId id="2147492275" r:id="rId5"/>
  </p:sldLayoutIdLst>
  <p:hf hdr="0" ftr="0" dt="0"/>
  <p:txStyles>
    <p:titleStyle>
      <a:lvl1pPr algn="l" defTabSz="51710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68" indent="-224468" algn="l" defTabSz="51710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125" indent="-224468" algn="l" defTabSz="51710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858" indent="-195053" algn="l" defTabSz="5171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585" indent="-195968" algn="l" defTabSz="5171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986" indent="-190428" algn="l" defTabSz="5171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080" indent="-129244" algn="l" defTabSz="5171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622" indent="-129244" algn="l" defTabSz="5171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281" indent="-129244" algn="l" defTabSz="5171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741" indent="-129244" algn="l" defTabSz="5171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77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107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851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283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687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424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860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482" algn="l" defTabSz="51710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081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303" r:id="rId1"/>
    <p:sldLayoutId id="2147492304" r:id="rId2"/>
    <p:sldLayoutId id="2147492305" r:id="rId3"/>
    <p:sldLayoutId id="2147492306" r:id="rId4"/>
    <p:sldLayoutId id="2147492307" r:id="rId5"/>
    <p:sldLayoutId id="2147492308" r:id="rId6"/>
    <p:sldLayoutId id="2147492309" r:id="rId7"/>
  </p:sldLayoutIdLst>
  <p:hf hdr="0" ftr="0" dt="0"/>
  <p:txStyles>
    <p:titleStyle>
      <a:lvl1pPr algn="l" defTabSz="51696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96" indent="-224396" algn="l" defTabSz="51696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004" indent="-224396" algn="l" defTabSz="51696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731" indent="-194947" algn="l" defTabSz="51696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377" indent="-195876" algn="l" defTabSz="51696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696" indent="-190363" algn="l" defTabSz="51696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731" indent="-129244" algn="l" defTabSz="5169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183" indent="-129244" algn="l" defTabSz="5169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764" indent="-129244" algn="l" defTabSz="5169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188" indent="-129244" algn="l" defTabSz="51696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02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969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643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987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394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052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445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7896" algn="l" defTabSz="51696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173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326" r:id="rId1"/>
    <p:sldLayoutId id="2147492327" r:id="rId2"/>
    <p:sldLayoutId id="2147492328" r:id="rId3"/>
    <p:sldLayoutId id="2147492329" r:id="rId4"/>
    <p:sldLayoutId id="2147492330" r:id="rId5"/>
    <p:sldLayoutId id="2147492331" r:id="rId6"/>
  </p:sldLayoutIdLst>
  <p:hf hdr="0" ftr="0" dt="0"/>
  <p:txStyles>
    <p:titleStyle>
      <a:lvl1pPr algn="l" defTabSz="52140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336" indent="-226336" algn="l" defTabSz="52140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439" indent="-226336" algn="l" defTabSz="52140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824" indent="-196613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151" indent="-197540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103" indent="-191996" algn="l" defTabSz="5214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906" indent="-130343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4524" indent="-130343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381" indent="-130343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001" indent="-130343" algn="l" defTabSz="5214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96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409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231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858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476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294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948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627" algn="l" defTabSz="52140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956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387" r:id="rId1"/>
    <p:sldLayoutId id="2147492388" r:id="rId2"/>
    <p:sldLayoutId id="2147492389" r:id="rId3"/>
    <p:sldLayoutId id="2147492390" r:id="rId4"/>
    <p:sldLayoutId id="2147492391" r:id="rId5"/>
  </p:sldLayoutIdLst>
  <p:hf hdr="0" ftr="0" dt="0"/>
  <p:txStyles>
    <p:titleStyle>
      <a:lvl1pPr algn="l" defTabSz="51691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90" indent="-224390" algn="l" defTabSz="51691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956" indent="-224390" algn="l" defTabSz="51691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619" indent="-194987" algn="l" defTabSz="516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260" indent="-195911" algn="l" defTabSz="516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602" indent="-190363" algn="l" defTabSz="5169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577" indent="-129217" algn="l" defTabSz="516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026" indent="-129217" algn="l" defTabSz="516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614" indent="-129217" algn="l" defTabSz="516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6985" indent="-129217" algn="l" defTabSz="5169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478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919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591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935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244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906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271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7796" algn="l" defTabSz="51691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32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394" r:id="rId1"/>
    <p:sldLayoutId id="2147492395" r:id="rId2"/>
    <p:sldLayoutId id="2147492396" r:id="rId3"/>
    <p:sldLayoutId id="2147492397" r:id="rId4"/>
    <p:sldLayoutId id="2147492398" r:id="rId5"/>
  </p:sldLayoutIdLst>
  <p:hf hdr="0" ftr="0" dt="0"/>
  <p:txStyles>
    <p:titleStyle>
      <a:lvl1pPr algn="l" defTabSz="52156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08" indent="-226408" algn="l" defTabSz="52156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596" indent="-226408" algn="l" defTabSz="52156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030" indent="-196671" algn="l" defTabSz="5215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411" indent="-197607" algn="l" defTabSz="5215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433" indent="-192065" algn="l" defTabSz="5215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306" indent="-130361" algn="l" defTabSz="521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026" indent="-130361" algn="l" defTabSz="521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5948" indent="-130361" algn="l" defTabSz="521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635" indent="-130361" algn="l" defTabSz="5215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71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561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465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147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843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751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488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250" algn="l" defTabSz="52156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13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466" r:id="rId1"/>
    <p:sldLayoutId id="2147492467" r:id="rId2"/>
    <p:sldLayoutId id="2147492468" r:id="rId3"/>
    <p:sldLayoutId id="2147492469" r:id="rId4"/>
    <p:sldLayoutId id="2147492470" r:id="rId5"/>
  </p:sldLayoutIdLst>
  <p:hf hdr="0" ftr="0" dt="0"/>
  <p:txStyles>
    <p:titleStyle>
      <a:lvl1pPr algn="l" defTabSz="51715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91" indent="-224491" algn="l" defTabSz="51715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178" indent="-224491" algn="l" defTabSz="51715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944" indent="-195068" algn="l" defTabSz="5171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679" indent="-195992" algn="l" defTabSz="5171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096" indent="-190448" algn="l" defTabSz="5171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228" indent="-129273" algn="l" defTabSz="5171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781" indent="-129273" algn="l" defTabSz="5171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460" indent="-129273" algn="l" defTabSz="5171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968" indent="-129273" algn="l" defTabSz="5171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600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153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932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384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826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595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0061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708" algn="l" defTabSz="51715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420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472" r:id="rId1"/>
    <p:sldLayoutId id="2147492473" r:id="rId2"/>
    <p:sldLayoutId id="2147492474" r:id="rId3"/>
    <p:sldLayoutId id="2147492475" r:id="rId4"/>
    <p:sldLayoutId id="2147492476" r:id="rId5"/>
    <p:sldLayoutId id="2147492477" r:id="rId6"/>
  </p:sldLayoutIdLst>
  <p:hf hdr="0" ftr="0" dt="0"/>
  <p:txStyles>
    <p:titleStyle>
      <a:lvl1pPr algn="l" defTabSz="52222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91" indent="-226691" algn="l" defTabSz="52222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252" indent="-226691" algn="l" defTabSz="52222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947" indent="-196925" algn="l" defTabSz="5222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593" indent="-197859" algn="l" defTabSz="5222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847" indent="-192309" algn="l" defTabSz="5222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140" indent="-130537" algn="l" defTabSz="5222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191" indent="-130537" algn="l" defTabSz="5222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453" indent="-130537" algn="l" defTabSz="5222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476" indent="-130537" algn="l" defTabSz="5222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105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229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463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483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532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770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817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943" algn="l" defTabSz="52222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427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519" r:id="rId1"/>
    <p:sldLayoutId id="2147492520" r:id="rId2"/>
    <p:sldLayoutId id="2147492521" r:id="rId3"/>
    <p:sldLayoutId id="2147492522" r:id="rId4"/>
    <p:sldLayoutId id="2147492523" r:id="rId5"/>
    <p:sldLayoutId id="2147492524" r:id="rId6"/>
    <p:sldLayoutId id="2147492525" r:id="rId7"/>
  </p:sldLayoutIdLst>
  <p:hf hdr="0" ftr="0" dt="0"/>
  <p:txStyles>
    <p:titleStyle>
      <a:lvl1pPr algn="l" defTabSz="5171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80" indent="-224480" algn="l" defTabSz="5171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173" indent="-224480" algn="l" defTabSz="5171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974" indent="-195019" algn="l" defTabSz="517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695" indent="-195949" algn="l" defTabSz="517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077" indent="-190428" algn="l" defTabSz="517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218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739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428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954" indent="-129304" algn="l" defTabSz="517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88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138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926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345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843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580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0061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603" algn="l" defTabSz="5171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157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</p:sldLayoutIdLst>
  <p:hf hdr="0" ftr="0" dt="0"/>
  <p:txStyles>
    <p:titleStyle>
      <a:lvl1pPr algn="l" defTabSz="51380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048" indent="-223048" algn="l" defTabSz="51380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834" indent="-223048" algn="l" defTabSz="51380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337" indent="-193818" algn="l" defTabSz="5138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1795" indent="-194733" algn="l" defTabSz="5138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0968" indent="-189192" algn="l" defTabSz="5138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3041" indent="-128476" algn="l" defTabSz="513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9865" indent="-128476" algn="l" defTabSz="513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6909" indent="-128476" algn="l" defTabSz="513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3768" indent="-128476" algn="l" defTabSz="513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920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809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902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7697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4488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1544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8394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5295" algn="l" defTabSz="51380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097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598" r:id="rId1"/>
    <p:sldLayoutId id="2147492599" r:id="rId2"/>
    <p:sldLayoutId id="2147492600" r:id="rId3"/>
    <p:sldLayoutId id="2147492601" r:id="rId4"/>
    <p:sldLayoutId id="2147492602" r:id="rId5"/>
    <p:sldLayoutId id="2147492603" r:id="rId6"/>
  </p:sldLayoutIdLst>
  <p:hf hdr="0" ftr="0" dt="0"/>
  <p:txStyles>
    <p:titleStyle>
      <a:lvl1pPr algn="l" defTabSz="52168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54" indent="-226454" algn="l" defTabSz="52168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93" indent="-226454" algn="l" defTabSz="52168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71" indent="-196699" algn="l" defTabSz="5216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607" indent="-197618" algn="l" defTabSz="5216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663" indent="-192100" algn="l" defTabSz="5216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617" indent="-130401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372" indent="-130401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347" indent="-130401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096" indent="-130401" algn="l" defTabSz="5216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17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80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627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363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112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068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860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666" algn="l" defTabSz="52168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248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699" r:id="rId1"/>
    <p:sldLayoutId id="2147492700" r:id="rId2"/>
    <p:sldLayoutId id="2147492701" r:id="rId3"/>
    <p:sldLayoutId id="2147492702" r:id="rId4"/>
    <p:sldLayoutId id="2147492703" r:id="rId5"/>
  </p:sldLayoutIdLst>
  <p:hf hdr="0" ftr="0" dt="0"/>
  <p:txStyles>
    <p:titleStyle>
      <a:lvl1pPr algn="l" defTabSz="5217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83" indent="-226483" algn="l" defTabSz="5217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767" indent="-226483" algn="l" defTabSz="5217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261" indent="-196740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727" indent="-197664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803" indent="-192123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79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586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61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382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63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3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73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50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282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28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111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96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497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744" r:id="rId1"/>
    <p:sldLayoutId id="2147492745" r:id="rId2"/>
    <p:sldLayoutId id="2147492746" r:id="rId3"/>
    <p:sldLayoutId id="2147492747" r:id="rId4"/>
    <p:sldLayoutId id="2147492748" r:id="rId5"/>
  </p:sldLayoutIdLst>
  <p:hf hdr="0" ftr="0" dt="0"/>
  <p:txStyles>
    <p:titleStyle>
      <a:lvl1pPr algn="l" defTabSz="5217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83" indent="-226483" algn="l" defTabSz="5217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767" indent="-226483" algn="l" defTabSz="5217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261" indent="-196740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727" indent="-197664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803" indent="-192123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79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586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61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382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63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3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73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50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282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28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111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96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936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750" r:id="rId1"/>
    <p:sldLayoutId id="2147492751" r:id="rId2"/>
    <p:sldLayoutId id="2147492752" r:id="rId3"/>
    <p:sldLayoutId id="2147492753" r:id="rId4"/>
    <p:sldLayoutId id="2147492754" r:id="rId5"/>
    <p:sldLayoutId id="2147492755" r:id="rId6"/>
    <p:sldLayoutId id="2147492756" r:id="rId7"/>
  </p:sldLayoutIdLst>
  <p:hf hdr="0" ftr="0" dt="0"/>
  <p:txStyles>
    <p:titleStyle>
      <a:lvl1pPr algn="l" defTabSz="51734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560" indent="-224560" algn="l" defTabSz="51734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378" indent="-224560" algn="l" defTabSz="51734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246" indent="-195102" algn="l" defTabSz="51734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8066" indent="-196018" algn="l" defTabSz="51734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516" indent="-190494" algn="l" defTabSz="51734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778" indent="-129365" algn="l" defTabSz="51734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1409" indent="-129365" algn="l" defTabSz="51734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0176" indent="-129365" algn="l" defTabSz="51734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8805" indent="-129365" algn="l" defTabSz="51734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692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345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226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748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3360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2184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0769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9421" algn="l" defTabSz="51734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154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830" r:id="rId1"/>
    <p:sldLayoutId id="2147492831" r:id="rId2"/>
    <p:sldLayoutId id="2147492832" r:id="rId3"/>
    <p:sldLayoutId id="2147492833" r:id="rId4"/>
    <p:sldLayoutId id="2147492834" r:id="rId5"/>
    <p:sldLayoutId id="2147492835" r:id="rId6"/>
  </p:sldLayoutIdLst>
  <p:hf hdr="0" ftr="0" dt="0"/>
  <p:txStyles>
    <p:titleStyle>
      <a:lvl1pPr algn="l" defTabSz="5218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9" indent="-226529" algn="l" defTabSz="5218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81" indent="-226529" algn="l" defTabSz="5218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22" indent="-196780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32" indent="-197691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39" indent="-192156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93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38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16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836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9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8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2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7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612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8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7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02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837" r:id="rId1"/>
    <p:sldLayoutId id="2147492838" r:id="rId2"/>
    <p:sldLayoutId id="2147492839" r:id="rId3"/>
    <p:sldLayoutId id="2147492840" r:id="rId4"/>
    <p:sldLayoutId id="2147492841" r:id="rId5"/>
  </p:sldLayoutIdLst>
  <p:hf hdr="0" ftr="0" dt="0"/>
  <p:txStyles>
    <p:titleStyle>
      <a:lvl1pPr algn="l" defTabSz="51811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904" indent="-224904" algn="l" defTabSz="51811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134" indent="-224904" algn="l" defTabSz="51811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251" indent="-195403" algn="l" defTabSz="5181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344" indent="-196327" algn="l" defTabSz="5181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120" indent="-190803" algn="l" defTabSz="5181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4820" indent="-129509" algn="l" defTabSz="5181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3874" indent="-129509" algn="l" defTabSz="5181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3034" indent="-129509" algn="l" defTabSz="5181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1988" indent="-129509" algn="l" defTabSz="5181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067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112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352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278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5207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4427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3394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2488" algn="l" defTabSz="51811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896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869" r:id="rId1"/>
    <p:sldLayoutId id="2147492870" r:id="rId2"/>
    <p:sldLayoutId id="2147492871" r:id="rId3"/>
    <p:sldLayoutId id="2147492872" r:id="rId4"/>
    <p:sldLayoutId id="2147492873" r:id="rId5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2" indent="-226512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36" indent="-226512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70" indent="-19677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44" indent="-197689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40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8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28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65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62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2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36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61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9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2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25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599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969" r:id="rId1"/>
    <p:sldLayoutId id="2147492970" r:id="rId2"/>
    <p:sldLayoutId id="2147492971" r:id="rId3"/>
    <p:sldLayoutId id="2147492972" r:id="rId4"/>
    <p:sldLayoutId id="2147492973" r:id="rId5"/>
    <p:sldLayoutId id="2147492974" r:id="rId6"/>
    <p:sldLayoutId id="2147492975" r:id="rId7"/>
  </p:sldLayoutIdLst>
  <p:hf hdr="0" ftr="0" dt="0"/>
  <p:txStyles>
    <p:titleStyle>
      <a:lvl1pPr algn="l" defTabSz="51746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617" indent="-224617" algn="l" defTabSz="51746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494" indent="-224617" algn="l" defTabSz="51746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424" indent="-195135" algn="l" defTabSz="517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8270" indent="-196078" algn="l" defTabSz="517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771" indent="-190555" algn="l" defTabSz="517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3113" indent="-129377" algn="l" defTabSz="517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1809" indent="-129377" algn="l" defTabSz="517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0661" indent="-129377" algn="l" defTabSz="517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9321" indent="-129377" algn="l" defTabSz="517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738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466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428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978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3663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2554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1197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9899" algn="l" defTabSz="51746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803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037" r:id="rId1"/>
    <p:sldLayoutId id="2147493038" r:id="rId2"/>
    <p:sldLayoutId id="2147493039" r:id="rId3"/>
    <p:sldLayoutId id="2147493040" r:id="rId4"/>
    <p:sldLayoutId id="2147493041" r:id="rId5"/>
    <p:sldLayoutId id="2147493042" r:id="rId6"/>
  </p:sldLayoutIdLst>
  <p:hf hdr="0" ftr="0" dt="0"/>
  <p:txStyles>
    <p:titleStyle>
      <a:lvl1pPr algn="l" defTabSz="52195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75" indent="-226575" algn="l" defTabSz="52195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93" indent="-226575" algn="l" defTabSz="52195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78" indent="-196809" algn="l" defTabSz="5219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02" indent="-197738" algn="l" defTabSz="5219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59" indent="-192205" algn="l" defTabSz="5219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391" indent="-130468" algn="l" defTabSz="5219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296" indent="-130468" algn="l" defTabSz="5219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420" indent="-130468" algn="l" defTabSz="5219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317" indent="-130468" algn="l" defTabSz="5219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73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52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64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934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840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941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865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807" algn="l" defTabSz="52195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936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111" r:id="rId1"/>
    <p:sldLayoutId id="2147493112" r:id="rId2"/>
    <p:sldLayoutId id="2147493113" r:id="rId3"/>
    <p:sldLayoutId id="2147493114" r:id="rId4"/>
    <p:sldLayoutId id="2147493115" r:id="rId5"/>
    <p:sldLayoutId id="2147493116" r:id="rId6"/>
  </p:sldLayoutIdLst>
  <p:hf hdr="0" ftr="0" dt="0"/>
  <p:txStyles>
    <p:titleStyle>
      <a:lvl1pPr algn="l" defTabSz="51657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225" indent="-224225" algn="l" defTabSz="51657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602" indent="-224225" algn="l" defTabSz="51657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177" indent="-194820" algn="l" defTabSz="5165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698" indent="-195734" algn="l" defTabSz="5165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859" indent="-190224" algn="l" defTabSz="5165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0641" indent="-129169" algn="l" defTabSz="5165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8902" indent="-129169" algn="l" defTabSz="5165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7294" indent="-129169" algn="l" defTabSz="5165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5518" indent="-129169" algn="l" defTabSz="5165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317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572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054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213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418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9865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8084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6345" algn="l" defTabSz="51657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248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358" r:id="rId1"/>
    <p:sldLayoutId id="2147485359" r:id="rId2"/>
    <p:sldLayoutId id="2147485360" r:id="rId3"/>
    <p:sldLayoutId id="2147485361" r:id="rId4"/>
    <p:sldLayoutId id="2147485362" r:id="rId5"/>
    <p:sldLayoutId id="2147485363" r:id="rId6"/>
  </p:sldLayoutIdLst>
  <p:hf hdr="0" ftr="0" dt="0"/>
  <p:txStyles>
    <p:titleStyle>
      <a:lvl1pPr algn="l" defTabSz="51504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578" indent="-223578" algn="l" defTabSz="51504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085" indent="-223578" algn="l" defTabSz="51504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046" indent="-194277" algn="l" defTabSz="515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985" indent="-195213" algn="l" defTabSz="515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629" indent="-189671" algn="l" defTabSz="515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6460" indent="-128776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947" indent="-128776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1605" indent="-128776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9036" indent="-128776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537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046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773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204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7587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283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2730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0308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151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118" r:id="rId1"/>
    <p:sldLayoutId id="2147493119" r:id="rId2"/>
    <p:sldLayoutId id="2147493120" r:id="rId3"/>
    <p:sldLayoutId id="2147493121" r:id="rId4"/>
    <p:sldLayoutId id="2147493122" r:id="rId5"/>
  </p:sldLayoutIdLst>
  <p:hf hdr="0" ftr="0" dt="0"/>
  <p:txStyles>
    <p:titleStyle>
      <a:lvl1pPr algn="l" defTabSz="52125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275" indent="-226275" algn="l" defTabSz="52125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278" indent="-226275" algn="l" defTabSz="52125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7591" indent="-196567" algn="l" defTabSz="5212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4868" indent="-197484" algn="l" defTabSz="5212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6758" indent="-191944" algn="l" defTabSz="5212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3451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3981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4783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5297" indent="-130280" algn="l" defTabSz="5212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620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253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1987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2525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047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3823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4382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5000" algn="l" defTabSz="52125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41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171" r:id="rId1"/>
    <p:sldLayoutId id="2147493172" r:id="rId2"/>
    <p:sldLayoutId id="2147493173" r:id="rId3"/>
    <p:sldLayoutId id="2147493174" r:id="rId4"/>
    <p:sldLayoutId id="2147493175" r:id="rId5"/>
    <p:sldLayoutId id="2147493176" r:id="rId6"/>
  </p:sldLayoutIdLst>
  <p:hf hdr="0" ftr="0" dt="0"/>
  <p:txStyles>
    <p:titleStyle>
      <a:lvl1pPr algn="l" defTabSz="5227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39" indent="-226939" algn="l" defTabSz="5227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805" indent="-226939" algn="l" defTabSz="5227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715" indent="-197115" algn="l" defTabSz="522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561" indent="-198034" algn="l" defTabSz="522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991" indent="-192504" algn="l" defTabSz="522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665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987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510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1817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377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776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280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581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897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409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752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117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487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178" r:id="rId1"/>
    <p:sldLayoutId id="2147493179" r:id="rId2"/>
    <p:sldLayoutId id="2147493180" r:id="rId3"/>
    <p:sldLayoutId id="2147493181" r:id="rId4"/>
    <p:sldLayoutId id="2147493182" r:id="rId5"/>
    <p:sldLayoutId id="2147493183" r:id="rId6"/>
  </p:sldLayoutIdLst>
  <p:hf hdr="0" ftr="0" dt="0"/>
  <p:txStyles>
    <p:titleStyle>
      <a:lvl1pPr algn="l" defTabSz="5227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39" indent="-226939" algn="l" defTabSz="5227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805" indent="-226939" algn="l" defTabSz="5227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715" indent="-197115" algn="l" defTabSz="522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561" indent="-198034" algn="l" defTabSz="522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991" indent="-192504" algn="l" defTabSz="522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665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987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510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1817" indent="-130670" algn="l" defTabSz="522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377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776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280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581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897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409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752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117" algn="l" defTabSz="5227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768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185" r:id="rId1"/>
    <p:sldLayoutId id="2147493186" r:id="rId2"/>
    <p:sldLayoutId id="2147493187" r:id="rId3"/>
    <p:sldLayoutId id="2147493188" r:id="rId4"/>
    <p:sldLayoutId id="2147493189" r:id="rId5"/>
  </p:sldLayoutIdLst>
  <p:hf hdr="0" ftr="0" dt="0"/>
  <p:txStyles>
    <p:titleStyle>
      <a:lvl1pPr algn="l" defTabSz="51815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939" indent="-224939" algn="l" defTabSz="51815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193" indent="-224939" algn="l" defTabSz="51815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340" indent="-195449" algn="l" defTabSz="51815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442" indent="-196353" algn="l" defTabSz="51815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220" indent="-190816" algn="l" defTabSz="51815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4977" indent="-129521" algn="l" defTabSz="518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4042" indent="-129521" algn="l" defTabSz="518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3242" indent="-129521" algn="l" defTabSz="518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2219" indent="-129521" algn="l" defTabSz="518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090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158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427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376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5341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4599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3579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2696" algn="l" defTabSz="51815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43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256" r:id="rId1"/>
    <p:sldLayoutId id="2147493257" r:id="rId2"/>
    <p:sldLayoutId id="2147493258" r:id="rId3"/>
    <p:sldLayoutId id="2147493259" r:id="rId4"/>
    <p:sldLayoutId id="2147493260" r:id="rId5"/>
    <p:sldLayoutId id="2147493261" r:id="rId6"/>
  </p:sldLayoutIdLst>
  <p:hf hdr="0" ftr="0" dt="0"/>
  <p:txStyles>
    <p:titleStyle>
      <a:lvl1pPr algn="l" defTabSz="52280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48" indent="-226948" algn="l" defTabSz="52280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831" indent="-226948" algn="l" defTabSz="52280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747" indent="-197129" algn="l" defTabSz="52280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609" indent="-198060" algn="l" defTabSz="52280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065" indent="-192514" algn="l" defTabSz="52280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740" indent="-130678" algn="l" defTabSz="5228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062" indent="-130678" algn="l" defTabSz="5228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608" indent="-130678" algn="l" defTabSz="5228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1934" indent="-130678" algn="l" defTabSz="5228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394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805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323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636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934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499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827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223" algn="l" defTabSz="52280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492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320" r:id="rId1"/>
    <p:sldLayoutId id="2147493321" r:id="rId2"/>
    <p:sldLayoutId id="2147493322" r:id="rId3"/>
    <p:sldLayoutId id="2147493323" r:id="rId4"/>
    <p:sldLayoutId id="2147493324" r:id="rId5"/>
    <p:sldLayoutId id="2147493325" r:id="rId6"/>
  </p:sldLayoutIdLst>
  <p:hf hdr="0" ftr="0" dt="0"/>
  <p:txStyles>
    <p:titleStyle>
      <a:lvl1pPr algn="l" defTabSz="5220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96" indent="-226596" algn="l" defTabSz="5220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50" indent="-226596" algn="l" defTabSz="5220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653" indent="-196820" algn="l" defTabSz="5220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212" indent="-197745" algn="l" defTabSz="5220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368" indent="-192221" algn="l" defTabSz="5220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541" indent="-130488" algn="l" defTabSz="5220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452" indent="-130488" algn="l" defTabSz="5220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615" indent="-130488" algn="l" defTabSz="5220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545" indent="-130488" algn="l" defTabSz="5220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90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011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140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046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970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100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056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027" algn="l" defTabSz="5220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765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396" r:id="rId1"/>
    <p:sldLayoutId id="2147493397" r:id="rId2"/>
    <p:sldLayoutId id="2147493398" r:id="rId3"/>
    <p:sldLayoutId id="2147493399" r:id="rId4"/>
    <p:sldLayoutId id="2147493400" r:id="rId5"/>
  </p:sldLayoutIdLst>
  <p:hf hdr="0" ftr="0" dt="0"/>
  <p:txStyles>
    <p:titleStyle>
      <a:lvl1pPr algn="l" defTabSz="5215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25" indent="-226425" algn="l" defTabSz="5215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34" indent="-226425" algn="l" defTabSz="5215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058" indent="-196679" algn="l" defTabSz="5215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450" indent="-197609" algn="l" defTabSz="5215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485" indent="-192071" algn="l" defTabSz="5215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392" indent="-130378" algn="l" defTabSz="5215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107" indent="-130378" algn="l" defTabSz="5215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048" indent="-130378" algn="l" defTabSz="5215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735" indent="-130378" algn="l" defTabSz="5215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88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596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500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212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913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837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580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356" algn="l" defTabSz="5215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724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448" r:id="rId1"/>
    <p:sldLayoutId id="2147493449" r:id="rId2"/>
    <p:sldLayoutId id="2147493450" r:id="rId3"/>
    <p:sldLayoutId id="2147493451" r:id="rId4"/>
    <p:sldLayoutId id="2147493452" r:id="rId5"/>
  </p:sldLayoutIdLst>
  <p:hf hdr="0" ftr="0" dt="0"/>
  <p:txStyles>
    <p:titleStyle>
      <a:lvl1pPr algn="l" defTabSz="52163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40" indent="-226440" algn="l" defTabSz="52163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63" indent="-226440" algn="l" defTabSz="52163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21" indent="-196699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538" indent="-197616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566" indent="-192091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496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228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205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921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11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34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566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288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013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955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707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534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905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506" r:id="rId1"/>
    <p:sldLayoutId id="2147493507" r:id="rId2"/>
    <p:sldLayoutId id="2147493508" r:id="rId3"/>
    <p:sldLayoutId id="2147493509" r:id="rId4"/>
    <p:sldLayoutId id="2147493510" r:id="rId5"/>
    <p:sldLayoutId id="2147493511" r:id="rId6"/>
    <p:sldLayoutId id="2147493512" r:id="rId7"/>
  </p:sldLayoutIdLst>
  <p:hf hdr="0" ftr="0" dt="0"/>
  <p:txStyles>
    <p:titleStyle>
      <a:lvl1pPr algn="l" defTabSz="51790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802" indent="-224802" algn="l" defTabSz="51790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934" indent="-224802" algn="l" defTabSz="51790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014" indent="-195293" algn="l" defTabSz="5179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025" indent="-196226" algn="l" defTabSz="5179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9687" indent="-190708" algn="l" defTabSz="5179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4284" indent="-129481" algn="l" defTabSz="5179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3199" indent="-129481" algn="l" defTabSz="5179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2261" indent="-129481" algn="l" defTabSz="5179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1150" indent="-129481" algn="l" defTabSz="5179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975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904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058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5843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4738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3832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2691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1611" algn="l" defTabSz="51790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575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528" r:id="rId1"/>
    <p:sldLayoutId id="2147493529" r:id="rId2"/>
    <p:sldLayoutId id="2147493530" r:id="rId3"/>
    <p:sldLayoutId id="2147493531" r:id="rId4"/>
    <p:sldLayoutId id="2147493532" r:id="rId5"/>
  </p:sldLayoutIdLst>
  <p:hf hdr="0" ftr="0" dt="0"/>
  <p:txStyles>
    <p:titleStyle>
      <a:lvl1pPr algn="l" defTabSz="52314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01" indent="-227101" algn="l" defTabSz="52314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170" indent="-227101" algn="l" defTabSz="52314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222" indent="-197260" algn="l" defTabSz="5231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196" indent="-198165" algn="l" defTabSz="5231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759" indent="-192640" algn="l" defTabSz="5231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665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153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866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368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73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143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834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310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777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515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020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582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682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684" r:id="rId1"/>
    <p:sldLayoutId id="2147485685" r:id="rId2"/>
    <p:sldLayoutId id="2147485686" r:id="rId3"/>
    <p:sldLayoutId id="2147485687" r:id="rId4"/>
    <p:sldLayoutId id="2147485688" r:id="rId5"/>
    <p:sldLayoutId id="2147485689" r:id="rId6"/>
    <p:sldLayoutId id="2147485690" r:id="rId7"/>
  </p:sldLayoutIdLst>
  <p:hf hdr="0" ftr="0" dt="0"/>
  <p:txStyles>
    <p:titleStyle>
      <a:lvl1pPr algn="l" defTabSz="51268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571" indent="-222571" algn="l" defTabSz="51268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722" indent="-222571" algn="l" defTabSz="51268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828" indent="-193385" algn="l" defTabSz="5126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884" indent="-194309" algn="l" defTabSz="5126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606" indent="-188772" algn="l" defTabSz="5126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0018" indent="-128213" algn="l" defTabSz="5126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6213" indent="-128213" algn="l" defTabSz="5126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2748" indent="-128213" algn="l" defTabSz="5126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9073" indent="-128213" algn="l" defTabSz="5126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394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682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252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453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749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8206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4545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844" algn="l" defTabSz="51268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402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535" r:id="rId1"/>
    <p:sldLayoutId id="2147493536" r:id="rId2"/>
    <p:sldLayoutId id="2147493537" r:id="rId3"/>
    <p:sldLayoutId id="2147493538" r:id="rId4"/>
    <p:sldLayoutId id="2147493539" r:id="rId5"/>
  </p:sldLayoutIdLst>
  <p:hf hdr="0" ftr="0" dt="0"/>
  <p:txStyles>
    <p:titleStyle>
      <a:lvl1pPr algn="l" defTabSz="52234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754" indent="-226754" algn="l" defTabSz="52234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374" indent="-226754" algn="l" defTabSz="52234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110" indent="-196948" algn="l" defTabSz="5223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789" indent="-197875" algn="l" defTabSz="5223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095" indent="-192344" algn="l" defTabSz="5223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465" indent="-130569" algn="l" defTabSz="5223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566" indent="-130569" algn="l" defTabSz="5223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887" indent="-130569" algn="l" defTabSz="5223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990" indent="-130569" algn="l" defTabSz="5223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157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343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637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716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801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7113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223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9376" algn="l" defTabSz="52234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458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557" r:id="rId1"/>
    <p:sldLayoutId id="2147493558" r:id="rId2"/>
    <p:sldLayoutId id="2147493559" r:id="rId3"/>
    <p:sldLayoutId id="2147493560" r:id="rId4"/>
  </p:sldLayoutIdLst>
  <p:hf sldNum="0" hdr="0" ftr="0" dt="0"/>
  <p:txStyles>
    <p:titleStyle>
      <a:lvl1pPr algn="l" defTabSz="52314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01" indent="-227101" algn="l" defTabSz="52314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170" indent="-227101" algn="l" defTabSz="52314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222" indent="-197260" algn="l" defTabSz="5231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196" indent="-198165" algn="l" defTabSz="5231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759" indent="-192640" algn="l" defTabSz="5231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665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153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866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368" indent="-130759" algn="l" defTabSz="5231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73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143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834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310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777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515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020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582" algn="l" defTabSz="52314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966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640" r:id="rId1"/>
    <p:sldLayoutId id="2147493641" r:id="rId2"/>
    <p:sldLayoutId id="2147493642" r:id="rId3"/>
    <p:sldLayoutId id="2147493644" r:id="rId4"/>
  </p:sldLayoutIdLst>
  <p:hf hdr="0" ftr="0" dt="0"/>
  <p:txStyles>
    <p:titleStyle>
      <a:lvl1pPr algn="l" defTabSz="52163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40" indent="-226440" algn="l" defTabSz="52163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63" indent="-226440" algn="l" defTabSz="52163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16" indent="-196699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548" indent="-197618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566" indent="-192091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496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228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205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921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11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34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566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288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013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962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707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534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988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698" r:id="rId1"/>
    <p:sldLayoutId id="2147493699" r:id="rId2"/>
    <p:sldLayoutId id="2147493700" r:id="rId3"/>
    <p:sldLayoutId id="2147493701" r:id="rId4"/>
    <p:sldLayoutId id="2147493702" r:id="rId5"/>
    <p:sldLayoutId id="2147493703" r:id="rId6"/>
    <p:sldLayoutId id="2147493704" r:id="rId7"/>
  </p:sldLayoutIdLst>
  <p:hf hdr="0" ftr="0" dt="0"/>
  <p:txStyles>
    <p:titleStyle>
      <a:lvl1pPr algn="l" defTabSz="51819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924" indent="-224924" algn="l" defTabSz="51819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228" indent="-224924" algn="l" defTabSz="51819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419" indent="-195403" algn="l" defTabSz="5181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527" indent="-196327" algn="l" defTabSz="5181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294" indent="-190816" algn="l" defTabSz="5181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5096" indent="-129552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4148" indent="-129552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3346" indent="-129552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2379" indent="-129552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102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193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485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428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5473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4705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3729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2775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26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708" r:id="rId1"/>
    <p:sldLayoutId id="2147493709" r:id="rId2"/>
    <p:sldLayoutId id="2147493710" r:id="rId3"/>
    <p:sldLayoutId id="2147493711" r:id="rId4"/>
    <p:sldLayoutId id="2147493712" r:id="rId5"/>
    <p:sldLayoutId id="2147493713" r:id="rId6"/>
  </p:sldLayoutIdLst>
  <p:hf hdr="0" ftr="0" dt="0"/>
  <p:txStyles>
    <p:titleStyle>
      <a:lvl1pPr algn="l" defTabSz="52342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231" indent="-227231" algn="l" defTabSz="52342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453" indent="-227231" algn="l" defTabSz="52342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609" indent="-197357" algn="l" defTabSz="5234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701" indent="-198298" algn="l" defTabSz="5234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394" indent="-192744" algn="l" defTabSz="5234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9471" indent="-130840" algn="l" defTabSz="5234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1135" indent="-130840" algn="l" defTabSz="5234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981" indent="-130840" algn="l" defTabSz="5234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4607" indent="-130840" algn="l" defTabSz="5234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712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423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265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894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8522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0403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2058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3779" algn="l" defTabSz="52342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415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743" r:id="rId1"/>
    <p:sldLayoutId id="2147493744" r:id="rId2"/>
    <p:sldLayoutId id="2147493745" r:id="rId3"/>
    <p:sldLayoutId id="2147493746" r:id="rId4"/>
    <p:sldLayoutId id="2147493747" r:id="rId5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3" indent="-226523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49" indent="-226523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93" indent="-196780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77" indent="-19769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87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04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75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1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20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6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69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98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42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74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0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465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749" r:id="rId1"/>
    <p:sldLayoutId id="2147493750" r:id="rId2"/>
    <p:sldLayoutId id="2147493751" r:id="rId3"/>
    <p:sldLayoutId id="2147493752" r:id="rId4"/>
    <p:sldLayoutId id="2147493753" r:id="rId5"/>
  </p:sldLayoutIdLst>
  <p:hf hdr="0" ftr="0" dt="0"/>
  <p:txStyles>
    <p:titleStyle>
      <a:lvl1pPr algn="l" defTabSz="52158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19" indent="-226419" algn="l" defTabSz="52158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00" indent="-226419" algn="l" defTabSz="52158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041" indent="-196679" algn="l" defTabSz="5215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434" indent="-197609" algn="l" defTabSz="5215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456" indent="-192071" algn="l" defTabSz="5215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329" indent="-130378" algn="l" defTabSz="521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049" indent="-130378" algn="l" defTabSz="521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012" indent="-130378" algn="l" defTabSz="521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683" indent="-130378" algn="l" defTabSz="521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788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582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485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193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3881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797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540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311" algn="l" defTabSz="52158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048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755" r:id="rId1"/>
    <p:sldLayoutId id="2147493756" r:id="rId2"/>
    <p:sldLayoutId id="2147493757" r:id="rId3"/>
    <p:sldLayoutId id="2147493758" r:id="rId4"/>
    <p:sldLayoutId id="2147493759" r:id="rId5"/>
  </p:sldLayoutIdLst>
  <p:hf hdr="0" ftr="0" dt="0"/>
  <p:txStyles>
    <p:titleStyle>
      <a:lvl1pPr algn="l" defTabSz="52183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35" indent="-226535" algn="l" defTabSz="52183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65" indent="-226535" algn="l" defTabSz="52183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99" indent="-196780" algn="l" defTabSz="5218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96" indent="-197691" algn="l" defTabSz="5218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11" indent="-192169" algn="l" defTabSz="5218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51" indent="-130427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15" indent="-130427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87" indent="-130427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99" indent="-130427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36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87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15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27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99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46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77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012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777" r:id="rId1"/>
    <p:sldLayoutId id="2147493778" r:id="rId2"/>
    <p:sldLayoutId id="2147493779" r:id="rId3"/>
    <p:sldLayoutId id="2147493780" r:id="rId4"/>
    <p:sldLayoutId id="2147493781" r:id="rId5"/>
    <p:sldLayoutId id="2147493782" r:id="rId6"/>
    <p:sldLayoutId id="2147493783" r:id="rId7"/>
  </p:sldLayoutIdLst>
  <p:hf hdr="0" ftr="0" dt="0"/>
  <p:txStyles>
    <p:titleStyle>
      <a:lvl1pPr algn="l" defTabSz="5182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939" indent="-224939" algn="l" defTabSz="5182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239" indent="-224939" algn="l" defTabSz="5182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444" indent="-195403" algn="l" defTabSz="5182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566" indent="-196338" algn="l" defTabSz="5182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323" indent="-190816" algn="l" defTabSz="5182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5133" indent="-129573" algn="l" defTabSz="5182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4204" indent="-129573" algn="l" defTabSz="5182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3398" indent="-129573" algn="l" defTabSz="5182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2427" indent="-129573" algn="l" defTabSz="5182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137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206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485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453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5506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4751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3781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2827" algn="l" defTabSz="5182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059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788" r:id="rId1"/>
    <p:sldLayoutId id="2147493789" r:id="rId2"/>
    <p:sldLayoutId id="2147493790" r:id="rId3"/>
    <p:sldLayoutId id="2147493791" r:id="rId4"/>
    <p:sldLayoutId id="2147493792" r:id="rId5"/>
    <p:sldLayoutId id="2147493793" r:id="rId6"/>
  </p:sldLayoutIdLst>
  <p:hf hdr="0" ftr="0" dt="0"/>
  <p:txStyles>
    <p:titleStyle>
      <a:lvl1pPr algn="l" defTabSz="52265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887" indent="-226887" algn="l" defTabSz="52265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688" indent="-226887" algn="l" defTabSz="52265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545" indent="-197074" algn="l" defTabSz="5226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343" indent="-197999" algn="l" defTabSz="5226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737" indent="-192471" algn="l" defTabSz="5226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325" indent="-130632" algn="l" defTabSz="5226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565" indent="-130632" algn="l" defTabSz="5226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052" indent="-130632" algn="l" defTabSz="5226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1286" indent="-130632" algn="l" defTabSz="5226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313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656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099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328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583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052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308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0618" algn="l" defTabSz="52265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457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692" r:id="rId1"/>
    <p:sldLayoutId id="2147485693" r:id="rId2"/>
    <p:sldLayoutId id="2147485694" r:id="rId3"/>
    <p:sldLayoutId id="2147485695" r:id="rId4"/>
    <p:sldLayoutId id="2147485696" r:id="rId5"/>
    <p:sldLayoutId id="2147485697" r:id="rId6"/>
    <p:sldLayoutId id="2147485698" r:id="rId7"/>
  </p:sldLayoutIdLst>
  <p:hf hdr="0" ftr="0" dt="0"/>
  <p:txStyles>
    <p:titleStyle>
      <a:lvl1pPr algn="l" defTabSz="51278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603" indent="-222603" algn="l" defTabSz="51278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800" indent="-222603" algn="l" defTabSz="51278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955" indent="-193408" algn="l" defTabSz="5127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0035" indent="-194343" algn="l" defTabSz="5127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803" indent="-188818" algn="l" defTabSz="5127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0283" indent="-128247" algn="l" defTabSz="5127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6545" indent="-128247" algn="l" defTabSz="5127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3115" indent="-128247" algn="l" defTabSz="5127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9475" indent="-128247" algn="l" defTabSz="5127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434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788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379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655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980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8489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4874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1236" algn="l" defTabSz="51278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521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874" r:id="rId1"/>
    <p:sldLayoutId id="2147493875" r:id="rId2"/>
    <p:sldLayoutId id="2147493876" r:id="rId3"/>
    <p:sldLayoutId id="2147493877" r:id="rId4"/>
    <p:sldLayoutId id="2147493878" r:id="rId5"/>
  </p:sldLayoutIdLst>
  <p:hf hdr="0" ftr="0" dt="0"/>
  <p:txStyles>
    <p:titleStyle>
      <a:lvl1pPr algn="l" defTabSz="52199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96" indent="-226596" algn="l" defTabSz="52199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21" indent="-226596" algn="l" defTabSz="52199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615" indent="-196847" algn="l" defTabSz="5219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79" indent="-197768" algn="l" defTabSz="5219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338" indent="-192221" algn="l" defTabSz="5219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484" indent="-130468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423" indent="-130468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564" indent="-130468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460" indent="-130468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84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98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103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009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923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054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989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981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026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919" r:id="rId1"/>
    <p:sldLayoutId id="2147493920" r:id="rId2"/>
    <p:sldLayoutId id="2147493921" r:id="rId3"/>
    <p:sldLayoutId id="2147493922" r:id="rId4"/>
    <p:sldLayoutId id="2147493923" r:id="rId5"/>
    <p:sldLayoutId id="2147493924" r:id="rId6"/>
    <p:sldLayoutId id="2147493926" r:id="rId7"/>
  </p:sldLayoutIdLst>
  <p:hf hdr="0" ftr="0" dt="0"/>
  <p:txStyles>
    <p:titleStyle>
      <a:lvl1pPr algn="l" defTabSz="51848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057" indent="-225057" algn="l" defTabSz="51848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517" indent="-225057" algn="l" defTabSz="51848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817" indent="-195518" algn="l" defTabSz="5184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060" indent="-196446" algn="l" defTabSz="5184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919" indent="-190926" algn="l" defTabSz="5184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5900" indent="-129622" algn="l" defTabSz="5184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087" indent="-129622" algn="l" defTabSz="5184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4432" indent="-129622" algn="l" defTabSz="5184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3627" indent="-129622" algn="l" defTabSz="5184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258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482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930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012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207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5582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4746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3938" algn="l" defTabSz="51848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059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928" r:id="rId1"/>
    <p:sldLayoutId id="2147493929" r:id="rId2"/>
    <p:sldLayoutId id="2147493930" r:id="rId3"/>
    <p:sldLayoutId id="2147493931" r:id="rId4"/>
    <p:sldLayoutId id="2147493932" r:id="rId5"/>
    <p:sldLayoutId id="2147493933" r:id="rId6"/>
    <p:sldLayoutId id="2147493934" r:id="rId7"/>
    <p:sldLayoutId id="2147493935" r:id="rId8"/>
  </p:sldLayoutIdLst>
  <p:hf hdr="0" ftr="0" dt="0"/>
  <p:txStyles>
    <p:titleStyle>
      <a:lvl1pPr algn="l" defTabSz="5184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052" indent="-225052" algn="l" defTabSz="5184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504" indent="-225052" algn="l" defTabSz="5184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808" indent="-195518" algn="l" defTabSz="5184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018" indent="-196446" algn="l" defTabSz="5184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890" indent="-190913" algn="l" defTabSz="5184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5863" indent="-129622" algn="l" defTabSz="518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051" indent="-129622" algn="l" defTabSz="518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4380" indent="-129622" algn="l" defTabSz="518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3559" indent="-129622" algn="l" defTabSz="518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252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476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895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990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173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5542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4694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3889" algn="l" defTabSz="5184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26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938" r:id="rId1"/>
    <p:sldLayoutId id="2147493939" r:id="rId2"/>
    <p:sldLayoutId id="2147493940" r:id="rId3"/>
    <p:sldLayoutId id="2147493941" r:id="rId4"/>
    <p:sldLayoutId id="2147493942" r:id="rId5"/>
    <p:sldLayoutId id="2147493943" r:id="rId6"/>
  </p:sldLayoutIdLst>
  <p:hf hdr="0" ftr="0" dt="0"/>
  <p:txStyles>
    <p:titleStyle>
      <a:lvl1pPr algn="l" defTabSz="52371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358" indent="-227358" algn="l" defTabSz="52371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758" indent="-227358" algn="l" defTabSz="52371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009" indent="-197482" algn="l" defTabSz="5237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214" indent="-198407" algn="l" defTabSz="5237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012" indent="-192862" algn="l" defTabSz="5237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287" indent="-130907" algn="l" defTabSz="5237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104" indent="-130907" algn="l" defTabSz="5237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4072" indent="-130907" algn="l" defTabSz="5237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5861" indent="-130907" algn="l" defTabSz="5237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862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713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712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487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261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275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079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4947" algn="l" defTabSz="52371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585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946" r:id="rId1"/>
    <p:sldLayoutId id="2147493947" r:id="rId2"/>
    <p:sldLayoutId id="2147493948" r:id="rId3"/>
    <p:sldLayoutId id="2147493949" r:id="rId4"/>
    <p:sldLayoutId id="2147493950" r:id="rId5"/>
  </p:sldLayoutIdLst>
  <p:hf hdr="0" ftr="0" dt="0"/>
  <p:txStyles>
    <p:titleStyle>
      <a:lvl1pPr algn="l" defTabSz="52292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06" indent="-227006" algn="l" defTabSz="52292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968" indent="-227006" algn="l" defTabSz="52292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926" indent="-197191" algn="l" defTabSz="5229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825" indent="-198103" algn="l" defTabSz="5229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336" indent="-192556" algn="l" defTabSz="5229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088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477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092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482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458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928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510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900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255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894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295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754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97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994" r:id="rId1"/>
    <p:sldLayoutId id="2147493995" r:id="rId2"/>
    <p:sldLayoutId id="2147493996" r:id="rId3"/>
    <p:sldLayoutId id="2147493997" r:id="rId4"/>
    <p:sldLayoutId id="2147493998" r:id="rId5"/>
  </p:sldLayoutIdLst>
  <p:hf hdr="0" ftr="0" dt="0"/>
  <p:txStyles>
    <p:titleStyle>
      <a:lvl1pPr algn="l" defTabSz="52163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40" indent="-226440" algn="l" defTabSz="52163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63" indent="-226440" algn="l" defTabSz="52163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16" indent="-196699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538" indent="-197618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566" indent="-192091" algn="l" defTabSz="5216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496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228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214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921" indent="-130378" algn="l" defTabSz="5216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11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34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566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288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013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955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707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534" algn="l" defTabSz="52163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318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000" r:id="rId1"/>
    <p:sldLayoutId id="2147494001" r:id="rId2"/>
    <p:sldLayoutId id="2147494002" r:id="rId3"/>
    <p:sldLayoutId id="2147494003" r:id="rId4"/>
    <p:sldLayoutId id="2147494004" r:id="rId5"/>
  </p:sldLayoutIdLst>
  <p:hf hdr="0" ftr="0" dt="0"/>
  <p:txStyles>
    <p:titleStyle>
      <a:lvl1pPr algn="l" defTabSz="52216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79" indent="-226679" algn="l" defTabSz="52216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187" indent="-226679" algn="l" defTabSz="52216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846" indent="-196907" algn="l" defTabSz="5221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460" indent="-197824" algn="l" defTabSz="5221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715" indent="-192283" algn="l" defTabSz="5221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968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989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234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227" indent="-130517" algn="l" defTabSz="5221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71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166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368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381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348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585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610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697" algn="l" defTabSz="52216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12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021" r:id="rId1"/>
    <p:sldLayoutId id="2147494022" r:id="rId2"/>
    <p:sldLayoutId id="2147494023" r:id="rId3"/>
    <p:sldLayoutId id="2147494024" r:id="rId4"/>
    <p:sldLayoutId id="2147494025" r:id="rId5"/>
    <p:sldLayoutId id="2147494026" r:id="rId6"/>
  </p:sldLayoutIdLst>
  <p:hf hdr="0" ftr="0" dt="0"/>
  <p:txStyles>
    <p:titleStyle>
      <a:lvl1pPr algn="l" defTabSz="52299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37" indent="-227037" algn="l" defTabSz="52299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020" indent="-227037" algn="l" defTabSz="52299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998" indent="-197198" algn="l" defTabSz="5229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919" indent="-198124" algn="l" defTabSz="5229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452" indent="-192579" algn="l" defTabSz="5229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231" indent="-130713" algn="l" defTabSz="5229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662" indent="-130713" algn="l" defTabSz="5229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307" indent="-130713" algn="l" defTabSz="5229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730" indent="-130713" algn="l" defTabSz="5229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487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991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590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004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405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045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474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952" algn="l" defTabSz="52299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838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054" r:id="rId1"/>
    <p:sldLayoutId id="2147494055" r:id="rId2"/>
    <p:sldLayoutId id="2147494056" r:id="rId3"/>
    <p:sldLayoutId id="2147494057" r:id="rId4"/>
    <p:sldLayoutId id="2147494058" r:id="rId5"/>
    <p:sldLayoutId id="2147494059" r:id="rId6"/>
    <p:sldLayoutId id="2147494060" r:id="rId7"/>
    <p:sldLayoutId id="2147494062" r:id="rId8"/>
  </p:sldLayoutIdLst>
  <p:hf hdr="0" ftr="0" dt="0"/>
  <p:txStyles>
    <p:titleStyle>
      <a:lvl1pPr algn="l" defTabSz="51859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103" indent="-225103" algn="l" defTabSz="51859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622" indent="-225103" algn="l" defTabSz="51859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967" indent="-195547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236" indent="-196485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151" indent="-190959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199" indent="-129654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444" indent="-129654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4842" indent="-129654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4077" indent="-129654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304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598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065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219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476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5892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123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4374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000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090" r:id="rId1"/>
    <p:sldLayoutId id="2147494091" r:id="rId2"/>
    <p:sldLayoutId id="2147494092" r:id="rId3"/>
    <p:sldLayoutId id="2147494093" r:id="rId4"/>
    <p:sldLayoutId id="2147494094" r:id="rId5"/>
  </p:sldLayoutIdLst>
  <p:hf hdr="0" ftr="0" dt="0"/>
  <p:txStyles>
    <p:titleStyle>
      <a:lvl1pPr algn="l" defTabSz="52229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731" indent="-226731" algn="l" defTabSz="52229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322" indent="-226731" algn="l" defTabSz="52229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025" indent="-196948" algn="l" defTabSz="5222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703" indent="-197875" algn="l" defTabSz="5222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979" indent="-192331" algn="l" defTabSz="5222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333" indent="-130537" algn="l" defTabSz="5222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399" indent="-130537" algn="l" defTabSz="5222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696" indent="-130537" algn="l" defTabSz="5222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751" indent="-130537" algn="l" defTabSz="5222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134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298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556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618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669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960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031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9205" algn="l" defTabSz="52229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681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26" r:id="rId1"/>
    <p:sldLayoutId id="2147485727" r:id="rId2"/>
    <p:sldLayoutId id="2147485728" r:id="rId3"/>
    <p:sldLayoutId id="2147485729" r:id="rId4"/>
    <p:sldLayoutId id="2147485730" r:id="rId5"/>
    <p:sldLayoutId id="2147485731" r:id="rId6"/>
  </p:sldLayoutIdLst>
  <p:hf hdr="0" ftr="0" dt="0"/>
  <p:txStyles>
    <p:titleStyle>
      <a:lvl1pPr algn="l" defTabSz="51520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48" indent="-223648" algn="l" defTabSz="51520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221" indent="-223648" algn="l" defTabSz="51520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264" indent="-194343" algn="l" defTabSz="5152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235" indent="-195261" algn="l" defTabSz="5152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947" indent="-189723" algn="l" defTabSz="5152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6868" indent="-128802" algn="l" defTabSz="5152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431" indent="-128802" algn="l" defTabSz="5152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159" indent="-128802" algn="l" defTabSz="5152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9669" indent="-128802" algn="l" defTabSz="5152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636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204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003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504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7975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716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244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0906" algn="l" defTabSz="51520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172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096" r:id="rId1"/>
    <p:sldLayoutId id="2147494097" r:id="rId2"/>
    <p:sldLayoutId id="2147494098" r:id="rId3"/>
    <p:sldLayoutId id="2147494099" r:id="rId4"/>
    <p:sldLayoutId id="2147494100" r:id="rId5"/>
  </p:sldLayoutIdLst>
  <p:hf hdr="0" ftr="0" dt="0"/>
  <p:txStyles>
    <p:titleStyle>
      <a:lvl1pPr algn="l" defTabSz="52165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48" indent="-226448" algn="l" defTabSz="52165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680" indent="-226448" algn="l" defTabSz="52165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134" indent="-196699" algn="l" defTabSz="5216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555" indent="-197618" algn="l" defTabSz="5216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599" indent="-192091" algn="l" defTabSz="5216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531" indent="-130378" algn="l" defTabSz="5216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280" indent="-130378" algn="l" defTabSz="5216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249" indent="-130378" algn="l" defTabSz="5216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6973" indent="-130378" algn="l" defTabSz="5216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11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652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592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311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049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4999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5768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585" algn="l" defTabSz="52165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11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102" r:id="rId1"/>
    <p:sldLayoutId id="2147494103" r:id="rId2"/>
    <p:sldLayoutId id="2147494104" r:id="rId3"/>
    <p:sldLayoutId id="2147494105" r:id="rId4"/>
    <p:sldLayoutId id="2147494106" r:id="rId5"/>
  </p:sldLayoutIdLst>
  <p:hf hdr="0" ftr="0" dt="0"/>
  <p:txStyles>
    <p:titleStyle>
      <a:lvl1pPr algn="l" defTabSz="5221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85" indent="-226685" algn="l" defTabSz="5221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229" indent="-226685" algn="l" defTabSz="5221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886" indent="-196921" algn="l" defTabSz="5221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524" indent="-197824" algn="l" defTabSz="5221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767" indent="-192296" algn="l" defTabSz="5221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043" indent="-130520" algn="l" defTabSz="5221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076" indent="-130520" algn="l" defTabSz="5221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315" indent="-130520" algn="l" defTabSz="5221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316" indent="-130520" algn="l" defTabSz="5221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94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187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407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410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437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677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684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786" algn="l" defTabSz="5221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45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108" r:id="rId1"/>
    <p:sldLayoutId id="2147494109" r:id="rId2"/>
    <p:sldLayoutId id="2147494110" r:id="rId3"/>
    <p:sldLayoutId id="2147494111" r:id="rId4"/>
    <p:sldLayoutId id="2147494112" r:id="rId5"/>
  </p:sldLayoutIdLst>
  <p:hf hdr="0" ftr="0" dt="0"/>
  <p:txStyles>
    <p:titleStyle>
      <a:lvl1pPr algn="l" defTabSz="5225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850" indent="-226850" algn="l" defTabSz="5225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597" indent="-226850" algn="l" defTabSz="5225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412" indent="-197055" algn="l" defTabSz="5225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188" indent="-197986" algn="l" defTabSz="5225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558" indent="-192429" algn="l" defTabSz="5225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094" indent="-130615" algn="l" defTabSz="5225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294" indent="-130615" algn="l" defTabSz="5225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9736" indent="-130615" algn="l" defTabSz="5225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0941" indent="-130615" algn="l" defTabSz="5225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290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576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972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168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368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7797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019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0310" algn="l" defTabSz="5225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08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114" r:id="rId1"/>
    <p:sldLayoutId id="2147494115" r:id="rId2"/>
    <p:sldLayoutId id="2147494116" r:id="rId3"/>
    <p:sldLayoutId id="2147494117" r:id="rId4"/>
    <p:sldLayoutId id="2147494118" r:id="rId5"/>
    <p:sldLayoutId id="2147494119" r:id="rId6"/>
  </p:sldLayoutIdLst>
  <p:hf hdr="0" ftr="0" dt="0"/>
  <p:txStyles>
    <p:titleStyle>
      <a:lvl1pPr algn="l" defTabSz="52389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439" indent="-227439" algn="l" defTabSz="52389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927" indent="-227439" algn="l" defTabSz="52389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258" indent="-197540" algn="l" defTabSz="5238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532" indent="-198464" algn="l" defTabSz="5238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399" indent="-192923" algn="l" defTabSz="5238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788" indent="-130955" algn="l" defTabSz="523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683" indent="-130955" algn="l" defTabSz="523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4730" indent="-130955" algn="l" defTabSz="523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6612" indent="-130955" algn="l" defTabSz="523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943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895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985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845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700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809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716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5653" algn="l" defTabSz="52389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327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177" r:id="rId1"/>
    <p:sldLayoutId id="2147494178" r:id="rId2"/>
    <p:sldLayoutId id="2147494179" r:id="rId3"/>
    <p:sldLayoutId id="2147494180" r:id="rId4"/>
    <p:sldLayoutId id="2147494181" r:id="rId5"/>
    <p:sldLayoutId id="2147494182" r:id="rId6"/>
    <p:sldLayoutId id="2147494183" r:id="rId7"/>
    <p:sldLayoutId id="2147494185" r:id="rId8"/>
  </p:sldLayoutIdLst>
  <p:hf hdr="0" ftr="0" dt="0"/>
  <p:txStyles>
    <p:titleStyle>
      <a:lvl1pPr algn="l" defTabSz="51866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132" indent="-225132" algn="l" defTabSz="51866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690" indent="-225132" algn="l" defTabSz="51866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071" indent="-195596" algn="l" defTabSz="51866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349" indent="-196512" algn="l" defTabSz="51866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288" indent="-190988" algn="l" defTabSz="51866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392" indent="-129665" algn="l" defTabSz="5186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659" indent="-129665" algn="l" defTabSz="5186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5096" indent="-129665" algn="l" defTabSz="5186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4383" indent="-129665" algn="l" defTabSz="5186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333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662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184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347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642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6097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367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4657" algn="l" defTabSz="51866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322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187" r:id="rId1"/>
    <p:sldLayoutId id="2147494188" r:id="rId2"/>
    <p:sldLayoutId id="2147494189" r:id="rId3"/>
    <p:sldLayoutId id="2147494190" r:id="rId4"/>
    <p:sldLayoutId id="2147494191" r:id="rId5"/>
    <p:sldLayoutId id="2147494192" r:id="rId6"/>
  </p:sldLayoutIdLst>
  <p:hf hdr="0" ftr="0" dt="0"/>
  <p:txStyles>
    <p:titleStyle>
      <a:lvl1pPr algn="l" defTabSz="5231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89" indent="-227089" algn="l" defTabSz="5231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143" indent="-227089" algn="l" defTabSz="5231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170" indent="-197256" algn="l" defTabSz="5231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147" indent="-198159" algn="l" defTabSz="5231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701" indent="-192631" algn="l" defTabSz="5231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578" indent="-130748" algn="l" defTabSz="523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066" indent="-130748" algn="l" defTabSz="523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762" indent="-130748" algn="l" defTabSz="523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241" indent="-130748" algn="l" defTabSz="523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50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111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788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240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694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414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912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460" algn="l" defTabSz="5231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059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194" r:id="rId1"/>
    <p:sldLayoutId id="2147494195" r:id="rId2"/>
    <p:sldLayoutId id="2147494196" r:id="rId3"/>
    <p:sldLayoutId id="2147494197" r:id="rId4"/>
    <p:sldLayoutId id="2147494198" r:id="rId5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2" indent="-226512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36" indent="-226512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70" indent="-19677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44" indent="-197689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40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8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28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65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62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2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36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61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9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2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25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014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233" r:id="rId1"/>
    <p:sldLayoutId id="2147494234" r:id="rId2"/>
    <p:sldLayoutId id="2147494235" r:id="rId3"/>
    <p:sldLayoutId id="2147494236" r:id="rId4"/>
    <p:sldLayoutId id="2147494237" r:id="rId5"/>
    <p:sldLayoutId id="2147494238" r:id="rId6"/>
    <p:sldLayoutId id="2147494239" r:id="rId7"/>
  </p:sldLayoutIdLst>
  <p:hf hdr="0" ftr="0" dt="0"/>
  <p:txStyles>
    <p:titleStyle>
      <a:lvl1pPr algn="l" defTabSz="51872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155" indent="-225155" algn="l" defTabSz="51872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748" indent="-225155" algn="l" defTabSz="51872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149" indent="-195596" algn="l" defTabSz="5187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461" indent="-196523" algn="l" defTabSz="5187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413" indent="-191001" algn="l" defTabSz="5187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528" indent="-129679" algn="l" defTabSz="5187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825" indent="-129679" algn="l" defTabSz="5187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5304" indent="-129679" algn="l" defTabSz="5187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4602" indent="-129679" algn="l" defTabSz="5187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368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725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243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455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776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6260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568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4867" algn="l" defTabSz="51872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418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255" r:id="rId1"/>
    <p:sldLayoutId id="2147494256" r:id="rId2"/>
    <p:sldLayoutId id="2147494257" r:id="rId3"/>
    <p:sldLayoutId id="2147494258" r:id="rId4"/>
    <p:sldLayoutId id="2147494259" r:id="rId5"/>
  </p:sldLayoutIdLst>
  <p:hf hdr="0" ftr="0" dt="0"/>
  <p:txStyles>
    <p:titleStyle>
      <a:lvl1pPr algn="l" defTabSz="52237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766" indent="-226766" algn="l" defTabSz="52237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402" indent="-226766" algn="l" defTabSz="52237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139" indent="-196983" algn="l" defTabSz="5223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833" indent="-197901" algn="l" defTabSz="5223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153" indent="-192361" algn="l" defTabSz="5223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540" indent="-130569" algn="l" defTabSz="5223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653" indent="-130569" algn="l" defTabSz="5223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9005" indent="-130569" algn="l" defTabSz="5223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0088" indent="-130569" algn="l" defTabSz="5223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186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374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683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780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867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7209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325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9521" algn="l" defTabSz="52237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386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261" r:id="rId1"/>
    <p:sldLayoutId id="2147494262" r:id="rId2"/>
    <p:sldLayoutId id="2147494263" r:id="rId3"/>
    <p:sldLayoutId id="2147494264" r:id="rId4"/>
    <p:sldLayoutId id="2147494265" r:id="rId5"/>
    <p:sldLayoutId id="2147494266" r:id="rId6"/>
  </p:sldLayoutIdLst>
  <p:hf hdr="0" ftr="0" dt="0"/>
  <p:txStyles>
    <p:titleStyle>
      <a:lvl1pPr algn="l" defTabSz="52398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468" indent="-227468" algn="l" defTabSz="52398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019" indent="-227468" algn="l" defTabSz="52398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391" indent="-197566" algn="l" defTabSz="5239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676" indent="-198494" algn="l" defTabSz="5239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572" indent="-192946" algn="l" defTabSz="5239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1007" indent="-130967" algn="l" defTabSz="523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953" indent="-130967" algn="l" defTabSz="523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5048" indent="-130967" algn="l" defTabSz="523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6965" indent="-130967" algn="l" defTabSz="523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989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986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097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007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919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2071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993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5988" algn="l" defTabSz="52398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222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881" r:id="rId1"/>
    <p:sldLayoutId id="2147485882" r:id="rId2"/>
    <p:sldLayoutId id="2147485883" r:id="rId3"/>
    <p:sldLayoutId id="2147485884" r:id="rId4"/>
    <p:sldLayoutId id="2147485885" r:id="rId5"/>
  </p:sldLayoutIdLst>
  <p:hf hdr="0" ftr="0" dt="0"/>
  <p:txStyles>
    <p:titleStyle>
      <a:lvl1pPr algn="l" defTabSz="51581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13" indent="-223913" algn="l" defTabSz="51581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842" indent="-223913" algn="l" defTabSz="51581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102" indent="-194571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336" indent="-195518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283" indent="-189957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560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464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508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314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30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818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92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76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525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604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43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409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35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324" r:id="rId1"/>
    <p:sldLayoutId id="2147494325" r:id="rId2"/>
    <p:sldLayoutId id="2147494326" r:id="rId3"/>
    <p:sldLayoutId id="2147494327" r:id="rId4"/>
    <p:sldLayoutId id="2147494328" r:id="rId5"/>
    <p:sldLayoutId id="2147494329" r:id="rId6"/>
    <p:sldLayoutId id="2147494330" r:id="rId7"/>
  </p:sldLayoutIdLst>
  <p:hf hdr="0" ftr="0" dt="0"/>
  <p:txStyles>
    <p:titleStyle>
      <a:lvl1pPr algn="l" defTabSz="51873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170" indent="-225170" algn="l" defTabSz="51873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760" indent="-225170" algn="l" defTabSz="51873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169" indent="-195602" algn="l" defTabSz="5187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476" indent="-196528" algn="l" defTabSz="5187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433" indent="-191011" algn="l" defTabSz="5187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563" indent="-129679" algn="l" defTabSz="5187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873" indent="-129679" algn="l" defTabSz="5187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5361" indent="-129679" algn="l" defTabSz="5187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4671" indent="-129679" algn="l" defTabSz="5187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379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730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276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484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811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6302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601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4926" algn="l" defTabSz="51873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460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333" r:id="rId1"/>
    <p:sldLayoutId id="2147494334" r:id="rId2"/>
    <p:sldLayoutId id="2147494335" r:id="rId3"/>
    <p:sldLayoutId id="2147494336" r:id="rId4"/>
    <p:sldLayoutId id="2147494337" r:id="rId5"/>
    <p:sldLayoutId id="2147494338" r:id="rId6"/>
  </p:sldLayoutIdLst>
  <p:hf hdr="0" ftr="0" dt="0"/>
  <p:txStyles>
    <p:titleStyle>
      <a:lvl1pPr algn="l" defTabSz="5232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33" indent="-227133" algn="l" defTabSz="5232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240" indent="-227133" algn="l" defTabSz="5232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304" indent="-197274" algn="l" defTabSz="5232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302" indent="-198200" algn="l" defTabSz="5232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902" indent="-192660" algn="l" defTabSz="5232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844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384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115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648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96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211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930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442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948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700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236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840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159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340" r:id="rId1"/>
    <p:sldLayoutId id="2147494341" r:id="rId2"/>
    <p:sldLayoutId id="2147494342" r:id="rId3"/>
    <p:sldLayoutId id="2147494343" r:id="rId4"/>
    <p:sldLayoutId id="2147494344" r:id="rId5"/>
  </p:sldLayoutIdLst>
  <p:hf hdr="0" ftr="0" dt="0"/>
  <p:txStyles>
    <p:titleStyle>
      <a:lvl1pPr algn="l" defTabSz="5217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83" indent="-226483" algn="l" defTabSz="5217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767" indent="-226483" algn="l" defTabSz="5217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261" indent="-196740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727" indent="-197672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803" indent="-192123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79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586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618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382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63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3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72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50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282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28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08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96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042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379" r:id="rId1"/>
    <p:sldLayoutId id="2147494380" r:id="rId2"/>
    <p:sldLayoutId id="2147494381" r:id="rId3"/>
    <p:sldLayoutId id="2147494382" r:id="rId4"/>
    <p:sldLayoutId id="2147494383" r:id="rId5"/>
  </p:sldLayoutIdLst>
  <p:hf hdr="0" ftr="0" dt="0"/>
  <p:txStyles>
    <p:titleStyle>
      <a:lvl1pPr algn="l" defTabSz="52246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812" indent="-226812" algn="l" defTabSz="52246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496" indent="-226812" algn="l" defTabSz="52246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271" indent="-197019" algn="l" defTabSz="522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009" indent="-197944" algn="l" defTabSz="522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350" indent="-192406" algn="l" defTabSz="522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814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965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9349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0502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233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466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818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970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099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7497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649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9896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080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385" r:id="rId1"/>
    <p:sldLayoutId id="2147494386" r:id="rId2"/>
    <p:sldLayoutId id="2147494387" r:id="rId3"/>
    <p:sldLayoutId id="2147494388" r:id="rId4"/>
    <p:sldLayoutId id="2147494389" r:id="rId5"/>
    <p:sldLayoutId id="2147494390" r:id="rId6"/>
    <p:sldLayoutId id="2147494391" r:id="rId7"/>
  </p:sldLayoutIdLst>
  <p:hf hdr="0" ftr="0" dt="0"/>
  <p:txStyles>
    <p:titleStyle>
      <a:lvl1pPr algn="l" defTabSz="51885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214" indent="-225214" algn="l" defTabSz="51885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873" indent="-225214" algn="l" defTabSz="51885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316" indent="-195657" algn="l" defTabSz="5188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669" indent="-196572" algn="l" defTabSz="5188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657" indent="-191053" algn="l" defTabSz="5188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869" indent="-129702" algn="l" defTabSz="5188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6225" indent="-129702" algn="l" defTabSz="5188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5765" indent="-129702" algn="l" defTabSz="5188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5127" indent="-129702" algn="l" defTabSz="5188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420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850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446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715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7082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6626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994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5359" algn="l" defTabSz="51885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105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467" r:id="rId1"/>
    <p:sldLayoutId id="2147494468" r:id="rId2"/>
    <p:sldLayoutId id="2147494469" r:id="rId3"/>
    <p:sldLayoutId id="2147494470" r:id="rId4"/>
    <p:sldLayoutId id="2147494471" r:id="rId5"/>
    <p:sldLayoutId id="2147494472" r:id="rId6"/>
  </p:sldLayoutIdLst>
  <p:hf hdr="0" ftr="0" dt="0"/>
  <p:txStyles>
    <p:titleStyle>
      <a:lvl1pPr algn="l" defTabSz="52334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93" indent="-227193" algn="l" defTabSz="52334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387" indent="-227193" algn="l" defTabSz="52334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509" indent="-197329" algn="l" defTabSz="5233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570" indent="-198250" algn="l" defTabSz="5233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221" indent="-192712" algn="l" defTabSz="52334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9268" indent="-130823" algn="l" defTabSz="5233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857" indent="-130823" algn="l" defTabSz="5233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680" indent="-130823" algn="l" defTabSz="5233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4273" indent="-130823" algn="l" defTabSz="52334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671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348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157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748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8317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0153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768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3434" algn="l" defTabSz="52334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63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513" r:id="rId1"/>
    <p:sldLayoutId id="2147494514" r:id="rId2"/>
    <p:sldLayoutId id="2147494515" r:id="rId3"/>
    <p:sldLayoutId id="2147494516" r:id="rId4"/>
    <p:sldLayoutId id="2147494517" r:id="rId5"/>
  </p:sldLayoutIdLst>
  <p:hf hdr="0" ftr="0" dt="0"/>
  <p:txStyles>
    <p:titleStyle>
      <a:lvl1pPr algn="l" defTabSz="52205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19" indent="-226619" algn="l" defTabSz="52205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79" indent="-226619" algn="l" defTabSz="52205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705" indent="-196858" algn="l" defTabSz="5220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289" indent="-197780" algn="l" defTabSz="5220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455" indent="-192240" algn="l" defTabSz="52205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659" indent="-130488" algn="l" defTabSz="5220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608" indent="-130488" algn="l" defTabSz="5220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796" indent="-130488" algn="l" defTabSz="5220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727" indent="-130488" algn="l" defTabSz="52205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19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050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205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135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070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240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189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218" algn="l" defTabSz="52205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213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558" r:id="rId1"/>
    <p:sldLayoutId id="2147494559" r:id="rId2"/>
    <p:sldLayoutId id="2147494560" r:id="rId3"/>
    <p:sldLayoutId id="2147494561" r:id="rId4"/>
    <p:sldLayoutId id="2147494562" r:id="rId5"/>
  </p:sldLayoutIdLst>
  <p:hf hdr="0" ftr="0" dt="0"/>
  <p:txStyles>
    <p:titleStyle>
      <a:lvl1pPr algn="l" defTabSz="52292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14" indent="-227014" algn="l" defTabSz="52292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968" indent="-227014" algn="l" defTabSz="52292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916" indent="-197191" algn="l" defTabSz="5229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825" indent="-198109" algn="l" defTabSz="5229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336" indent="-192566" algn="l" defTabSz="5229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088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477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104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482" indent="-130713" algn="l" defTabSz="5229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463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928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526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900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255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894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295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775" algn="l" defTabSz="52292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965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631" r:id="rId1"/>
    <p:sldLayoutId id="2147494632" r:id="rId2"/>
    <p:sldLayoutId id="2147494633" r:id="rId3"/>
    <p:sldLayoutId id="2147494634" r:id="rId4"/>
    <p:sldLayoutId id="2147494635" r:id="rId5"/>
    <p:sldLayoutId id="2147494636" r:id="rId6"/>
    <p:sldLayoutId id="2147494637" r:id="rId7"/>
    <p:sldLayoutId id="2147494638" r:id="rId8"/>
  </p:sldLayoutIdLst>
  <p:hf hdr="0" ftr="0" dt="0"/>
  <p:txStyles>
    <p:titleStyle>
      <a:lvl1pPr algn="l" defTabSz="5194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490" indent="-225490" algn="l" defTabSz="5194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511" indent="-225490" algn="l" defTabSz="5194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5184" indent="-195876" algn="l" defTabSz="5194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1771" indent="-196809" algn="l" defTabSz="5194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3007" indent="-191284" algn="l" defTabSz="5194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8624" indent="-129864" algn="l" defTabSz="519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8280" indent="-129864" algn="l" defTabSz="519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8167" indent="-129864" algn="l" defTabSz="519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7813" indent="-129864" algn="l" defTabSz="5194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737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476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369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8962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8655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8534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8213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7899" algn="l" defTabSz="5194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82999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640" r:id="rId1"/>
    <p:sldLayoutId id="2147494642" r:id="rId2"/>
  </p:sldLayoutIdLst>
  <p:txStyles>
    <p:titleStyle>
      <a:lvl1pPr algn="l" defTabSz="8672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090" indent="-217090" algn="l" defTabSz="8672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61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60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752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51424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4813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622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2210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821" indent="-217090" algn="l" defTabSz="86724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678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7246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815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573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122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700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5417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68" algn="l" defTabSz="867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03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54" r:id="rId1"/>
    <p:sldLayoutId id="2147485955" r:id="rId2"/>
    <p:sldLayoutId id="2147485956" r:id="rId3"/>
    <p:sldLayoutId id="2147485957" r:id="rId4"/>
    <p:sldLayoutId id="2147485958" r:id="rId5"/>
  </p:sldLayoutIdLst>
  <p:hf hdr="0" ftr="0" dt="0"/>
  <p:txStyles>
    <p:titleStyle>
      <a:lvl1pPr algn="l" defTabSz="51651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217" indent="-224217" algn="l" defTabSz="51651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549" indent="-224217" algn="l" defTabSz="51651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061" indent="-194833" algn="l" defTabSz="5165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546" indent="-195755" algn="l" defTabSz="5165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737" indent="-190211" algn="l" defTabSz="5165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0457" indent="-129117" algn="l" defTabSz="5165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8705" indent="-129117" algn="l" defTabSz="5165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7091" indent="-129117" algn="l" defTabSz="5165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5255" indent="-129117" algn="l" defTabSz="5165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271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518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968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135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246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9682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7851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6168" algn="l" defTabSz="51651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910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644" r:id="rId1"/>
    <p:sldLayoutId id="2147494645" r:id="rId2"/>
    <p:sldLayoutId id="2147494646" r:id="rId3"/>
    <p:sldLayoutId id="2147494647" r:id="rId4"/>
    <p:sldLayoutId id="2147494648" r:id="rId5"/>
  </p:sldLayoutIdLst>
  <p:hf hdr="0" ftr="0" dt="0"/>
  <p:txStyles>
    <p:titleStyle>
      <a:lvl1pPr algn="l" defTabSz="52191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64" indent="-226564" algn="l" defTabSz="52191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36" indent="-226564" algn="l" defTabSz="52191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01" indent="-196809" algn="l" defTabSz="5219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38" indent="-197732" algn="l" defTabSz="5219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72" indent="-192192" algn="l" defTabSz="5219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64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158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259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125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44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12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78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52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719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811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709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638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60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677" r:id="rId1"/>
    <p:sldLayoutId id="2147494678" r:id="rId2"/>
    <p:sldLayoutId id="2147494679" r:id="rId3"/>
    <p:sldLayoutId id="2147494680" r:id="rId4"/>
    <p:sldLayoutId id="2147494681" r:id="rId5"/>
    <p:sldLayoutId id="2147494682" r:id="rId6"/>
    <p:sldLayoutId id="2147494683" r:id="rId7"/>
    <p:sldLayoutId id="2147494684" r:id="rId8"/>
  </p:sldLayoutIdLst>
  <p:hf hdr="0" ftr="0" dt="0"/>
  <p:txStyles>
    <p:titleStyle>
      <a:lvl1pPr algn="l" defTabSz="51949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495" indent="-225495" algn="l" defTabSz="51949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522" indent="-225495" algn="l" defTabSz="51949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5200" indent="-195876" algn="l" defTabSz="51949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1816" indent="-196810" algn="l" defTabSz="51949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3036" indent="-191284" algn="l" defTabSz="51949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8653" indent="-129867" algn="l" defTabSz="5194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8336" indent="-129867" algn="l" defTabSz="5194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8208" indent="-129867" algn="l" defTabSz="5194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7882" indent="-129867" algn="l" defTabSz="5194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754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492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389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9000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8688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8553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8258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7941" algn="l" defTabSz="51949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645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700" r:id="rId1"/>
    <p:sldLayoutId id="2147494701" r:id="rId2"/>
    <p:sldLayoutId id="2147494702" r:id="rId3"/>
    <p:sldLayoutId id="2147494703" r:id="rId4"/>
    <p:sldLayoutId id="2147494704" r:id="rId5"/>
  </p:sldLayoutIdLst>
  <p:hf hdr="0" ftr="0" dt="0"/>
  <p:txStyles>
    <p:titleStyle>
      <a:lvl1pPr algn="l" defTabSz="52246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806" indent="-226806" algn="l" defTabSz="52246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496" indent="-226806" algn="l" defTabSz="52246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271" indent="-197012" algn="l" defTabSz="522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031" indent="-197944" algn="l" defTabSz="522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350" indent="-192387" algn="l" defTabSz="5224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814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965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9366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0502" indent="-130586" algn="l" defTabSz="5224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233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466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810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966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115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7497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649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9896" algn="l" defTabSz="52246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4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778" r:id="rId1"/>
    <p:sldLayoutId id="2147494779" r:id="rId2"/>
    <p:sldLayoutId id="2147494780" r:id="rId3"/>
    <p:sldLayoutId id="2147494781" r:id="rId4"/>
    <p:sldLayoutId id="2147494782" r:id="rId5"/>
  </p:sldLayoutIdLst>
  <p:hf hdr="0" ftr="0" dt="0"/>
  <p:txStyles>
    <p:titleStyle>
      <a:lvl1pPr algn="l" defTabSz="5232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41" indent="-227141" algn="l" defTabSz="5232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240" indent="-227141" algn="l" defTabSz="5232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304" indent="-197283" algn="l" defTabSz="5232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326" indent="-198210" algn="l" defTabSz="5232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920" indent="-192677" algn="l" defTabSz="5232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864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419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161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671" indent="-130776" algn="l" defTabSz="5232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602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211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945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472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979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740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277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907" algn="l" defTabSz="5232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577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862" r:id="rId1"/>
    <p:sldLayoutId id="2147494863" r:id="rId2"/>
    <p:sldLayoutId id="2147494864" r:id="rId3"/>
    <p:sldLayoutId id="2147494865" r:id="rId4"/>
    <p:sldLayoutId id="2147494866" r:id="rId5"/>
    <p:sldLayoutId id="2147494867" r:id="rId6"/>
    <p:sldLayoutId id="2147494868" r:id="rId7"/>
    <p:sldLayoutId id="2147494869" r:id="rId8"/>
  </p:sldLayoutIdLst>
  <p:hf hdr="0" ftr="0" dt="0"/>
  <p:txStyles>
    <p:titleStyle>
      <a:lvl1pPr algn="l" defTabSz="5204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17" indent="-225917" algn="l" defTabSz="5204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474" indent="-225917" algn="l" defTabSz="5204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488" indent="-196246" algn="l" defTabSz="520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462" indent="-197179" algn="l" defTabSz="520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037" indent="-191632" algn="l" defTabSz="520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240" indent="-130093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383" indent="-130093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1758" indent="-130093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1885" indent="-130093" algn="l" defTabSz="520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05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451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810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883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065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419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557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1755" algn="l" defTabSz="5204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82953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8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17" r:id="rId1"/>
    <p:sldLayoutId id="2147494919" r:id="rId2"/>
  </p:sldLayoutIdLst>
  <p:txStyles>
    <p:titleStyle>
      <a:lvl1pPr algn="l" defTabSz="8690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517" indent="-217517" algn="l" defTabSz="8690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792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204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875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55408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9714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24396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8921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3395" indent="-217517" algn="l" defTabSz="869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4569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9023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485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8156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72581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062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1649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6187" algn="l" defTabSz="869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813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921" r:id="rId1"/>
    <p:sldLayoutId id="2147494922" r:id="rId2"/>
    <p:sldLayoutId id="2147494923" r:id="rId3"/>
    <p:sldLayoutId id="2147494924" r:id="rId4"/>
    <p:sldLayoutId id="2147494925" r:id="rId5"/>
  </p:sldLayoutIdLst>
  <p:hf hdr="0" ftr="0" dt="0"/>
  <p:txStyles>
    <p:titleStyle>
      <a:lvl1pPr algn="l" defTabSz="5218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35" indent="-226535" algn="l" defTabSz="5218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71" indent="-226535" algn="l" defTabSz="5218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22" indent="-196780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32" indent="-197691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39" indent="-192169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93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44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16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836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9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9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33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7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622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99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412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086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927" r:id="rId1"/>
    <p:sldLayoutId id="2147494928" r:id="rId2"/>
    <p:sldLayoutId id="2147494929" r:id="rId3"/>
    <p:sldLayoutId id="2147494930" r:id="rId4"/>
    <p:sldLayoutId id="2147494931" r:id="rId5"/>
    <p:sldLayoutId id="2147494932" r:id="rId6"/>
    <p:sldLayoutId id="2147494933" r:id="rId7"/>
    <p:sldLayoutId id="2147494934" r:id="rId8"/>
  </p:sldLayoutIdLst>
  <p:hf hdr="0" ftr="0" dt="0"/>
  <p:txStyles>
    <p:titleStyle>
      <a:lvl1pPr algn="l" defTabSz="52055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957" indent="-225957" algn="l" defTabSz="52055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583" indent="-225957" algn="l" defTabSz="52055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644" indent="-196278" algn="l" defTabSz="5205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3658" indent="-197205" algn="l" defTabSz="5205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5278" indent="-191681" algn="l" defTabSz="5205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1547" indent="-130136" algn="l" defTabSz="5205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1735" indent="-130136" algn="l" defTabSz="5205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2169" indent="-130136" algn="l" defTabSz="5205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2364" indent="-130136" algn="l" defTabSz="5205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268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556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968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1108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1335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1737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1947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2182" algn="l" defTabSz="52055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42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4965" r:id="rId1"/>
    <p:sldLayoutId id="2147494966" r:id="rId2"/>
    <p:sldLayoutId id="2147494967" r:id="rId3"/>
    <p:sldLayoutId id="2147494968" r:id="rId4"/>
    <p:sldLayoutId id="2147494969" r:id="rId5"/>
    <p:sldLayoutId id="2147494970" r:id="rId6"/>
  </p:sldLayoutIdLst>
  <p:hf hdr="0" ftr="0" dt="0"/>
  <p:txStyles>
    <p:titleStyle>
      <a:lvl1pPr algn="l" defTabSz="52500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915" indent="-227915" algn="l" defTabSz="52500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5031" indent="-227915" algn="l" defTabSz="52500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2788" indent="-197944" algn="l" defTabSz="5250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1450" indent="-198869" algn="l" defTabSz="5250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4720" indent="-193324" algn="l" defTabSz="5250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3813" indent="-131221" algn="l" defTabSz="5250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6234" indent="-131221" algn="l" defTabSz="5250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8827" indent="-131221" algn="l" defTabSz="5250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1295" indent="-131221" algn="l" defTabSz="5250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497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008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7604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0022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2457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5106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7553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0015" algn="l" defTabSz="52500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4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041" r:id="rId1"/>
    <p:sldLayoutId id="2147495042" r:id="rId2"/>
    <p:sldLayoutId id="2147495043" r:id="rId3"/>
    <p:sldLayoutId id="2147495044" r:id="rId4"/>
    <p:sldLayoutId id="2147495045" r:id="rId5"/>
  </p:sldLayoutIdLst>
  <p:hf hdr="0" ftr="0" dt="0"/>
  <p:txStyles>
    <p:titleStyle>
      <a:lvl1pPr algn="l" defTabSz="52450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707" indent="-227707" algn="l" defTabSz="52450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535" indent="-227707" algn="l" defTabSz="52450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2090" indent="-197780" algn="l" defTabSz="5245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0594" indent="-198698" algn="l" defTabSz="5245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3663" indent="-193148" algn="l" defTabSz="5245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2439" indent="-131097" algn="l" defTabSz="5245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4644" indent="-131097" algn="l" defTabSz="5245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7003" indent="-131097" algn="l" defTabSz="5245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9187" indent="-131097" algn="l" defTabSz="5245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249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500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874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9063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1216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3620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5828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8088" algn="l" defTabSz="52450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835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37" r:id="rId1"/>
    <p:sldLayoutId id="2147486038" r:id="rId2"/>
    <p:sldLayoutId id="2147486039" r:id="rId3"/>
    <p:sldLayoutId id="2147486040" r:id="rId4"/>
    <p:sldLayoutId id="2147486041" r:id="rId5"/>
  </p:sldLayoutIdLst>
  <p:hf hdr="0" ftr="0" dt="0"/>
  <p:txStyles>
    <p:titleStyle>
      <a:lvl1pPr algn="l" defTabSz="5131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775" indent="-222775" algn="l" defTabSz="5131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215" indent="-222775" algn="l" defTabSz="5131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6511" indent="-193567" algn="l" defTabSz="5131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0755" indent="-194493" algn="l" defTabSz="5131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9675" indent="-188965" algn="l" defTabSz="5131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1379" indent="-128334" algn="l" defTabSz="513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7862" indent="-128334" algn="l" defTabSz="513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4617" indent="-128334" algn="l" defTabSz="513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1195" indent="-128334" algn="l" defTabSz="5131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631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196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978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6452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2990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9719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6295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2842" algn="l" defTabSz="5131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98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047" r:id="rId1"/>
    <p:sldLayoutId id="2147495048" r:id="rId2"/>
    <p:sldLayoutId id="2147495049" r:id="rId3"/>
    <p:sldLayoutId id="2147495050" r:id="rId4"/>
    <p:sldLayoutId id="2147495051" r:id="rId5"/>
  </p:sldLayoutIdLst>
  <p:hf hdr="0" ftr="0" dt="0"/>
  <p:txStyles>
    <p:titleStyle>
      <a:lvl1pPr algn="l" defTabSz="5219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58" indent="-226558" algn="l" defTabSz="5219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23" indent="-226558" algn="l" defTabSz="5219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01" indent="-196809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13" indent="-197732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43" indent="-192182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48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140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213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078" indent="-130459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44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0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78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44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707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78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671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63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875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385" r:id="rId1"/>
    <p:sldLayoutId id="2147495386" r:id="rId2"/>
    <p:sldLayoutId id="2147495387" r:id="rId3"/>
    <p:sldLayoutId id="2147495388" r:id="rId4"/>
    <p:sldLayoutId id="2147495389" r:id="rId5"/>
  </p:sldLayoutIdLst>
  <p:hf hdr="0" ftr="0" dt="0"/>
  <p:txStyles>
    <p:titleStyle>
      <a:lvl1pPr algn="l" defTabSz="52641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529" indent="-228529" algn="l" defTabSz="52641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6435" indent="-228529" algn="l" defTabSz="52641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4731" indent="-198464" algn="l" defTabSz="5264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3922" indent="-199400" algn="l" defTabSz="5264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7713" indent="-193844" algn="l" defTabSz="5264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7699" indent="-131573" algn="l" defTabSz="5264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0832" indent="-131573" algn="l" defTabSz="5264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4083" indent="-131573" algn="l" defTabSz="5264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7285" indent="-131573" algn="l" defTabSz="5264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3205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6412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9704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2830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5989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9312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2476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5652" algn="l" defTabSz="52641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519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392" r:id="rId1"/>
    <p:sldLayoutId id="2147495393" r:id="rId2"/>
    <p:sldLayoutId id="2147495394" r:id="rId3"/>
    <p:sldLayoutId id="2147495395" r:id="rId4"/>
  </p:sldLayoutIdLst>
  <p:hf sldNum="0" hdr="0" ftr="0" dt="0"/>
  <p:txStyles>
    <p:titleStyle>
      <a:lvl1pPr algn="l" defTabSz="52721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877" indent="-228877" algn="l" defTabSz="52721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7242" indent="-228877" algn="l" defTabSz="52721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5844" indent="-198754" algn="l" defTabSz="5272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5343" indent="-199697" algn="l" defTabSz="5272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9417" indent="-194137" algn="l" defTabSz="5272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9916" indent="-131773" algn="l" defTabSz="5272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3413" indent="-131773" algn="l" defTabSz="5272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7086" indent="-131773" algn="l" defTabSz="5272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0696" indent="-131773" algn="l" defTabSz="5272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3615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7213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0882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4443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7987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1717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5288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8892" algn="l" defTabSz="52721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832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575" r:id="rId1"/>
    <p:sldLayoutId id="2147495576" r:id="rId2"/>
    <p:sldLayoutId id="2147495577" r:id="rId3"/>
    <p:sldLayoutId id="2147495578" r:id="rId4"/>
    <p:sldLayoutId id="2147495579" r:id="rId5"/>
  </p:sldLayoutIdLst>
  <p:hf hdr="0" ftr="0" dt="0"/>
  <p:txStyles>
    <p:titleStyle>
      <a:lvl1pPr algn="l" defTabSz="52756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033" indent="-229033" algn="l" defTabSz="52756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7593" indent="-229033" algn="l" defTabSz="52756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6317" indent="-198900" algn="l" defTabSz="52756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5961" indent="-199830" algn="l" defTabSz="52756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0155" indent="-194262" algn="l" defTabSz="52756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0874" indent="-131858" algn="l" defTabSz="5275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4575" indent="-131858" algn="l" defTabSz="5275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8418" indent="-131858" algn="l" defTabSz="5275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2180" indent="-131858" algn="l" defTabSz="52756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3789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7567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1408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5151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8857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2751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6524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0305" algn="l" defTabSz="52756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363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736" r:id="rId1"/>
    <p:sldLayoutId id="2147495737" r:id="rId2"/>
    <p:sldLayoutId id="2147495738" r:id="rId3"/>
    <p:sldLayoutId id="2147495739" r:id="rId4"/>
    <p:sldLayoutId id="2147495740" r:id="rId5"/>
    <p:sldLayoutId id="2147495741" r:id="rId6"/>
    <p:sldLayoutId id="2147495742" r:id="rId7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2" indent="-226512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36" indent="-226512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70" indent="-19677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44" indent="-197689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40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8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28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65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62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2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36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61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9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2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25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83016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744" r:id="rId1"/>
    <p:sldLayoutId id="2147495745" r:id="rId2"/>
    <p:sldLayoutId id="2147495746" r:id="rId3"/>
  </p:sldLayoutIdLst>
  <p:txStyles>
    <p:titleStyle>
      <a:lvl1pPr algn="l" defTabSz="86670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57" indent="-216957" algn="l" defTabSz="86670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51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314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817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205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348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869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0209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3552" indent="-216957" algn="l" defTabSz="86670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403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04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016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86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763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075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536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908" algn="l" defTabSz="866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941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776" r:id="rId1"/>
    <p:sldLayoutId id="2147495777" r:id="rId2"/>
    <p:sldLayoutId id="2147495778" r:id="rId3"/>
    <p:sldLayoutId id="2147495779" r:id="rId4"/>
    <p:sldLayoutId id="2147495780" r:id="rId5"/>
  </p:sldLayoutIdLst>
  <p:hf hdr="0" ftr="0" dt="0"/>
  <p:txStyles>
    <p:titleStyle>
      <a:lvl1pPr algn="l" defTabSz="52824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320" indent="-229320" algn="l" defTabSz="52824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8270" indent="-229320" algn="l" defTabSz="52824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7240" indent="-199154" algn="l" defTabSz="5282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7128" indent="-200070" algn="l" defTabSz="5282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1567" indent="-194513" algn="l" defTabSz="5282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2705" indent="-132024" algn="l" defTabSz="528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6746" indent="-132024" algn="l" defTabSz="528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0919" indent="-132024" algn="l" defTabSz="528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5012" indent="-132024" algn="l" defTabSz="528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123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8241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2386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6491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0531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4745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8845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2979" algn="l" defTabSz="52824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039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888" r:id="rId1"/>
    <p:sldLayoutId id="2147495889" r:id="rId2"/>
    <p:sldLayoutId id="2147495890" r:id="rId3"/>
    <p:sldLayoutId id="2147495891" r:id="rId4"/>
    <p:sldLayoutId id="2147495892" r:id="rId5"/>
    <p:sldLayoutId id="2147495893" r:id="rId6"/>
    <p:sldLayoutId id="2147495894" r:id="rId7"/>
    <p:sldLayoutId id="2147495895" r:id="rId8"/>
  </p:sldLayoutIdLst>
  <p:hf hdr="0" ftr="0" dt="0"/>
  <p:txStyles>
    <p:titleStyle>
      <a:lvl1pPr algn="l" defTabSz="52412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534" indent="-227534" algn="l" defTabSz="52412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152" indent="-227534" algn="l" defTabSz="52412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582" indent="-197616" algn="l" defTabSz="5241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929" indent="-198545" algn="l" defTabSz="5241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855" indent="-192992" algn="l" defTabSz="5241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1405" indent="-131011" algn="l" defTabSz="5241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3408" indent="-131011" algn="l" defTabSz="5241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5551" indent="-131011" algn="l" defTabSz="5241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7577" indent="-131011" algn="l" defTabSz="5241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058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124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305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266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0271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2484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4490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6528" algn="l" defTabSz="52412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838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922" r:id="rId1"/>
    <p:sldLayoutId id="2147495923" r:id="rId2"/>
    <p:sldLayoutId id="2147495924" r:id="rId3"/>
    <p:sldLayoutId id="2147495925" r:id="rId4"/>
    <p:sldLayoutId id="2147495926" r:id="rId5"/>
    <p:sldLayoutId id="2147495927" r:id="rId6"/>
    <p:sldLayoutId id="2147495928" r:id="rId7"/>
    <p:sldLayoutId id="2147495929" r:id="rId8"/>
  </p:sldLayoutIdLst>
  <p:hf hdr="0" ftr="0" dt="0"/>
  <p:txStyles>
    <p:titleStyle>
      <a:lvl1pPr algn="l" defTabSz="52418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559" indent="-227559" algn="l" defTabSz="52418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230" indent="-227559" algn="l" defTabSz="52418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674" indent="-197651" algn="l" defTabSz="5241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0046" indent="-198569" algn="l" defTabSz="5241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3005" indent="-193021" algn="l" defTabSz="5241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1595" indent="-131034" algn="l" defTabSz="5241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3629" indent="-131034" algn="l" defTabSz="5241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5816" indent="-131034" algn="l" defTabSz="5241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7871" indent="-131034" algn="l" defTabSz="5241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093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182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412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407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0437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2681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4725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6794" algn="l" defTabSz="52418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41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944" r:id="rId1"/>
    <p:sldLayoutId id="2147495945" r:id="rId2"/>
    <p:sldLayoutId id="2147495946" r:id="rId3"/>
    <p:sldLayoutId id="2147495947" r:id="rId4"/>
    <p:sldLayoutId id="2147495948" r:id="rId5"/>
  </p:sldLayoutIdLst>
  <p:hf hdr="0" ftr="0" dt="0"/>
  <p:txStyles>
    <p:titleStyle>
      <a:lvl1pPr algn="l" defTabSz="5286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522" indent="-229522" algn="l" defTabSz="5286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8722" indent="-229522" algn="l" defTabSz="5286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7856" indent="-199308" algn="l" defTabSz="5286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7924" indent="-200243" algn="l" defTabSz="5286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2540" indent="-194678" algn="l" defTabSz="5286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3948" indent="-132139" algn="l" defTabSz="528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8209" indent="-132139" algn="l" defTabSz="528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2632" indent="-132139" algn="l" defTabSz="528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6948" indent="-132139" algn="l" defTabSz="528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354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8696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056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7401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1677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6101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0434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4800" algn="l" defTabSz="5286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346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ftr="0" dt="0"/>
  <p:txStyles>
    <p:titleStyle>
      <a:lvl1pPr algn="l" defTabSz="407819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6697" indent="-176697" algn="l" defTabSz="4078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7840" indent="-176697" algn="l" defTabSz="407819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1301" indent="-153473" algn="l" defTabSz="40781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5441" indent="-154097" algn="l" defTabSz="40781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65675" indent="-150050" algn="l" defTabSz="40781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21139" indent="-102116" algn="l" defTabSz="40781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25069" indent="-102116" algn="l" defTabSz="40781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28905" indent="-102116" algn="l" defTabSz="40781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32808" indent="-102116" algn="l" defTabSz="40781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4366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07819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1687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15454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19212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23161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26961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30782" algn="l" defTabSz="407819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655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299" r:id="rId1"/>
    <p:sldLayoutId id="2147486300" r:id="rId2"/>
    <p:sldLayoutId id="2147486301" r:id="rId3"/>
    <p:sldLayoutId id="2147486302" r:id="rId4"/>
    <p:sldLayoutId id="2147486303" r:id="rId5"/>
  </p:sldLayoutIdLst>
  <p:hf hdr="0" ftr="0" dt="0"/>
  <p:txStyles>
    <p:titleStyle>
      <a:lvl1pPr algn="l" defTabSz="51723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534" indent="-224534" algn="l" defTabSz="51723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265" indent="-224534" algn="l" defTabSz="51723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055" indent="-195102" algn="l" defTabSz="5172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812" indent="-196018" algn="l" defTabSz="5172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260" indent="-190481" algn="l" defTabSz="5172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452" indent="-129304" algn="l" defTabSz="517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1058" indent="-129304" algn="l" defTabSz="517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761" indent="-129304" algn="l" defTabSz="517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8313" indent="-129304" algn="l" defTabSz="517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640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234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059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547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3022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838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0340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9014" algn="l" defTabSz="51723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41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5965" r:id="rId1"/>
    <p:sldLayoutId id="2147495966" r:id="rId2"/>
    <p:sldLayoutId id="2147495967" r:id="rId3"/>
    <p:sldLayoutId id="2147495968" r:id="rId4"/>
    <p:sldLayoutId id="2147495969" r:id="rId5"/>
    <p:sldLayoutId id="2147495970" r:id="rId6"/>
  </p:sldLayoutIdLst>
  <p:hf hdr="0" ftr="0" dt="0"/>
  <p:txStyles>
    <p:titleStyle>
      <a:lvl1pPr algn="l" defTabSz="52951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872" indent="-229872" algn="l" defTabSz="52951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541" indent="-229872" algn="l" defTabSz="52951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99618" algn="l" defTabSz="5295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9356" indent="-200548" algn="l" defTabSz="5295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4301" indent="-194978" algn="l" defTabSz="5295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6180" indent="-132340" algn="l" defTabSz="5295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0856" indent="-132340" algn="l" defTabSz="5295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5708" indent="-132340" algn="l" defTabSz="5295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0409" indent="-132340" algn="l" defTabSz="5295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769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512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4282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9053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3734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8561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3306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8109" algn="l" defTabSz="52951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05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090" r:id="rId1"/>
    <p:sldLayoutId id="2147496091" r:id="rId2"/>
    <p:sldLayoutId id="2147496092" r:id="rId3"/>
    <p:sldLayoutId id="2147496093" r:id="rId4"/>
    <p:sldLayoutId id="2147496094" r:id="rId5"/>
    <p:sldLayoutId id="2147496095" r:id="rId6"/>
    <p:sldLayoutId id="2147496096" r:id="rId7"/>
    <p:sldLayoutId id="2147496097" r:id="rId8"/>
  </p:sldLayoutIdLst>
  <p:hf hdr="0" ftr="0" dt="0"/>
  <p:txStyles>
    <p:titleStyle>
      <a:lvl1pPr algn="l" defTabSz="5242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586" indent="-227586" algn="l" defTabSz="5242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282" indent="-227586" algn="l" defTabSz="5242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749" indent="-197664" algn="l" defTabSz="5242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0151" indent="-198585" algn="l" defTabSz="5242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3126" indent="-193044" algn="l" defTabSz="5242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1745" indent="-131045" algn="l" defTabSz="5242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3808" indent="-131045" algn="l" defTabSz="5242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6018" indent="-131045" algn="l" defTabSz="5242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8109" indent="-131045" algn="l" defTabSz="5242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122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251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493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516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0575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2848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4919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7013" algn="l" defTabSz="5242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37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112" r:id="rId1"/>
    <p:sldLayoutId id="2147496113" r:id="rId2"/>
    <p:sldLayoutId id="2147496114" r:id="rId3"/>
    <p:sldLayoutId id="2147496115" r:id="rId4"/>
    <p:sldLayoutId id="2147496116" r:id="rId5"/>
  </p:sldLayoutIdLst>
  <p:hf hdr="0" ftr="0" dt="0"/>
  <p:txStyles>
    <p:titleStyle>
      <a:lvl1pPr algn="l" defTabSz="52902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655" indent="-229655" algn="l" defTabSz="52902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050" indent="-229655" algn="l" defTabSz="52902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298" indent="-199424" algn="l" defTabSz="5290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8519" indent="-200356" algn="l" defTabSz="5290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3245" indent="-194794" algn="l" defTabSz="5290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4848" indent="-132232" algn="l" defTabSz="529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9276" indent="-132232" algn="l" defTabSz="529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3874" indent="-132232" algn="l" defTabSz="529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8342" indent="-132232" algn="l" defTabSz="529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519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021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543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8070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2506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7080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1591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6130" algn="l" defTabSz="52902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385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118" r:id="rId1"/>
    <p:sldLayoutId id="2147496119" r:id="rId2"/>
    <p:sldLayoutId id="2147496120" r:id="rId3"/>
    <p:sldLayoutId id="2147496121" r:id="rId4"/>
    <p:sldLayoutId id="2147496122" r:id="rId5"/>
  </p:sldLayoutIdLst>
  <p:hf hdr="0" ftr="0" dt="0"/>
  <p:txStyles>
    <p:titleStyle>
      <a:lvl1pPr algn="l" defTabSz="5217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83" indent="-226483" algn="l" defTabSz="5217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767" indent="-226483" algn="l" defTabSz="5217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261" indent="-196740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727" indent="-197664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803" indent="-192123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79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586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61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382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63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3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73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50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282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28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111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96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481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200" r:id="rId1"/>
    <p:sldLayoutId id="2147496201" r:id="rId2"/>
    <p:sldLayoutId id="2147496202" r:id="rId3"/>
    <p:sldLayoutId id="2147496203" r:id="rId4"/>
    <p:sldLayoutId id="2147496204" r:id="rId5"/>
    <p:sldLayoutId id="2147496205" r:id="rId6"/>
    <p:sldLayoutId id="2147496206" r:id="rId7"/>
    <p:sldLayoutId id="2147496207" r:id="rId8"/>
  </p:sldLayoutIdLst>
  <p:hf hdr="0" ftr="0" dt="0"/>
  <p:txStyles>
    <p:titleStyle>
      <a:lvl1pPr algn="l" defTabSz="52487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857" indent="-227857" algn="l" defTabSz="52487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904" indent="-227857" algn="l" defTabSz="52487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2615" indent="-197895" algn="l" defTabSz="5248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1237" indent="-198823" algn="l" defTabSz="5248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4454" indent="-193266" algn="l" defTabSz="5248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3473" indent="-131204" algn="l" defTabSz="5248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5833" indent="-131204" algn="l" defTabSz="5248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8343" indent="-131204" algn="l" defTabSz="5248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0760" indent="-131204" algn="l" defTabSz="5248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433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877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7417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9763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2145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4725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7108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9511" algn="l" defTabSz="52487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165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221" r:id="rId1"/>
    <p:sldLayoutId id="2147496222" r:id="rId2"/>
    <p:sldLayoutId id="2147496223" r:id="rId3"/>
    <p:sldLayoutId id="2147496224" r:id="rId4"/>
    <p:sldLayoutId id="2147496225" r:id="rId5"/>
    <p:sldLayoutId id="2147496226" r:id="rId6"/>
  </p:sldLayoutIdLst>
  <p:hf hdr="0" ftr="0" dt="0"/>
  <p:txStyles>
    <p:titleStyle>
      <a:lvl1pPr algn="l" defTabSz="53032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215" indent="-230215" algn="l" defTabSz="53032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342" indent="-230215" algn="l" defTabSz="53032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0071" indent="-199905" algn="l" defTabSz="5303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0777" indent="-200838" algn="l" defTabSz="5303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5993" indent="-195267" algn="l" defTabSz="5303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8380" indent="-132541" algn="l" defTabSz="530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3449" indent="-132541" algn="l" defTabSz="530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8682" indent="-132541" algn="l" defTabSz="530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3802" indent="-132541" algn="l" defTabSz="5303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168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324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5476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0635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5745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0950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6095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1308" algn="l" defTabSz="53032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785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253" r:id="rId1"/>
    <p:sldLayoutId id="2147496254" r:id="rId2"/>
    <p:sldLayoutId id="2147496255" r:id="rId3"/>
    <p:sldLayoutId id="2147496256" r:id="rId4"/>
    <p:sldLayoutId id="2147496257" r:id="rId5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3" indent="-226523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65" indent="-226523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76" indent="-19677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77" indent="-197689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87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17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52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1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20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6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69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9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28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92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0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887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273" r:id="rId1"/>
    <p:sldLayoutId id="2147496274" r:id="rId2"/>
    <p:sldLayoutId id="2147496275" r:id="rId3"/>
    <p:sldLayoutId id="2147496276" r:id="rId4"/>
    <p:sldLayoutId id="2147496277" r:id="rId5"/>
  </p:sldLayoutIdLst>
  <p:hf hdr="0" ftr="0" dt="0"/>
  <p:txStyles>
    <p:titleStyle>
      <a:lvl1pPr algn="l" defTabSz="52268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02" indent="-226902" algn="l" defTabSz="52268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720" indent="-226902" algn="l" defTabSz="52268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572" indent="-197090" algn="l" defTabSz="5226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405" indent="-198017" algn="l" defTabSz="5226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823" indent="-192475" algn="l" defTabSz="5226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408" indent="-130644" algn="l" defTabSz="5226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681" indent="-130644" algn="l" defTabSz="5226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163" indent="-130644" algn="l" defTabSz="5226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1417" indent="-130644" algn="l" defTabSz="5226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336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688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153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409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644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138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429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0782" algn="l" defTabSz="52268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575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280" r:id="rId1"/>
    <p:sldLayoutId id="2147496281" r:id="rId2"/>
    <p:sldLayoutId id="2147496282" r:id="rId3"/>
    <p:sldLayoutId id="2147496283" r:id="rId4"/>
    <p:sldLayoutId id="2147496284" r:id="rId5"/>
  </p:sldLayoutIdLst>
  <p:hf hdr="0" ftr="0" dt="0"/>
  <p:txStyles>
    <p:titleStyle>
      <a:lvl1pPr algn="l" defTabSz="53039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250" indent="-230250" algn="l" defTabSz="53039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428" indent="-230250" algn="l" defTabSz="53039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0193" indent="-199943" algn="l" defTabSz="5303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0927" indent="-200861" algn="l" defTabSz="5303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6167" indent="-195287" algn="l" defTabSz="5303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8598" indent="-132565" algn="l" defTabSz="5303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3729" indent="-132565" algn="l" defTabSz="5303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8994" indent="-132565" algn="l" defTabSz="5303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4162" indent="-132565" algn="l" defTabSz="5303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209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397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5603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0805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5951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1205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6378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1637" algn="l" defTabSz="53039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362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286" r:id="rId1"/>
    <p:sldLayoutId id="2147496287" r:id="rId2"/>
    <p:sldLayoutId id="2147496288" r:id="rId3"/>
    <p:sldLayoutId id="2147496289" r:id="rId4"/>
    <p:sldLayoutId id="2147496290" r:id="rId5"/>
    <p:sldLayoutId id="2147496291" r:id="rId6"/>
    <p:sldLayoutId id="2147496292" r:id="rId7"/>
    <p:sldLayoutId id="2147496293" r:id="rId8"/>
  </p:sldLayoutIdLst>
  <p:hf hdr="0" ftr="0" dt="0"/>
  <p:txStyles>
    <p:titleStyle>
      <a:lvl1pPr algn="l" defTabSz="52480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826" indent="-227826" algn="l" defTabSz="52480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835" indent="-227826" algn="l" defTabSz="52480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2523" indent="-197872" algn="l" defTabSz="5248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1127" indent="-198799" algn="l" defTabSz="5248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4310" indent="-193240" algn="l" defTabSz="52480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3288" indent="-131181" algn="l" defTabSz="524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5625" indent="-131181" algn="l" defTabSz="524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8098" indent="-131181" algn="l" defTabSz="524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0477" indent="-131181" algn="l" defTabSz="52480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405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809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7309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9636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1984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4534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6885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9244" algn="l" defTabSz="52480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027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319" r:id="rId1"/>
    <p:sldLayoutId id="2147486320" r:id="rId2"/>
    <p:sldLayoutId id="2147486321" r:id="rId3"/>
    <p:sldLayoutId id="2147486322" r:id="rId4"/>
    <p:sldLayoutId id="2147486323" r:id="rId5"/>
    <p:sldLayoutId id="2147486324" r:id="rId6"/>
    <p:sldLayoutId id="2147486325" r:id="rId7"/>
  </p:sldLayoutIdLst>
  <p:hf hdr="0" ftr="0" dt="0"/>
  <p:txStyles>
    <p:titleStyle>
      <a:lvl1pPr algn="l" defTabSz="5141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165" indent="-223165" algn="l" defTabSz="5141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139" indent="-223165" algn="l" defTabSz="5141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783" indent="-193906" algn="l" defTabSz="5141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378" indent="-194828" algn="l" defTabSz="5141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1626" indent="-189306" algn="l" defTabSz="5141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3885" indent="-128545" algn="l" defTabSz="514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0859" indent="-128545" algn="l" defTabSz="514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8080" indent="-128545" algn="l" defTabSz="514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5099" indent="-128545" algn="l" defTabSz="5141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075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111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371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300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5287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2468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9482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6528" algn="l" defTabSz="5141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97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308" r:id="rId1"/>
    <p:sldLayoutId id="2147496309" r:id="rId2"/>
    <p:sldLayoutId id="2147496310" r:id="rId3"/>
    <p:sldLayoutId id="2147496311" r:id="rId4"/>
    <p:sldLayoutId id="2147496312" r:id="rId5"/>
  </p:sldLayoutIdLst>
  <p:hf hdr="0" ftr="0" dt="0"/>
  <p:txStyles>
    <p:titleStyle>
      <a:lvl1pPr algn="l" defTabSz="5295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905" indent="-229905" algn="l" defTabSz="5295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620" indent="-229905" algn="l" defTabSz="5295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9095" indent="-199631" algn="l" defTabSz="5295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9501" indent="-200560" algn="l" defTabSz="5295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4444" indent="-195002" algn="l" defTabSz="5295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6391" indent="-132370" algn="l" defTabSz="5295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1096" indent="-132370" algn="l" defTabSz="5295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5984" indent="-132370" algn="l" defTabSz="5295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0724" indent="-132370" algn="l" defTabSz="5295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807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587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4380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9183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3927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8782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3562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8375" algn="l" defTabSz="5295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282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394" r:id="rId1"/>
    <p:sldLayoutId id="2147496395" r:id="rId2"/>
    <p:sldLayoutId id="2147496396" r:id="rId3"/>
    <p:sldLayoutId id="2147496397" r:id="rId4"/>
    <p:sldLayoutId id="2147496398" r:id="rId5"/>
    <p:sldLayoutId id="2147496399" r:id="rId6"/>
    <p:sldLayoutId id="2147496400" r:id="rId7"/>
    <p:sldLayoutId id="2147496401" r:id="rId8"/>
  </p:sldLayoutIdLst>
  <p:hf hdr="0" ftr="0" dt="0"/>
  <p:txStyles>
    <p:titleStyle>
      <a:lvl1pPr algn="l" defTabSz="52524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019" indent="-228019" algn="l" defTabSz="52524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5274" indent="-228019" algn="l" defTabSz="52524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3123" indent="-198026" algn="l" defTabSz="5252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1894" indent="-198956" algn="l" defTabSz="5252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5231" indent="-193402" algn="l" defTabSz="5252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4477" indent="-131290" algn="l" defTabSz="525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7035" indent="-131290" algn="l" defTabSz="525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9722" indent="-131290" algn="l" defTabSz="525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2327" indent="-131290" algn="l" defTabSz="5252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624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241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7969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0504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3066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5839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8399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0985" algn="l" defTabSz="52524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202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416" r:id="rId1"/>
    <p:sldLayoutId id="2147496417" r:id="rId2"/>
    <p:sldLayoutId id="2147496418" r:id="rId3"/>
    <p:sldLayoutId id="2147496419" r:id="rId4"/>
    <p:sldLayoutId id="2147496420" r:id="rId5"/>
    <p:sldLayoutId id="2147496421" r:id="rId6"/>
  </p:sldLayoutIdLst>
  <p:hf hdr="0" ftr="0" dt="0"/>
  <p:txStyles>
    <p:titleStyle>
      <a:lvl1pPr algn="l" defTabSz="53056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325" indent="-230325" algn="l" defTabSz="53056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593" indent="-230325" algn="l" defTabSz="53056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0400" indent="-199989" algn="l" defTabSz="5305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1215" indent="-200942" algn="l" defTabSz="5305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6523" indent="-195353" algn="l" defTabSz="5305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9049" indent="-132614" algn="l" defTabSz="5305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4251" indent="-132614" algn="l" defTabSz="5305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9617" indent="-132614" algn="l" defTabSz="5305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4849" indent="-132614" algn="l" defTabSz="5305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295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564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5849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1131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6368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1690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6958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2301" algn="l" defTabSz="53056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004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463" r:id="rId1"/>
    <p:sldLayoutId id="2147496464" r:id="rId2"/>
    <p:sldLayoutId id="2147496465" r:id="rId3"/>
    <p:sldLayoutId id="2147496466" r:id="rId4"/>
    <p:sldLayoutId id="2147496467" r:id="rId5"/>
    <p:sldLayoutId id="2147496468" r:id="rId6"/>
    <p:sldLayoutId id="2147496469" r:id="rId7"/>
    <p:sldLayoutId id="2147496470" r:id="rId8"/>
  </p:sldLayoutIdLst>
  <p:hf hdr="0" ftr="0" dt="0"/>
  <p:txStyles>
    <p:titleStyle>
      <a:lvl1pPr algn="l" defTabSz="5250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924" indent="-227924" algn="l" defTabSz="5250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5049" indent="-227924" algn="l" defTabSz="5250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2823" indent="-197944" algn="l" defTabSz="5250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1512" indent="-198879" algn="l" defTabSz="5250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4770" indent="-193324" algn="l" defTabSz="5250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3894" indent="-131238" algn="l" defTabSz="5250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6336" indent="-131238" algn="l" defTabSz="5250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8902" indent="-131238" algn="l" defTabSz="5250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1411" indent="-131238" algn="l" defTabSz="5250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508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020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7644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0071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2522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5178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7631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0107" algn="l" defTabSz="5250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293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485" r:id="rId1"/>
    <p:sldLayoutId id="2147496486" r:id="rId2"/>
    <p:sldLayoutId id="2147496487" r:id="rId3"/>
    <p:sldLayoutId id="2147496488" r:id="rId4"/>
    <p:sldLayoutId id="2147496489" r:id="rId5"/>
  </p:sldLayoutIdLst>
  <p:hf hdr="0" ftr="0" dt="0"/>
  <p:txStyles>
    <p:titleStyle>
      <a:lvl1pPr algn="l" defTabSz="52981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996" indent="-229996" algn="l" defTabSz="52981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839" indent="-229996" algn="l" defTabSz="52981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9392" indent="-199708" algn="l" defTabSz="52981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9882" indent="-200641" algn="l" defTabSz="52981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4913" indent="-195073" algn="l" defTabSz="52981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6990" indent="-132424" algn="l" defTabSz="5298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1808" indent="-132424" algn="l" defTabSz="5298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6797" indent="-132424" algn="l" defTabSz="5298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1657" indent="-132424" algn="l" defTabSz="52981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914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810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4715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9624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4474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9441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4338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9252" algn="l" defTabSz="52981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197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505" r:id="rId1"/>
    <p:sldLayoutId id="2147496506" r:id="rId2"/>
    <p:sldLayoutId id="2147496507" r:id="rId3"/>
    <p:sldLayoutId id="2147496508" r:id="rId4"/>
    <p:sldLayoutId id="2147496509" r:id="rId5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5" indent="-226515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49" indent="-226515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93" indent="-196780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60" indent="-19769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69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28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75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1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20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0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6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69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9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28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74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0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355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550" r:id="rId1"/>
    <p:sldLayoutId id="2147496551" r:id="rId2"/>
    <p:sldLayoutId id="2147496552" r:id="rId3"/>
    <p:sldLayoutId id="2147496553" r:id="rId4"/>
    <p:sldLayoutId id="2147496554" r:id="rId5"/>
    <p:sldLayoutId id="2147496555" r:id="rId6"/>
  </p:sldLayoutIdLst>
  <p:hf hdr="0" ftr="0" dt="0"/>
  <p:txStyles>
    <p:titleStyle>
      <a:lvl1pPr algn="l" defTabSz="53091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475" indent="-230475" algn="l" defTabSz="53091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945" indent="-230475" algn="l" defTabSz="53091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0891" indent="-200122" algn="l" defTabSz="53091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1833" indent="-201052" algn="l" defTabSz="53091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7268" indent="-195480" algn="l" defTabSz="53091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0022" indent="-132695" algn="l" defTabSz="53091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5413" indent="-132695" algn="l" defTabSz="53091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942" indent="-132695" algn="l" defTabSz="53091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6363" indent="-132695" algn="l" defTabSz="53091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474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917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6374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1841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7242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2741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8185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3715" algn="l" defTabSz="53091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31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596" r:id="rId1"/>
    <p:sldLayoutId id="2147496597" r:id="rId2"/>
    <p:sldLayoutId id="2147496598" r:id="rId3"/>
    <p:sldLayoutId id="2147496599" r:id="rId4"/>
    <p:sldLayoutId id="2147496600" r:id="rId5"/>
  </p:sldLayoutIdLst>
  <p:hf hdr="0" ftr="0" dt="0"/>
  <p:txStyles>
    <p:titleStyle>
      <a:lvl1pPr algn="l" defTabSz="5217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06" indent="-226506" algn="l" defTabSz="5217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20" indent="-226506" algn="l" defTabSz="5217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38" indent="-196761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28" indent="-197682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17" indent="-192143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52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759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19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13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9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05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19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13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51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29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193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864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603" r:id="rId1"/>
    <p:sldLayoutId id="2147496604" r:id="rId2"/>
    <p:sldLayoutId id="2147496605" r:id="rId3"/>
    <p:sldLayoutId id="2147496606" r:id="rId4"/>
    <p:sldLayoutId id="2147496607" r:id="rId5"/>
    <p:sldLayoutId id="2147496608" r:id="rId6"/>
    <p:sldLayoutId id="2147496609" r:id="rId7"/>
    <p:sldLayoutId id="2147496610" r:id="rId8"/>
  </p:sldLayoutIdLst>
  <p:hf hdr="0" ftr="0" dt="0"/>
  <p:txStyles>
    <p:titleStyle>
      <a:lvl1pPr algn="l" defTabSz="52537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073" indent="-228073" algn="l" defTabSz="52537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5404" indent="-228073" algn="l" defTabSz="52537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3308" indent="-198073" algn="l" defTabSz="5253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2134" indent="-199008" algn="l" defTabSz="5253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5514" indent="-193450" algn="l" defTabSz="5253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4847" indent="-131321" algn="l" defTabSz="5253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7458" indent="-131321" algn="l" defTabSz="5253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0211" indent="-131321" algn="l" defTabSz="5253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2889" indent="-131321" algn="l" defTabSz="5253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682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372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8177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0755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3400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6232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8866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1499" algn="l" defTabSz="52537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515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625" r:id="rId1"/>
    <p:sldLayoutId id="2147496626" r:id="rId2"/>
    <p:sldLayoutId id="2147496627" r:id="rId3"/>
    <p:sldLayoutId id="2147496628" r:id="rId4"/>
    <p:sldLayoutId id="2147496629" r:id="rId5"/>
  </p:sldLayoutIdLst>
  <p:hf hdr="0" ftr="0" dt="0"/>
  <p:txStyles>
    <p:titleStyle>
      <a:lvl1pPr algn="l" defTabSz="53016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155" indent="-230155" algn="l" defTabSz="53016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197" indent="-230155" algn="l" defTabSz="53016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9863" indent="-199844" algn="l" defTabSz="5301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0517" indent="-200768" algn="l" defTabSz="5301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5666" indent="-195210" algn="l" defTabSz="5301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7957" indent="-132505" algn="l" defTabSz="5301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2948" indent="-132505" algn="l" defTabSz="5301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8112" indent="-132505" algn="l" defTabSz="5301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3161" indent="-132505" algn="l" defTabSz="5301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093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163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5247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0335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5345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0488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5565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0672" algn="l" defTabSz="53016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679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327" r:id="rId1"/>
    <p:sldLayoutId id="2147486328" r:id="rId2"/>
    <p:sldLayoutId id="2147486329" r:id="rId3"/>
    <p:sldLayoutId id="2147486330" r:id="rId4"/>
    <p:sldLayoutId id="2147486331" r:id="rId5"/>
    <p:sldLayoutId id="2147486332" r:id="rId6"/>
    <p:sldLayoutId id="2147486333" r:id="rId7"/>
  </p:sldLayoutIdLst>
  <p:hf hdr="0" ftr="0" dt="0"/>
  <p:txStyles>
    <p:titleStyle>
      <a:lvl1pPr algn="l" defTabSz="51420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214" indent="-223214" algn="l" defTabSz="51420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230" indent="-223214" algn="l" defTabSz="51420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914" indent="-193928" algn="l" defTabSz="5142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532" indent="-194865" algn="l" defTabSz="5142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1834" indent="-189345" algn="l" defTabSz="5142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4144" indent="-128588" algn="l" defTabSz="5142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1179" indent="-128588" algn="l" defTabSz="5142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8456" indent="-128588" algn="l" defTabSz="5142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5491" indent="-128588" algn="l" defTabSz="5142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133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203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509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499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5514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2752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9822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6892" algn="l" defTabSz="51420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870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681" r:id="rId1"/>
    <p:sldLayoutId id="2147496682" r:id="rId2"/>
    <p:sldLayoutId id="2147496683" r:id="rId3"/>
    <p:sldLayoutId id="2147496684" r:id="rId4"/>
    <p:sldLayoutId id="2147496685" r:id="rId5"/>
    <p:sldLayoutId id="2147496686" r:id="rId6"/>
  </p:sldLayoutIdLst>
  <p:hf hdr="0" ftr="0" dt="0"/>
  <p:txStyles>
    <p:titleStyle>
      <a:lvl1pPr algn="l" defTabSz="53124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625" indent="-230625" algn="l" defTabSz="53124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268" indent="-230625" algn="l" defTabSz="53124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1329" indent="-200243" algn="l" defTabSz="531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2393" indent="-201173" algn="l" defTabSz="531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7947" indent="-195596" algn="l" defTabSz="531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0900" indent="-132770" algn="l" defTabSz="531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6469" indent="-132770" algn="l" defTabSz="531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2139" indent="-132770" algn="l" defTabSz="531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7719" indent="-132770" algn="l" defTabSz="531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633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240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6852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2480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8042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3699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9316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4991" algn="l" defTabSz="53124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870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795" r:id="rId1"/>
    <p:sldLayoutId id="2147496796" r:id="rId2"/>
    <p:sldLayoutId id="2147496797" r:id="rId3"/>
    <p:sldLayoutId id="2147496798" r:id="rId4"/>
    <p:sldLayoutId id="2147496799" r:id="rId5"/>
  </p:sldLayoutIdLst>
  <p:hf hdr="0" ftr="0" dt="0"/>
  <p:txStyles>
    <p:titleStyle>
      <a:lvl1pPr algn="l" defTabSz="52273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22" indent="-226922" algn="l" defTabSz="52273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755" indent="-226922" algn="l" defTabSz="52273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643" indent="-197115" algn="l" defTabSz="5227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480" indent="-198026" algn="l" defTabSz="5227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915" indent="-192484" algn="l" defTabSz="5227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536" indent="-130670" algn="l" defTabSz="5227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837" indent="-130670" algn="l" defTabSz="5227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329" indent="-130670" algn="l" defTabSz="5227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1609" indent="-130670" algn="l" defTabSz="5227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360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737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220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474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764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271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579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0975" algn="l" defTabSz="52273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796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801" r:id="rId1"/>
    <p:sldLayoutId id="2147496802" r:id="rId2"/>
    <p:sldLayoutId id="2147496803" r:id="rId3"/>
    <p:sldLayoutId id="2147496804" r:id="rId4"/>
    <p:sldLayoutId id="2147496805" r:id="rId5"/>
    <p:sldLayoutId id="2147496806" r:id="rId6"/>
    <p:sldLayoutId id="2147496807" r:id="rId7"/>
    <p:sldLayoutId id="2147496808" r:id="rId8"/>
  </p:sldLayoutIdLst>
  <p:hf hdr="0" ftr="0" dt="0"/>
  <p:txStyles>
    <p:titleStyle>
      <a:lvl1pPr algn="l" defTabSz="5257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236" indent="-228236" algn="l" defTabSz="5257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5765" indent="-228236" algn="l" defTabSz="5257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3816" indent="-198207" algn="l" defTabSz="525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2767" indent="-199154" algn="l" defTabSz="525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6302" indent="-193587" algn="l" defTabSz="525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5857" indent="-131410" algn="l" defTabSz="525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8645" indent="-131410" algn="l" defTabSz="525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1570" indent="-131410" algn="l" defTabSz="525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4450" indent="-131410" algn="l" defTabSz="525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872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739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8720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1484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4314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7315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0142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2953" algn="l" defTabSz="5257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843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824" r:id="rId1"/>
    <p:sldLayoutId id="2147496825" r:id="rId2"/>
    <p:sldLayoutId id="2147496826" r:id="rId3"/>
    <p:sldLayoutId id="2147496827" r:id="rId4"/>
    <p:sldLayoutId id="2147496828" r:id="rId5"/>
  </p:sldLayoutIdLst>
  <p:hf hdr="0" ftr="0" dt="0"/>
  <p:txStyles>
    <p:titleStyle>
      <a:lvl1pPr algn="l" defTabSz="53053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313" indent="-230313" algn="l" defTabSz="53053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564" indent="-230313" algn="l" defTabSz="53053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0372" indent="-199971" algn="l" defTabSz="5305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1158" indent="-200915" algn="l" defTabSz="5305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6455" indent="-195342" algn="l" defTabSz="5305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8969" indent="-132610" algn="l" defTabSz="5305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4161" indent="-132610" algn="l" defTabSz="5305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9492" indent="-132610" algn="l" defTabSz="5305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4735" indent="-132610" algn="l" defTabSz="5305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275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535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5799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1068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6293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1603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6851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2156" algn="l" defTabSz="53053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643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868" r:id="rId1"/>
    <p:sldLayoutId id="2147496869" r:id="rId2"/>
    <p:sldLayoutId id="2147496870" r:id="rId3"/>
    <p:sldLayoutId id="2147496871" r:id="rId4"/>
    <p:sldLayoutId id="2147496872" r:id="rId5"/>
  </p:sldLayoutIdLst>
  <p:hf hdr="0" ftr="0" dt="0"/>
  <p:txStyles>
    <p:titleStyle>
      <a:lvl1pPr algn="l" defTabSz="5228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74" indent="-226974" algn="l" defTabSz="5228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882" indent="-226974" algn="l" defTabSz="5228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812" indent="-197150" algn="l" defTabSz="5228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692" indent="-198073" algn="l" defTabSz="5228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176" indent="-192533" algn="l" defTabSz="5228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880" indent="-130681" algn="l" defTabSz="5228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247" indent="-130681" algn="l" defTabSz="5228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807" indent="-130681" algn="l" defTabSz="5228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138" indent="-130681" algn="l" defTabSz="5228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429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851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411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734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070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644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994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467" algn="l" defTabSz="5228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670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952" r:id="rId1"/>
    <p:sldLayoutId id="2147496953" r:id="rId2"/>
    <p:sldLayoutId id="2147496954" r:id="rId3"/>
    <p:sldLayoutId id="2147496955" r:id="rId4"/>
    <p:sldLayoutId id="2147496956" r:id="rId5"/>
    <p:sldLayoutId id="2147496957" r:id="rId6"/>
  </p:sldLayoutIdLst>
  <p:hf hdr="0" ftr="0" dt="0"/>
  <p:txStyles>
    <p:titleStyle>
      <a:lvl1pPr algn="l" defTabSz="53167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798" indent="-230798" algn="l" defTabSz="53167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708" indent="-230798" algn="l" defTabSz="53167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1922" indent="-200401" algn="l" defTabSz="5316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3167" indent="-201340" algn="l" defTabSz="5316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8883" indent="-195755" algn="l" defTabSz="5316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2085" indent="-132885" algn="l" defTabSz="5316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7893" indent="-132885" algn="l" defTabSz="5316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3776" indent="-132885" algn="l" defTabSz="5316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9568" indent="-132885" algn="l" defTabSz="5316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850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679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7515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3359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9127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5011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0846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6746" algn="l" defTabSz="53167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44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974" r:id="rId1"/>
    <p:sldLayoutId id="2147496975" r:id="rId2"/>
    <p:sldLayoutId id="2147496976" r:id="rId3"/>
    <p:sldLayoutId id="2147496977" r:id="rId4"/>
    <p:sldLayoutId id="2147496978" r:id="rId5"/>
    <p:sldLayoutId id="2147496979" r:id="rId6"/>
    <p:sldLayoutId id="2147496980" r:id="rId7"/>
    <p:sldLayoutId id="2147496981" r:id="rId8"/>
  </p:sldLayoutIdLst>
  <p:hf hdr="0" ftr="0" dt="0"/>
  <p:txStyles>
    <p:titleStyle>
      <a:lvl1pPr algn="l" defTabSz="52606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379" indent="-228379" algn="l" defTabSz="52606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6097" indent="-228379" algn="l" defTabSz="52606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4265" indent="-198327" algn="l" defTabSz="5260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3355" indent="-199273" algn="l" defTabSz="5260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6984" indent="-193698" algn="l" defTabSz="5260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6775" indent="-131496" algn="l" defTabSz="52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9719" indent="-131496" algn="l" defTabSz="52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2799" indent="-131496" algn="l" defTabSz="52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5840" indent="-131496" algn="l" defTabSz="52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3034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6068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9206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2143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5144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8298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1291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4271" algn="l" defTabSz="52606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783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996" r:id="rId1"/>
    <p:sldLayoutId id="2147496997" r:id="rId2"/>
    <p:sldLayoutId id="2147496998" r:id="rId3"/>
    <p:sldLayoutId id="2147496999" r:id="rId4"/>
    <p:sldLayoutId id="2147497000" r:id="rId5"/>
  </p:sldLayoutIdLst>
  <p:hf hdr="0" ftr="0" dt="0"/>
  <p:txStyles>
    <p:titleStyle>
      <a:lvl1pPr algn="l" defTabSz="53086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452" indent="-230452" algn="l" defTabSz="53086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895" indent="-230452" algn="l" defTabSz="53086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0831" indent="-200093" algn="l" defTabSz="5308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1741" indent="-201040" algn="l" defTabSz="5308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7162" indent="-195464" algn="l" defTabSz="5308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9872" indent="-132689" algn="l" defTabSz="5308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5242" indent="-132689" algn="l" defTabSz="5308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39" indent="-132689" algn="l" defTabSz="5308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6141" indent="-132689" algn="l" defTabSz="5308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440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865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6292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1738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7113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2585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8012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3478" algn="l" defTabSz="53086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745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159" r:id="rId1"/>
    <p:sldLayoutId id="2147497160" r:id="rId2"/>
    <p:sldLayoutId id="2147497161" r:id="rId3"/>
    <p:sldLayoutId id="2147497162" r:id="rId4"/>
    <p:sldLayoutId id="2147497163" r:id="rId5"/>
    <p:sldLayoutId id="2147497164" r:id="rId6"/>
  </p:sldLayoutIdLst>
  <p:hf hdr="0" ftr="0" dt="0"/>
  <p:txStyles>
    <p:titleStyle>
      <a:lvl1pPr algn="l" defTabSz="53231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073" indent="-231073" algn="l" defTabSz="53231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2340" indent="-231073" algn="l" defTabSz="53231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2804" indent="-200632" algn="l" defTabSz="5323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4281" indent="-201565" algn="l" defTabSz="5323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0229" indent="-195984" algn="l" defTabSz="5323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3819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9969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6134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2244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168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2314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8462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4630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0714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6909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3052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9259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700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166" r:id="rId1"/>
    <p:sldLayoutId id="2147497167" r:id="rId2"/>
    <p:sldLayoutId id="2147497168" r:id="rId3"/>
    <p:sldLayoutId id="2147497169" r:id="rId4"/>
    <p:sldLayoutId id="2147497170" r:id="rId5"/>
  </p:sldLayoutIdLst>
  <p:hf hdr="0" ftr="0" dt="0"/>
  <p:txStyles>
    <p:titleStyle>
      <a:lvl1pPr algn="l" defTabSz="52184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3" indent="-226523" algn="l" defTabSz="52184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65" indent="-226523" algn="l" defTabSz="52184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99" indent="-196780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96" indent="-197691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11" indent="-192156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56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98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58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92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2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70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03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27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76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46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60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010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517" r:id="rId1"/>
    <p:sldLayoutId id="2147486518" r:id="rId2"/>
    <p:sldLayoutId id="2147486519" r:id="rId3"/>
    <p:sldLayoutId id="2147486520" r:id="rId4"/>
    <p:sldLayoutId id="2147486521" r:id="rId5"/>
    <p:sldLayoutId id="2147486522" r:id="rId6"/>
  </p:sldLayoutIdLst>
  <p:hf hdr="0" ftr="0" dt="0"/>
  <p:txStyles>
    <p:titleStyle>
      <a:lvl1pPr algn="l" defTabSz="5167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01" indent="-224301" algn="l" defTabSz="5167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729" indent="-224301" algn="l" defTabSz="5167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339" indent="-194886" algn="l" defTabSz="5167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881" indent="-195805" algn="l" defTabSz="5167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146" indent="-190282" algn="l" defTabSz="5167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0976" indent="-129171" algn="l" defTabSz="516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327" indent="-129171" algn="l" defTabSz="516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7784" indent="-129171" algn="l" defTabSz="516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6051" indent="-129171" algn="l" defTabSz="516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363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711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233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492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698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240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8509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6886" algn="l" defTabSz="5167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433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172" r:id="rId1"/>
    <p:sldLayoutId id="2147497173" r:id="rId2"/>
    <p:sldLayoutId id="2147497174" r:id="rId3"/>
    <p:sldLayoutId id="2147497175" r:id="rId4"/>
    <p:sldLayoutId id="2147497176" r:id="rId5"/>
  </p:sldLayoutIdLst>
  <p:hf hdr="0" ftr="0" dt="0"/>
  <p:txStyles>
    <p:titleStyle>
      <a:lvl1pPr algn="l" defTabSz="52367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335" indent="-227335" algn="l" defTabSz="52367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693" indent="-227335" algn="l" defTabSz="52367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946" indent="-197479" algn="l" defTabSz="5236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121" indent="-198383" algn="l" defTabSz="5236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908" indent="-192839" algn="l" defTabSz="5236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154" indent="-130886" algn="l" defTabSz="5236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1937" indent="-130886" algn="l" defTabSz="5236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3864" indent="-130886" algn="l" defTabSz="5236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5631" indent="-130886" algn="l" defTabSz="5236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833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677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640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389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122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110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2888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4749" algn="l" defTabSz="52367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322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192" r:id="rId1"/>
    <p:sldLayoutId id="2147497193" r:id="rId2"/>
    <p:sldLayoutId id="2147497194" r:id="rId3"/>
    <p:sldLayoutId id="2147497195" r:id="rId4"/>
    <p:sldLayoutId id="2147497196" r:id="rId5"/>
    <p:sldLayoutId id="2147497197" r:id="rId6"/>
  </p:sldLayoutIdLst>
  <p:hf hdr="0" ftr="0" dt="0"/>
  <p:txStyles>
    <p:titleStyle>
      <a:lvl1pPr algn="l" defTabSz="53231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073" indent="-231073" algn="l" defTabSz="53231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2340" indent="-231073" algn="l" defTabSz="53231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2804" indent="-200632" algn="l" defTabSz="5323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4281" indent="-201565" algn="l" defTabSz="5323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0229" indent="-195984" algn="l" defTabSz="5323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3819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9969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6134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2244" indent="-133044" algn="l" defTabSz="5323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168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2314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8462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4630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0714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6909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3052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9259" algn="l" defTabSz="53231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554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199" r:id="rId1"/>
    <p:sldLayoutId id="2147497200" r:id="rId2"/>
    <p:sldLayoutId id="2147497201" r:id="rId3"/>
    <p:sldLayoutId id="2147497202" r:id="rId4"/>
    <p:sldLayoutId id="2147497203" r:id="rId5"/>
  </p:sldLayoutIdLst>
  <p:hf hdr="0" ftr="0" dt="0"/>
  <p:txStyles>
    <p:titleStyle>
      <a:lvl1pPr algn="l" defTabSz="52184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3" indent="-226523" algn="l" defTabSz="52184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65" indent="-226523" algn="l" defTabSz="52184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99" indent="-196780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96" indent="-197691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11" indent="-192156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56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98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58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92" indent="-130427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2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70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03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27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76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46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60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59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205" r:id="rId1"/>
    <p:sldLayoutId id="2147497206" r:id="rId2"/>
    <p:sldLayoutId id="2147497207" r:id="rId3"/>
    <p:sldLayoutId id="2147497208" r:id="rId4"/>
    <p:sldLayoutId id="2147497209" r:id="rId5"/>
  </p:sldLayoutIdLst>
  <p:hf hdr="0" ftr="0" dt="0"/>
  <p:txStyles>
    <p:titleStyle>
      <a:lvl1pPr algn="l" defTabSz="53149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723" indent="-230723" algn="l" defTabSz="53149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529" indent="-230723" algn="l" defTabSz="53149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1695" indent="-200336" algn="l" defTabSz="5314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2855" indent="-201272" algn="l" defTabSz="5314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8500" indent="-195683" algn="l" defTabSz="5314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1601" indent="-132847" algn="l" defTabSz="5314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7310" indent="-132847" algn="l" defTabSz="5314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3095" indent="-132847" algn="l" defTabSz="5314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8816" indent="-132847" algn="l" defTabSz="5314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760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499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7244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2992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8683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4462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0218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6013" algn="l" defTabSz="53149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945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401" r:id="rId1"/>
    <p:sldLayoutId id="2147497402" r:id="rId2"/>
    <p:sldLayoutId id="2147497403" r:id="rId3"/>
    <p:sldLayoutId id="2147497404" r:id="rId4"/>
    <p:sldLayoutId id="2147497405" r:id="rId5"/>
    <p:sldLayoutId id="2147497406" r:id="rId6"/>
  </p:sldLayoutIdLst>
  <p:hf hdr="0" ftr="0" dt="0"/>
  <p:txStyles>
    <p:titleStyle>
      <a:lvl1pPr algn="l" defTabSz="53317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445" indent="-231445" algn="l" defTabSz="53317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3203" indent="-231445" algn="l" defTabSz="53317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3972" indent="-200960" algn="l" defTabSz="5331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5794" indent="-201889" algn="l" defTabSz="5331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2058" indent="-196295" algn="l" defTabSz="5331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6187" indent="-133264" algn="l" defTabSz="5331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2764" indent="-133264" algn="l" defTabSz="5331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9349" indent="-133264" algn="l" defTabSz="5331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5919" indent="-133264" algn="l" defTabSz="5331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595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3172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9756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6355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2870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9496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6065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2716" algn="l" defTabSz="53317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757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409" r:id="rId1"/>
    <p:sldLayoutId id="2147497410" r:id="rId2"/>
    <p:sldLayoutId id="2147497411" r:id="rId3"/>
    <p:sldLayoutId id="2147497412" r:id="rId4"/>
    <p:sldLayoutId id="2147497413" r:id="rId5"/>
  </p:sldLayoutIdLst>
  <p:hf hdr="0" ftr="0" dt="0"/>
  <p:txStyles>
    <p:titleStyle>
      <a:lvl1pPr algn="l" defTabSz="52401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482" indent="-227482" algn="l" defTabSz="52401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035" indent="-227482" algn="l" defTabSz="52401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408" indent="-197595" algn="l" defTabSz="5240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716" indent="-198500" algn="l" defTabSz="5240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624" indent="-192966" algn="l" defTabSz="5240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1075" indent="-130967" algn="l" defTabSz="5240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3040" indent="-130967" algn="l" defTabSz="5240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5126" indent="-130967" algn="l" defTabSz="5240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7045" indent="-130967" algn="l" defTabSz="5240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000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019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132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053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965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2117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4068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6091" algn="l" defTabSz="52401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498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430" r:id="rId1"/>
    <p:sldLayoutId id="2147497431" r:id="rId2"/>
    <p:sldLayoutId id="2147497432" r:id="rId3"/>
    <p:sldLayoutId id="2147497433" r:id="rId4"/>
    <p:sldLayoutId id="2147497434" r:id="rId5"/>
    <p:sldLayoutId id="2147497435" r:id="rId6"/>
    <p:sldLayoutId id="2147497436" r:id="rId7"/>
    <p:sldLayoutId id="2147497437" r:id="rId8"/>
  </p:sldLayoutIdLst>
  <p:hf hdr="0" ftr="0" dt="0"/>
  <p:txStyles>
    <p:titleStyle>
      <a:lvl1pPr algn="l" defTabSz="52783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141" indent="-229141" algn="l" defTabSz="52783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7863" indent="-229141" algn="l" defTabSz="52783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6696" indent="-198987" algn="l" defTabSz="5278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6443" indent="-199909" algn="l" defTabSz="5278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0718" indent="-194355" algn="l" defTabSz="5278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1619" indent="-131939" algn="l" defTabSz="5278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5447" indent="-131939" algn="l" defTabSz="5278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9415" indent="-131939" algn="l" defTabSz="5278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3321" indent="-131939" algn="l" defTabSz="5278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3921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7837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1799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5666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9552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3565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7456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1350" algn="l" defTabSz="52783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602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439" r:id="rId1"/>
    <p:sldLayoutId id="2147497440" r:id="rId2"/>
    <p:sldLayoutId id="2147497441" r:id="rId3"/>
    <p:sldLayoutId id="2147497442" r:id="rId4"/>
    <p:sldLayoutId id="2147497443" r:id="rId5"/>
    <p:sldLayoutId id="2147497444" r:id="rId6"/>
  </p:sldLayoutIdLst>
  <p:hf hdr="0" ftr="0" dt="0"/>
  <p:txStyles>
    <p:titleStyle>
      <a:lvl1pPr algn="l" defTabSz="424162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84053" indent="-184053" algn="l" defTabSz="42416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24178" indent="-184053" algn="l" defTabSz="424162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84007" indent="-159672" algn="l" defTabSz="424162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44360" indent="-160383" algn="l" defTabSz="424162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900576" indent="-156115" algn="l" defTabSz="424162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66391" indent="-106084" algn="l" defTabSz="424162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78474" indent="-106084" algn="l" defTabSz="424162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90488" indent="-106084" algn="l" defTabSz="424162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802561" indent="-106084" algn="l" defTabSz="424162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12242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24162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36212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48296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60320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72394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84456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96498" algn="l" defTabSz="424162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712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484" r:id="rId1"/>
    <p:sldLayoutId id="2147497485" r:id="rId2"/>
    <p:sldLayoutId id="2147497486" r:id="rId3"/>
    <p:sldLayoutId id="2147497487" r:id="rId4"/>
    <p:sldLayoutId id="2147497488" r:id="rId5"/>
  </p:sldLayoutIdLst>
  <p:hf hdr="0" ftr="0" dt="0"/>
  <p:txStyles>
    <p:titleStyle>
      <a:lvl1pPr algn="l" defTabSz="53251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162" indent="-231162" algn="l" defTabSz="53251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2545" indent="-231162" algn="l" defTabSz="53251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3073" indent="-200705" algn="l" defTabSz="5325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4645" indent="-201641" algn="l" defTabSz="5325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0660" indent="-196058" algn="l" defTabSz="53251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4373" indent="-133099" algn="l" defTabSz="5325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0607" indent="-133099" algn="l" defTabSz="5325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6885" indent="-133099" algn="l" defTabSz="5325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3112" indent="-133099" algn="l" defTabSz="53251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265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2519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8765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5028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1216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7506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3768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0056" algn="l" defTabSz="53251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747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490" r:id="rId1"/>
    <p:sldLayoutId id="2147497491" r:id="rId2"/>
    <p:sldLayoutId id="2147497492" r:id="rId3"/>
    <p:sldLayoutId id="2147497493" r:id="rId4"/>
    <p:sldLayoutId id="2147497494" r:id="rId5"/>
    <p:sldLayoutId id="2147497496" r:id="rId6"/>
  </p:sldLayoutIdLst>
  <p:hf hdr="0" ftr="0" dt="0"/>
  <p:txStyles>
    <p:titleStyle>
      <a:lvl1pPr algn="l" defTabSz="5279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205" indent="-229205" algn="l" defTabSz="5279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7999" indent="-229205" algn="l" defTabSz="5279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6894" indent="-199033" algn="l" defTabSz="527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6695" indent="-199966" algn="l" defTabSz="527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1023" indent="-194398" algn="l" defTabSz="5279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1994" indent="-131969" algn="l" defTabSz="527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5893" indent="-131969" algn="l" defTabSz="527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9935" indent="-131969" algn="l" defTabSz="527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3912" indent="-131969" algn="l" defTabSz="5279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3987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7970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2007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5937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9893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3969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7943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1917" algn="l" defTabSz="5279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672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527" r:id="rId1"/>
    <p:sldLayoutId id="2147486528" r:id="rId2"/>
    <p:sldLayoutId id="2147486529" r:id="rId3"/>
    <p:sldLayoutId id="2147486530" r:id="rId4"/>
    <p:sldLayoutId id="2147486531" r:id="rId5"/>
  </p:sldLayoutIdLst>
  <p:hf hdr="0" ftr="0" dt="0"/>
  <p:txStyles>
    <p:titleStyle>
      <a:lvl1pPr algn="l" defTabSz="51733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571" indent="-224571" algn="l" defTabSz="51733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356" indent="-224571" algn="l" defTabSz="51733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182" indent="-195122" algn="l" defTabSz="517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972" indent="-196058" algn="l" defTabSz="517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458" indent="-190513" algn="l" defTabSz="517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706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1341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0119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8719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692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332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220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744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3263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2119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0676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9401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482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537" r:id="rId1"/>
    <p:sldLayoutId id="2147497538" r:id="rId2"/>
    <p:sldLayoutId id="2147497539" r:id="rId3"/>
    <p:sldLayoutId id="2147497540" r:id="rId4"/>
    <p:sldLayoutId id="2147497541" r:id="rId5"/>
  </p:sldLayoutIdLst>
  <p:hf hdr="0" ftr="0" dt="0"/>
  <p:txStyles>
    <p:titleStyle>
      <a:lvl1pPr algn="l" defTabSz="53169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810" indent="-230810" algn="l" defTabSz="53169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725" indent="-230810" algn="l" defTabSz="53169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1947" indent="-200401" algn="l" defTabSz="5316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3202" indent="-201340" algn="l" defTabSz="5316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8912" indent="-195755" algn="l" defTabSz="5316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2136" indent="-132893" algn="l" defTabSz="5316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7936" indent="-132893" algn="l" defTabSz="5316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3825" indent="-132893" algn="l" defTabSz="5316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9641" indent="-132893" algn="l" defTabSz="5316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856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698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7538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3383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9163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5060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0907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6787" algn="l" defTabSz="53169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294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543" r:id="rId1"/>
    <p:sldLayoutId id="2147497544" r:id="rId2"/>
    <p:sldLayoutId id="2147497545" r:id="rId3"/>
    <p:sldLayoutId id="2147497546" r:id="rId4"/>
    <p:sldLayoutId id="2147497547" r:id="rId5"/>
  </p:sldLayoutIdLst>
  <p:hf hdr="0" ftr="0" dt="0"/>
  <p:txStyles>
    <p:titleStyle>
      <a:lvl1pPr algn="l" defTabSz="52192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67" indent="-226567" algn="l" defTabSz="52192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52" indent="-226567" algn="l" defTabSz="52192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31" indent="-196815" algn="l" defTabSz="5219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62" indent="-197738" algn="l" defTabSz="5219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17" indent="-192195" algn="l" defTabSz="5219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321" indent="-130468" algn="l" defTabSz="5219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210" indent="-130468" algn="l" defTabSz="5219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326" indent="-130468" algn="l" defTabSz="5219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200" indent="-130468" algn="l" defTabSz="52192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73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29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13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89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762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861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775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738" algn="l" defTabSz="52192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982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655" r:id="rId1"/>
    <p:sldLayoutId id="2147497656" r:id="rId2"/>
    <p:sldLayoutId id="2147497657" r:id="rId3"/>
    <p:sldLayoutId id="2147497658" r:id="rId4"/>
    <p:sldLayoutId id="2147497659" r:id="rId5"/>
    <p:sldLayoutId id="2147497660" r:id="rId6"/>
  </p:sldLayoutIdLst>
  <p:hf hdr="0" ftr="0" dt="0"/>
  <p:txStyles>
    <p:titleStyle>
      <a:lvl1pPr algn="l" defTabSz="53436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951" indent="-231951" algn="l" defTabSz="53436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393" indent="-231951" algn="l" defTabSz="53436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5616" indent="-201397" algn="l" defTabSz="5343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7884" indent="-202327" algn="l" defTabSz="5343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4589" indent="-196734" algn="l" defTabSz="5343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9440" indent="-133552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6608" indent="-133552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3791" indent="-133552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0954" indent="-133552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195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364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1543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8735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5826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3046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0216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7473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969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687" r:id="rId1"/>
    <p:sldLayoutId id="2147497688" r:id="rId2"/>
    <p:sldLayoutId id="2147497689" r:id="rId3"/>
    <p:sldLayoutId id="2147497690" r:id="rId4"/>
    <p:sldLayoutId id="2147497691" r:id="rId5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5" indent="-226515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49" indent="-226515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84" indent="-19677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70" indent="-197689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75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17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52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1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20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6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7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9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36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97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0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595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693" r:id="rId1"/>
    <p:sldLayoutId id="2147497694" r:id="rId2"/>
    <p:sldLayoutId id="2147497695" r:id="rId3"/>
    <p:sldLayoutId id="2147497696" r:id="rId4"/>
    <p:sldLayoutId id="2147497697" r:id="rId5"/>
  </p:sldLayoutIdLst>
  <p:hf hdr="0" ftr="0" dt="0"/>
  <p:txStyles>
    <p:titleStyle>
      <a:lvl1pPr algn="l" defTabSz="5218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5" indent="-226515" algn="l" defTabSz="5218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49" indent="-226515" algn="l" defTabSz="5218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84" indent="-196771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70" indent="-197689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75" indent="-192152" algn="l" defTabSz="5218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17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52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19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20" indent="-130427" algn="l" defTabSz="5218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2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65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7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90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36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97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03" algn="l" defTabSz="5218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065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699" r:id="rId1"/>
    <p:sldLayoutId id="2147497700" r:id="rId2"/>
    <p:sldLayoutId id="2147497701" r:id="rId3"/>
    <p:sldLayoutId id="2147497702" r:id="rId4"/>
    <p:sldLayoutId id="2147497703" r:id="rId5"/>
  </p:sldLayoutIdLst>
  <p:hf hdr="0" ftr="0" dt="0"/>
  <p:txStyles>
    <p:titleStyle>
      <a:lvl1pPr algn="l" defTabSz="53158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755" indent="-230755" algn="l" defTabSz="53158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610" indent="-230755" algn="l" defTabSz="53158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1806" indent="-200356" algn="l" defTabSz="53158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2994" indent="-201300" algn="l" defTabSz="53158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8674" indent="-195723" algn="l" defTabSz="53158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1832" indent="-132868" algn="l" defTabSz="53158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7582" indent="-132868" algn="l" defTabSz="53158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3415" indent="-132868" algn="l" defTabSz="53158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9179" indent="-132868" algn="l" defTabSz="53158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803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581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7371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3164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8890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4729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0514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6348" algn="l" defTabSz="53158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7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705" r:id="rId1"/>
    <p:sldLayoutId id="2147497706" r:id="rId2"/>
    <p:sldLayoutId id="2147497707" r:id="rId3"/>
    <p:sldLayoutId id="2147497708" r:id="rId4"/>
    <p:sldLayoutId id="2147497709" r:id="rId5"/>
    <p:sldLayoutId id="2147497710" r:id="rId6"/>
  </p:sldLayoutIdLst>
  <p:hf hdr="0" ftr="0" dt="0"/>
  <p:txStyles>
    <p:titleStyle>
      <a:lvl1pPr algn="l" defTabSz="52297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29" indent="-227029" algn="l" defTabSz="52297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009" indent="-227029" algn="l" defTabSz="52297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987" indent="-197202" algn="l" defTabSz="5229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904" indent="-198124" algn="l" defTabSz="5229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424" indent="-192585" algn="l" defTabSz="5229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220" indent="-130713" algn="l" defTabSz="5229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633" indent="-130713" algn="l" defTabSz="5229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260" indent="-130713" algn="l" defTabSz="5229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666" indent="-130713" algn="l" defTabSz="5229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487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977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590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987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367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021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469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945" algn="l" defTabSz="52297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155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726" r:id="rId1"/>
    <p:sldLayoutId id="2147497727" r:id="rId2"/>
    <p:sldLayoutId id="2147497728" r:id="rId3"/>
    <p:sldLayoutId id="2147497729" r:id="rId4"/>
    <p:sldLayoutId id="2147497730" r:id="rId5"/>
  </p:sldLayoutIdLst>
  <p:hf hdr="0" ftr="0" dt="0"/>
  <p:txStyles>
    <p:titleStyle>
      <a:lvl1pPr algn="l" defTabSz="52284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68" indent="-226968" algn="l" defTabSz="52284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859" indent="-226968" algn="l" defTabSz="52284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790" indent="-197150" algn="l" defTabSz="52284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672" indent="-198073" algn="l" defTabSz="52284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135" indent="-192533" algn="l" defTabSz="52284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844" indent="-130681" algn="l" defTabSz="5228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189" indent="-130681" algn="l" defTabSz="5228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740" indent="-130681" algn="l" defTabSz="5228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071" indent="-130681" algn="l" defTabSz="52284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429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847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387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708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024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609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977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390" algn="l" defTabSz="52284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915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770" r:id="rId1"/>
    <p:sldLayoutId id="2147497771" r:id="rId2"/>
    <p:sldLayoutId id="2147497772" r:id="rId3"/>
    <p:sldLayoutId id="2147497773" r:id="rId4"/>
    <p:sldLayoutId id="2147497774" r:id="rId5"/>
  </p:sldLayoutIdLst>
  <p:hf hdr="0" ftr="0" dt="0"/>
  <p:txStyles>
    <p:titleStyle>
      <a:lvl1pPr algn="l" defTabSz="52189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44" indent="-226544" algn="l" defTabSz="52189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23" indent="-226544" algn="l" defTabSz="52189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69" indent="-196798" algn="l" defTabSz="5218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94" indent="-197725" algn="l" defTabSz="5218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20" indent="-192182" algn="l" defTabSz="52189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06" indent="-130445" algn="l" defTabSz="521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077" indent="-130445" algn="l" defTabSz="521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173" indent="-130445" algn="l" defTabSz="521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018" indent="-130445" algn="l" defTabSz="52189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44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95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52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14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660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736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644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573" algn="l" defTabSz="52189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31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802" r:id="rId1"/>
    <p:sldLayoutId id="2147497803" r:id="rId2"/>
    <p:sldLayoutId id="2147497804" r:id="rId3"/>
    <p:sldLayoutId id="2147497805" r:id="rId4"/>
    <p:sldLayoutId id="2147497806" r:id="rId5"/>
  </p:sldLayoutIdLst>
  <p:hf hdr="0" ftr="0" dt="0"/>
  <p:txStyles>
    <p:titleStyle>
      <a:lvl1pPr algn="l" defTabSz="53282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301" indent="-231301" algn="l" defTabSz="53282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2854" indent="-231301" algn="l" defTabSz="53282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3495" indent="-200814" algn="l" defTabSz="5328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5188" indent="-201756" algn="l" defTabSz="5328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1318" indent="-196170" algn="l" defTabSz="5328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5236" indent="-133175" algn="l" defTabSz="5328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1623" indent="-133175" algn="l" defTabSz="5328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8041" indent="-133175" algn="l" defTabSz="5328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4429" indent="-133175" algn="l" defTabSz="5328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421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2825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9236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5651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1994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8445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4842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1314" algn="l" defTabSz="53282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454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27" r:id="rId1"/>
    <p:sldLayoutId id="2147486628" r:id="rId2"/>
    <p:sldLayoutId id="2147486629" r:id="rId3"/>
    <p:sldLayoutId id="2147486630" r:id="rId4"/>
    <p:sldLayoutId id="2147486631" r:id="rId5"/>
    <p:sldLayoutId id="2147486632" r:id="rId6"/>
    <p:sldLayoutId id="2147486633" r:id="rId7"/>
  </p:sldLayoutIdLst>
  <p:hf hdr="0" ftr="0" dt="0"/>
  <p:txStyles>
    <p:titleStyle>
      <a:lvl1pPr algn="l" defTabSz="51445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308" indent="-223308" algn="l" defTabSz="51445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486" indent="-223308" algn="l" defTabSz="51445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244" indent="-194026" algn="l" defTabSz="5144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973" indent="-194947" algn="l" defTabSz="5144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336" indent="-189433" algn="l" defTabSz="51445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4814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1959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9347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6519" indent="-128643" algn="l" defTabSz="51445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254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452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871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971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121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482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0662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7878" algn="l" defTabSz="51445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755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808" r:id="rId1"/>
    <p:sldLayoutId id="2147497809" r:id="rId2"/>
    <p:sldLayoutId id="2147497810" r:id="rId3"/>
    <p:sldLayoutId id="2147497811" r:id="rId4"/>
    <p:sldLayoutId id="2147497812" r:id="rId5"/>
  </p:sldLayoutIdLst>
  <p:hf hdr="0" ftr="0" dt="0"/>
  <p:txStyles>
    <p:titleStyle>
      <a:lvl1pPr algn="l" defTabSz="5230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52" indent="-227052" algn="l" defTabSz="5230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059" indent="-227052" algn="l" defTabSz="5230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060" indent="-197227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004" indent="-198152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539" indent="-192602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377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812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463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897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15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038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671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084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509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186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647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160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43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840" r:id="rId1"/>
    <p:sldLayoutId id="2147497841" r:id="rId2"/>
    <p:sldLayoutId id="2147497842" r:id="rId3"/>
    <p:sldLayoutId id="2147497843" r:id="rId4"/>
    <p:sldLayoutId id="2147497844" r:id="rId5"/>
  </p:sldLayoutIdLst>
  <p:hf hdr="0" ftr="0" dt="0"/>
  <p:txStyles>
    <p:titleStyle>
      <a:lvl1pPr algn="l" defTabSz="5219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87" indent="-226587" algn="l" defTabSz="5219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11" indent="-226587" algn="l" defTabSz="5219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96" indent="-196820" algn="l" defTabSz="5219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50" indent="-197745" algn="l" defTabSz="5219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317" indent="-192218" algn="l" defTabSz="5219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456" indent="-130468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377" indent="-130468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513" indent="-130468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411" indent="-130468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84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87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95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990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886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009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951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928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244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847" r:id="rId1"/>
    <p:sldLayoutId id="2147497848" r:id="rId2"/>
    <p:sldLayoutId id="2147497849" r:id="rId3"/>
    <p:sldLayoutId id="2147497850" r:id="rId4"/>
    <p:sldLayoutId id="2147497851" r:id="rId5"/>
    <p:sldLayoutId id="2147497852" r:id="rId6"/>
  </p:sldLayoutIdLst>
  <p:hf hdr="0" ftr="0" dt="0"/>
  <p:txStyles>
    <p:titleStyle>
      <a:lvl1pPr algn="l" defTabSz="5346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101" indent="-232101" algn="l" defTabSz="5346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723" indent="-232101" algn="l" defTabSz="5346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075" indent="-201514" algn="l" defTabSz="5346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8467" indent="-202443" algn="l" defTabSz="5346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5293" indent="-196858" algn="l" defTabSz="5346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0353" indent="-133644" algn="l" defTabSz="534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7694" indent="-133644" algn="l" defTabSz="534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5030" indent="-133644" algn="l" defTabSz="534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2355" indent="-133644" algn="l" defTabSz="5346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357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696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2033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9393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6649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4039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1365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8794" algn="l" defTabSz="5346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981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880" r:id="rId1"/>
    <p:sldLayoutId id="2147497881" r:id="rId2"/>
    <p:sldLayoutId id="2147497882" r:id="rId3"/>
    <p:sldLayoutId id="2147497883" r:id="rId4"/>
    <p:sldLayoutId id="2147497884" r:id="rId5"/>
    <p:sldLayoutId id="2147497885" r:id="rId6"/>
  </p:sldLayoutIdLst>
  <p:hf hdr="0" ftr="0" dt="0"/>
  <p:txStyles>
    <p:titleStyle>
      <a:lvl1pPr algn="l" defTabSz="5230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52" indent="-227052" algn="l" defTabSz="5230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059" indent="-227052" algn="l" defTabSz="5230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060" indent="-197227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004" indent="-198152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539" indent="-192602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377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812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463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897" indent="-130728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15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038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671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084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509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186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647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160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057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954" r:id="rId1"/>
    <p:sldLayoutId id="2147497955" r:id="rId2"/>
    <p:sldLayoutId id="2147497956" r:id="rId3"/>
    <p:sldLayoutId id="2147497957" r:id="rId4"/>
    <p:sldLayoutId id="2147497958" r:id="rId5"/>
  </p:sldLayoutIdLst>
  <p:hf hdr="0" ftr="0" dt="0"/>
  <p:txStyles>
    <p:titleStyle>
      <a:lvl1pPr algn="l" defTabSz="5256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213" indent="-228213" algn="l" defTabSz="5256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5710" indent="-228213" algn="l" defTabSz="5256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3741" indent="-198217" algn="l" defTabSz="5256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2661" indent="-199146" algn="l" defTabSz="5256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6187" indent="-193571" algn="l" defTabSz="5256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5713" indent="-131383" algn="l" defTabSz="5256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8502" indent="-131383" algn="l" defTabSz="5256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1393" indent="-131383" algn="l" defTabSz="5256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4212" indent="-131383" algn="l" defTabSz="5256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849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687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8634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1402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4176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7153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9946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2803" algn="l" defTabSz="5256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081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985" r:id="rId1"/>
    <p:sldLayoutId id="2147497986" r:id="rId2"/>
    <p:sldLayoutId id="2147497987" r:id="rId3"/>
    <p:sldLayoutId id="2147497988" r:id="rId4"/>
    <p:sldLayoutId id="2147497989" r:id="rId5"/>
  </p:sldLayoutIdLst>
  <p:hf hdr="0" ftr="0" dt="0"/>
  <p:txStyles>
    <p:titleStyle>
      <a:lvl1pPr algn="l" defTabSz="52335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93" indent="-227193" algn="l" defTabSz="52335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384" indent="-227193" algn="l" defTabSz="52335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505" indent="-197347" algn="l" defTabSz="5233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570" indent="-198271" algn="l" defTabSz="5233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221" indent="-192722" algn="l" defTabSz="5233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9268" indent="-130814" algn="l" defTabSz="523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875" indent="-130814" algn="l" defTabSz="523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670" indent="-130814" algn="l" defTabSz="523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4273" indent="-130814" algn="l" defTabSz="523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671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355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157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748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8314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0153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784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3450" algn="l" defTabSz="52335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330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7991" r:id="rId1"/>
    <p:sldLayoutId id="2147497992" r:id="rId2"/>
    <p:sldLayoutId id="2147497993" r:id="rId3"/>
    <p:sldLayoutId id="2147497994" r:id="rId4"/>
    <p:sldLayoutId id="2147497995" r:id="rId5"/>
  </p:sldLayoutIdLst>
  <p:hf hdr="0" ftr="0" dt="0"/>
  <p:txStyles>
    <p:titleStyle>
      <a:lvl1pPr algn="l" defTabSz="53316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440" indent="-231440" algn="l" defTabSz="53316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3182" indent="-231440" algn="l" defTabSz="53316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3953" indent="-200951" algn="l" defTabSz="5331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5771" indent="-201883" algn="l" defTabSz="5331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2021" indent="-196278" algn="l" defTabSz="5331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6139" indent="-133258" algn="l" defTabSz="5331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2693" indent="-133258" algn="l" defTabSz="5331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9278" indent="-133258" algn="l" defTabSz="5331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5830" indent="-133258" algn="l" defTabSz="5331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589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3160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9731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6313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2825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9432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5998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2628" algn="l" defTabSz="53316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586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062" r:id="rId1"/>
    <p:sldLayoutId id="2147498063" r:id="rId2"/>
    <p:sldLayoutId id="2147498064" r:id="rId3"/>
    <p:sldLayoutId id="2147498065" r:id="rId4"/>
    <p:sldLayoutId id="2147498066" r:id="rId5"/>
    <p:sldLayoutId id="2147498067" r:id="rId6"/>
  </p:sldLayoutIdLst>
  <p:hf hdr="0" ftr="0" dt="0"/>
  <p:txStyles>
    <p:titleStyle>
      <a:lvl1pPr algn="l" defTabSz="5351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283" indent="-232283" algn="l" defTabSz="5351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5161" indent="-232283" algn="l" defTabSz="5351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685" indent="-201680" algn="l" defTabSz="535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9247" indent="-202605" algn="l" defTabSz="535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6240" indent="-197012" algn="l" defTabSz="535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1573" indent="-133749" algn="l" defTabSz="53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9129" indent="-133749" algn="l" defTabSz="53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6693" indent="-133749" algn="l" defTabSz="53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4248" indent="-133749" algn="l" defTabSz="53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577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5138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2702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0279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7752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5367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2918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0565" algn="l" defTabSz="5351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046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082" r:id="rId1"/>
    <p:sldLayoutId id="2147498083" r:id="rId2"/>
    <p:sldLayoutId id="2147498084" r:id="rId3"/>
    <p:sldLayoutId id="2147498085" r:id="rId4"/>
    <p:sldLayoutId id="2147498086" r:id="rId5"/>
  </p:sldLayoutIdLst>
  <p:hf hdr="0" ftr="0" dt="0"/>
  <p:txStyles>
    <p:titleStyle>
      <a:lvl1pPr algn="l" defTabSz="52202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04" indent="-226604" algn="l" defTabSz="52202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50" indent="-226604" algn="l" defTabSz="52202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653" indent="-196853" algn="l" defTabSz="5220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225" indent="-197759" algn="l" defTabSz="5220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402" indent="-192227" algn="l" defTabSz="5220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565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516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669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577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02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027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149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069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989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133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095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098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706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103" r:id="rId1"/>
    <p:sldLayoutId id="2147498104" r:id="rId2"/>
    <p:sldLayoutId id="2147498105" r:id="rId3"/>
    <p:sldLayoutId id="2147498106" r:id="rId4"/>
    <p:sldLayoutId id="2147498107" r:id="rId5"/>
  </p:sldLayoutIdLst>
  <p:hf hdr="0" ftr="0" dt="0"/>
  <p:txStyles>
    <p:titleStyle>
      <a:lvl1pPr algn="l" defTabSz="52597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340" indent="-228340" algn="l" defTabSz="52597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5993" indent="-228340" algn="l" defTabSz="52597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4131" indent="-198327" algn="l" defTabSz="52597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3163" indent="-199241" algn="l" defTabSz="52597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6788" indent="-193685" algn="l" defTabSz="52597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6498" indent="-131464" algn="l" defTabSz="5259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9428" indent="-131464" algn="l" defTabSz="5259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2453" indent="-131464" algn="l" defTabSz="5259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5417" indent="-131464" algn="l" defTabSz="5259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992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973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9060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1962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4887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8002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0951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3942" algn="l" defTabSz="52597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50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35" r:id="rId1"/>
    <p:sldLayoutId id="2147486636" r:id="rId2"/>
    <p:sldLayoutId id="2147486637" r:id="rId3"/>
    <p:sldLayoutId id="2147486638" r:id="rId4"/>
    <p:sldLayoutId id="2147486639" r:id="rId5"/>
    <p:sldLayoutId id="2147486640" r:id="rId6"/>
    <p:sldLayoutId id="2147486641" r:id="rId7"/>
  </p:sldLayoutIdLst>
  <p:hf hdr="0" ftr="0" dt="0"/>
  <p:txStyles>
    <p:titleStyle>
      <a:lvl1pPr algn="l" defTabSz="5145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364" indent="-223364" algn="l" defTabSz="5145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573" indent="-223364" algn="l" defTabSz="5145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375" indent="-194055" algn="l" defTabSz="5145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134" indent="-194992" algn="l" defTabSz="5145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544" indent="-189469" algn="l" defTabSz="5145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066" indent="-128661" algn="l" defTabSz="5145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2268" indent="-128661" algn="l" defTabSz="5145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9704" indent="-128661" algn="l" defTabSz="5145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6914" indent="-128661" algn="l" defTabSz="5145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289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551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998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163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357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766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0990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8252" algn="l" defTabSz="5145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048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109" r:id="rId1"/>
    <p:sldLayoutId id="2147498110" r:id="rId2"/>
    <p:sldLayoutId id="2147498111" r:id="rId3"/>
    <p:sldLayoutId id="2147498112" r:id="rId4"/>
    <p:sldLayoutId id="2147498113" r:id="rId5"/>
  </p:sldLayoutIdLst>
  <p:hf hdr="0" ftr="0" dt="0"/>
  <p:txStyles>
    <p:titleStyle>
      <a:lvl1pPr algn="l" defTabSz="53436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951" indent="-231951" algn="l" defTabSz="53436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395" indent="-231951" algn="l" defTabSz="53436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5620" indent="-201387" algn="l" defTabSz="5343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7896" indent="-202316" algn="l" defTabSz="5343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4589" indent="-196729" algn="l" defTabSz="53436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9454" indent="-133563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6608" indent="-133563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3791" indent="-133563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0961" indent="-133563" algn="l" defTabSz="53436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190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364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1538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8727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5833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3046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0216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7455" algn="l" defTabSz="53436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441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130" r:id="rId1"/>
    <p:sldLayoutId id="2147498131" r:id="rId2"/>
    <p:sldLayoutId id="2147498132" r:id="rId3"/>
    <p:sldLayoutId id="2147498133" r:id="rId4"/>
    <p:sldLayoutId id="2147498134" r:id="rId5"/>
  </p:sldLayoutIdLst>
  <p:hf hdr="0" ftr="0" dt="0"/>
  <p:txStyles>
    <p:titleStyle>
      <a:lvl1pPr algn="l" defTabSz="52598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346" indent="-228346" algn="l" defTabSz="52598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6012" indent="-228346" algn="l" defTabSz="52598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4151" indent="-198327" algn="l" defTabSz="5259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3180" indent="-199241" algn="l" defTabSz="5259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6818" indent="-193691" algn="l" defTabSz="52598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6538" indent="-131464" algn="l" defTabSz="525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9471" indent="-131464" algn="l" defTabSz="525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2510" indent="-131464" algn="l" defTabSz="525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5468" indent="-131464" algn="l" defTabSz="52598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999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5986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9086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1994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4923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8044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1001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3997" algn="l" defTabSz="52598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399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240" r:id="rId1"/>
    <p:sldLayoutId id="2147498241" r:id="rId2"/>
    <p:sldLayoutId id="2147498242" r:id="rId3"/>
    <p:sldLayoutId id="2147498243" r:id="rId4"/>
    <p:sldLayoutId id="2147498244" r:id="rId5"/>
  </p:sldLayoutIdLst>
  <p:hf hdr="0" ftr="0" dt="0"/>
  <p:txStyles>
    <p:titleStyle>
      <a:lvl1pPr algn="l" defTabSz="53332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512" indent="-231512" algn="l" defTabSz="53332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3348" indent="-231512" algn="l" defTabSz="53332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4178" indent="-201010" algn="l" defTabSz="5333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6059" indent="-201930" algn="l" defTabSz="5333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2370" indent="-196349" algn="l" defTabSz="5333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6583" indent="-133302" algn="l" defTabSz="5333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3232" indent="-133302" algn="l" defTabSz="5333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9892" indent="-133302" algn="l" defTabSz="5333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6524" indent="-133302" algn="l" defTabSz="5333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670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3325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9979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6644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3217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9929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6573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3291" algn="l" defTabSz="53332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132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246" r:id="rId1"/>
    <p:sldLayoutId id="2147498247" r:id="rId2"/>
    <p:sldLayoutId id="2147498248" r:id="rId3"/>
    <p:sldLayoutId id="2147498249" r:id="rId4"/>
    <p:sldLayoutId id="2147498250" r:id="rId5"/>
    <p:sldLayoutId id="2147498251" r:id="rId6"/>
  </p:sldLayoutIdLst>
  <p:hf hdr="0" ftr="0" dt="0"/>
  <p:txStyles>
    <p:titleStyle>
      <a:lvl1pPr algn="l" defTabSz="53542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415" indent="-232415" algn="l" defTabSz="53542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5453" indent="-232415" algn="l" defTabSz="53542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7087" indent="-201784" algn="l" defTabSz="5354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9765" indent="-202720" algn="l" defTabSz="5354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6859" indent="-197115" algn="l" defTabSz="53542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2377" indent="-133826" algn="l" defTabSz="5354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0079" indent="-133826" algn="l" defTabSz="5354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7791" indent="-133826" algn="l" defTabSz="5354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5479" indent="-133826" algn="l" defTabSz="53542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724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5428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3130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0862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8487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6244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3945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1726" algn="l" defTabSz="53542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895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278" r:id="rId1"/>
    <p:sldLayoutId id="2147498279" r:id="rId2"/>
    <p:sldLayoutId id="2147498280" r:id="rId3"/>
    <p:sldLayoutId id="2147498281" r:id="rId4"/>
    <p:sldLayoutId id="2147498282" r:id="rId5"/>
  </p:sldLayoutIdLst>
  <p:hf hdr="0" ftr="0" dt="0"/>
  <p:txStyles>
    <p:titleStyle>
      <a:lvl1pPr algn="l" defTabSz="53467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081" indent="-232081" algn="l" defTabSz="53467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696" indent="-232081" algn="l" defTabSz="53467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048" indent="-201502" algn="l" defTabSz="5346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8438" indent="-202431" algn="l" defTabSz="5346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5241" indent="-196840" algn="l" defTabSz="5346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0293" indent="-133644" algn="l" defTabSz="5346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7613" indent="-133644" algn="l" defTabSz="5346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4936" indent="-133644" algn="l" defTabSz="5346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2253" indent="-133644" algn="l" defTabSz="5346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340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671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1997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9339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6587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3964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1290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8675" algn="l" defTabSz="53467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213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299" r:id="rId1"/>
    <p:sldLayoutId id="2147498300" r:id="rId2"/>
    <p:sldLayoutId id="2147498301" r:id="rId3"/>
    <p:sldLayoutId id="2147498302" r:id="rId4"/>
    <p:sldLayoutId id="2147498303" r:id="rId5"/>
  </p:sldLayoutIdLst>
  <p:hf hdr="0" ftr="0" dt="0"/>
  <p:txStyles>
    <p:titleStyle>
      <a:lvl1pPr algn="l" defTabSz="5230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58" indent="-227058" algn="l" defTabSz="5230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066" indent="-227058" algn="l" defTabSz="5230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073" indent="-197231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027" indent="-198152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568" indent="-192608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413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859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515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952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21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038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695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124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538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229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695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214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690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305" r:id="rId1"/>
    <p:sldLayoutId id="2147498306" r:id="rId2"/>
    <p:sldLayoutId id="2147498307" r:id="rId3"/>
    <p:sldLayoutId id="2147498308" r:id="rId4"/>
    <p:sldLayoutId id="2147498309" r:id="rId5"/>
  </p:sldLayoutIdLst>
  <p:hf hdr="0" ftr="0" dt="0"/>
  <p:txStyles>
    <p:titleStyle>
      <a:lvl1pPr algn="l" defTabSz="5230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058" indent="-227058" algn="l" defTabSz="5230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066" indent="-227058" algn="l" defTabSz="5230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073" indent="-197231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027" indent="-198152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568" indent="-192608" algn="l" defTabSz="5230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413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9859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515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2952" indent="-130736" algn="l" defTabSz="5230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21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038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695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124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538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229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0695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214" algn="l" defTabSz="5230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351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351" r:id="rId1"/>
    <p:sldLayoutId id="2147498352" r:id="rId2"/>
    <p:sldLayoutId id="2147498353" r:id="rId3"/>
    <p:sldLayoutId id="2147498354" r:id="rId4"/>
    <p:sldLayoutId id="2147498355" r:id="rId5"/>
  </p:sldLayoutIdLst>
  <p:hf hdr="0" ftr="0" dt="0"/>
  <p:txStyles>
    <p:titleStyle>
      <a:lvl1pPr algn="l" defTabSz="52316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04" indent="-227104" algn="l" defTabSz="52316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186" indent="-227104" algn="l" defTabSz="52316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229" indent="-197274" algn="l" defTabSz="5231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218" indent="-198200" algn="l" defTabSz="5231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799" indent="-192650" algn="l" defTabSz="52316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711" indent="-130759" algn="l" defTabSz="5231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216" indent="-130759" algn="l" defTabSz="5231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925" indent="-130759" algn="l" defTabSz="5231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414" indent="-130759" algn="l" defTabSz="52316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73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165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861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345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815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553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086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664" algn="l" defTabSz="52316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036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383" r:id="rId1"/>
    <p:sldLayoutId id="2147498384" r:id="rId2"/>
    <p:sldLayoutId id="2147498385" r:id="rId3"/>
    <p:sldLayoutId id="2147498386" r:id="rId4"/>
    <p:sldLayoutId id="2147498387" r:id="rId5"/>
  </p:sldLayoutIdLst>
  <p:hf hdr="0" ftr="0" dt="0"/>
  <p:txStyles>
    <p:titleStyle>
      <a:lvl1pPr algn="l" defTabSz="52403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491" indent="-227491" algn="l" defTabSz="52403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055" indent="-227491" algn="l" defTabSz="52403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437" indent="-197595" algn="l" defTabSz="5240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746" indent="-198525" algn="l" defTabSz="5240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664" indent="-192969" algn="l" defTabSz="5240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1133" indent="-130973" algn="l" defTabSz="5240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3083" indent="-130973" algn="l" defTabSz="5240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5201" indent="-130973" algn="l" defTabSz="5240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7158" indent="-130973" algn="l" defTabSz="5240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018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035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162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099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0004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2184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4155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6167" algn="l" defTabSz="52403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094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389" r:id="rId1"/>
    <p:sldLayoutId id="2147498390" r:id="rId2"/>
    <p:sldLayoutId id="2147498391" r:id="rId3"/>
    <p:sldLayoutId id="2147498392" r:id="rId4"/>
    <p:sldLayoutId id="2147498393" r:id="rId5"/>
  </p:sldLayoutIdLst>
  <p:hf hdr="0" ftr="0" dt="0"/>
  <p:txStyles>
    <p:titleStyle>
      <a:lvl1pPr algn="l" defTabSz="5237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349" indent="-227349" algn="l" defTabSz="5237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736" indent="-227349" algn="l" defTabSz="5237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993" indent="-197481" algn="l" defTabSz="5237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191" indent="-198398" algn="l" defTabSz="5237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965" indent="-192849" algn="l" defTabSz="5237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245" indent="-130898" algn="l" defTabSz="5237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019" indent="-130898" algn="l" defTabSz="5237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3991" indent="-130898" algn="l" defTabSz="5237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5770" indent="-130898" algn="l" defTabSz="5237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856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706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682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453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197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214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025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4872" algn="l" defTabSz="5237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796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775" r:id="rId1"/>
    <p:sldLayoutId id="2147486776" r:id="rId2"/>
    <p:sldLayoutId id="2147486777" r:id="rId3"/>
    <p:sldLayoutId id="2147486778" r:id="rId4"/>
    <p:sldLayoutId id="2147486779" r:id="rId5"/>
    <p:sldLayoutId id="2147486780" r:id="rId6"/>
  </p:sldLayoutIdLst>
  <p:hf hdr="0" ftr="0" dt="0"/>
  <p:txStyles>
    <p:titleStyle>
      <a:lvl1pPr algn="l" defTabSz="51272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571" indent="-222571" algn="l" defTabSz="51272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757" indent="-222571" algn="l" defTabSz="51272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863" indent="-193393" algn="l" defTabSz="51272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931" indent="-194309" algn="l" defTabSz="51272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670" indent="-188792" algn="l" defTabSz="51272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0112" indent="-128224" algn="l" defTabSz="51272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6325" indent="-128224" algn="l" defTabSz="51272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2844" indent="-128224" algn="l" defTabSz="51272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9197" indent="-128224" algn="l" defTabSz="51272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394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722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292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511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813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8299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4638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962" algn="l" defTabSz="51272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567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21" r:id="rId1"/>
    <p:sldLayoutId id="2147498422" r:id="rId2"/>
    <p:sldLayoutId id="2147498423" r:id="rId3"/>
    <p:sldLayoutId id="2147498424" r:id="rId4"/>
    <p:sldLayoutId id="2147498425" r:id="rId5"/>
  </p:sldLayoutIdLst>
  <p:hf hdr="0" ftr="0" dt="0"/>
  <p:txStyles>
    <p:titleStyle>
      <a:lvl1pPr algn="l" defTabSz="53571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542" indent="-232542" algn="l" defTabSz="53571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5742" indent="-232542" algn="l" defTabSz="53571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7493" indent="-201888" algn="l" defTabSz="5357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0278" indent="-202818" algn="l" defTabSz="5357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7475" indent="-197220" algn="l" defTabSz="53571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3174" indent="-133902" algn="l" defTabSz="535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1017" indent="-133902" algn="l" defTabSz="535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8875" indent="-133902" algn="l" defTabSz="535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6712" indent="-133902" algn="l" defTabSz="53571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865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5711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3568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1436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9206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7110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4945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2878" algn="l" defTabSz="53571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511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53" r:id="rId1"/>
    <p:sldLayoutId id="2147498454" r:id="rId2"/>
    <p:sldLayoutId id="2147498455" r:id="rId3"/>
    <p:sldLayoutId id="2147498456" r:id="rId4"/>
    <p:sldLayoutId id="2147498457" r:id="rId5"/>
    <p:sldLayoutId id="2147498458" r:id="rId6"/>
  </p:sldLayoutIdLst>
  <p:hf hdr="0" ftr="0" dt="0"/>
  <p:txStyles>
    <p:titleStyle>
      <a:lvl1pPr algn="l" defTabSz="53576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559" indent="-232559" algn="l" defTabSz="53576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5796" indent="-232559" algn="l" defTabSz="53576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7572" indent="-201911" algn="l" defTabSz="5357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0369" indent="-202847" algn="l" defTabSz="5357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7596" indent="-197231" algn="l" defTabSz="5357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3325" indent="-133922" algn="l" defTabSz="5357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1200" indent="-133922" algn="l" defTabSz="5357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9083" indent="-133922" algn="l" defTabSz="5357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6958" indent="-133922" algn="l" defTabSz="5357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892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5768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3649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1549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9342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7278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5141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3096" algn="l" defTabSz="53576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729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61" r:id="rId1"/>
    <p:sldLayoutId id="2147498462" r:id="rId2"/>
    <p:sldLayoutId id="2147498463" r:id="rId3"/>
    <p:sldLayoutId id="2147498464" r:id="rId4"/>
    <p:sldLayoutId id="2147498465" r:id="rId5"/>
  </p:sldLayoutIdLst>
  <p:hf hdr="0" ftr="0" dt="0"/>
  <p:txStyles>
    <p:titleStyle>
      <a:lvl1pPr algn="l" defTabSz="53496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208" indent="-232208" algn="l" defTabSz="53496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987" indent="-232208" algn="l" defTabSz="53496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446" indent="-201607" algn="l" defTabSz="5349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8941" indent="-202539" algn="l" defTabSz="5349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5854" indent="-196939" algn="l" defTabSz="5349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1083" indent="-133719" algn="l" defTabSz="5349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8556" indent="-133719" algn="l" defTabSz="5349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6015" indent="-133719" algn="l" defTabSz="5349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3487" indent="-133719" algn="l" defTabSz="5349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484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960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2431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9917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7309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4830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2300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9833" algn="l" defTabSz="53496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318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81" r:id="rId1"/>
    <p:sldLayoutId id="2147498482" r:id="rId2"/>
    <p:sldLayoutId id="2147498483" r:id="rId3"/>
    <p:sldLayoutId id="2147498484" r:id="rId4"/>
    <p:sldLayoutId id="2147498485" r:id="rId5"/>
  </p:sldLayoutIdLst>
  <p:hf hdr="0" ftr="0" dt="0"/>
  <p:txStyles>
    <p:titleStyle>
      <a:lvl1pPr algn="l" defTabSz="53497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214" indent="-232214" algn="l" defTabSz="53497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997" indent="-232214" algn="l" defTabSz="53497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469" indent="-201611" algn="l" defTabSz="5349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8970" indent="-202548" algn="l" defTabSz="5349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5882" indent="-196942" algn="l" defTabSz="5349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1121" indent="-133719" algn="l" defTabSz="5349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8591" indent="-133719" algn="l" defTabSz="5349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6073" indent="-133719" algn="l" defTabSz="5349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3549" indent="-133719" algn="l" defTabSz="5349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493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974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2456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9944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7342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4870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2347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9892" algn="l" defTabSz="53497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337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87" r:id="rId1"/>
    <p:sldLayoutId id="2147498488" r:id="rId2"/>
    <p:sldLayoutId id="2147498489" r:id="rId3"/>
    <p:sldLayoutId id="2147498490" r:id="rId4"/>
    <p:sldLayoutId id="2147498491" r:id="rId5"/>
  </p:sldLayoutIdLst>
  <p:hf hdr="0" ftr="0" dt="0"/>
  <p:txStyles>
    <p:titleStyle>
      <a:lvl1pPr algn="l" defTabSz="5231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10" indent="-227110" algn="l" defTabSz="5231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194" indent="-227110" algn="l" defTabSz="5231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251" indent="-197277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235" indent="-198200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833" indent="-192654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752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263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977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477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85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170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873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367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846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593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126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707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503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494" r:id="rId1"/>
    <p:sldLayoutId id="2147498495" r:id="rId2"/>
    <p:sldLayoutId id="2147498496" r:id="rId3"/>
    <p:sldLayoutId id="2147498497" r:id="rId4"/>
    <p:sldLayoutId id="2147498498" r:id="rId5"/>
  </p:sldLayoutIdLst>
  <p:hf hdr="0" ftr="0" dt="0"/>
  <p:txStyles>
    <p:titleStyle>
      <a:lvl1pPr algn="l" defTabSz="5231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10" indent="-227110" algn="l" defTabSz="5231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194" indent="-227110" algn="l" defTabSz="5231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251" indent="-197277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235" indent="-198200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833" indent="-192654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752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263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977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477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85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170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873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367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846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593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126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707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079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567" r:id="rId1"/>
    <p:sldLayoutId id="2147498568" r:id="rId2"/>
    <p:sldLayoutId id="2147498569" r:id="rId3"/>
    <p:sldLayoutId id="2147498570" r:id="rId4"/>
    <p:sldLayoutId id="2147498571" r:id="rId5"/>
  </p:sldLayoutIdLst>
  <p:hf hdr="0" ftr="0" dt="0"/>
  <p:txStyles>
    <p:titleStyle>
      <a:lvl1pPr algn="l" defTabSz="53355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616" indent="-231616" algn="l" defTabSz="53355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3582" indent="-231616" algn="l" defTabSz="53355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4511" indent="-201092" algn="l" defTabSz="5335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6469" indent="-202022" algn="l" defTabSz="5335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2874" indent="-196426" algn="l" defTabSz="5335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7232" indent="-133359" algn="l" defTabSz="533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3985" indent="-133359" algn="l" defTabSz="533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0775" indent="-133359" algn="l" defTabSz="533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7536" indent="-133359" algn="l" defTabSz="533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786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3559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0336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7110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3813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0628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7404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4229" algn="l" defTabSz="53355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36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573" r:id="rId1"/>
    <p:sldLayoutId id="2147498574" r:id="rId2"/>
    <p:sldLayoutId id="2147498575" r:id="rId3"/>
    <p:sldLayoutId id="2147498576" r:id="rId4"/>
    <p:sldLayoutId id="2147498577" r:id="rId5"/>
  </p:sldLayoutIdLst>
  <p:hf hdr="0" ftr="0" dt="0"/>
  <p:txStyles>
    <p:titleStyle>
      <a:lvl1pPr algn="l" defTabSz="52443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661" indent="-227661" algn="l" defTabSz="52443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448" indent="-227661" algn="l" defTabSz="52443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980" indent="-197738" algn="l" defTabSz="5244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0447" indent="-198658" algn="l" defTabSz="5244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3501" indent="-193115" algn="l" defTabSz="5244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2219" indent="-131080" algn="l" defTabSz="524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4351" indent="-131080" algn="l" defTabSz="524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6668" indent="-131080" algn="l" defTabSz="524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8833" indent="-131080" algn="l" defTabSz="524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214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431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743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879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0982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3350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5520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7741" algn="l" defTabSz="52443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837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670" r:id="rId1"/>
    <p:sldLayoutId id="2147498671" r:id="rId2"/>
    <p:sldLayoutId id="2147498672" r:id="rId3"/>
    <p:sldLayoutId id="2147498673" r:id="rId4"/>
    <p:sldLayoutId id="2147498674" r:id="rId5"/>
    <p:sldLayoutId id="2147498675" r:id="rId6"/>
    <p:sldLayoutId id="2147498676" r:id="rId7"/>
    <p:sldLayoutId id="2147498677" r:id="rId8"/>
  </p:sldLayoutIdLst>
  <p:hf hdr="0" ftr="0" dt="0"/>
  <p:txStyles>
    <p:titleStyle>
      <a:lvl1pPr algn="l" defTabSz="53120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599" indent="-230599" algn="l" defTabSz="53120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230" indent="-230599" algn="l" defTabSz="53120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1292" indent="-200213" algn="l" defTabSz="5312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2353" indent="-201167" algn="l" defTabSz="5312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7878" indent="-195576" algn="l" defTabSz="5312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0819" indent="-132770" algn="l" defTabSz="5312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6362" indent="-132770" algn="l" defTabSz="5312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1998" indent="-132770" algn="l" defTabSz="5312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7589" indent="-132770" algn="l" defTabSz="5312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610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201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6800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2402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7972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3607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9201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4830" algn="l" defTabSz="53120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970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692" r:id="rId1"/>
    <p:sldLayoutId id="2147498693" r:id="rId2"/>
    <p:sldLayoutId id="2147498694" r:id="rId3"/>
    <p:sldLayoutId id="2147498695" r:id="rId4"/>
    <p:sldLayoutId id="2147498696" r:id="rId5"/>
    <p:sldLayoutId id="2147498697" r:id="rId6"/>
  </p:sldLayoutIdLst>
  <p:hf hdr="0" ftr="0" dt="0"/>
  <p:txStyles>
    <p:titleStyle>
      <a:lvl1pPr algn="l" defTabSz="53659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920" indent="-232920" algn="l" defTabSz="53659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6637" indent="-232920" algn="l" defTabSz="53659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8720" indent="-202218" algn="l" defTabSz="5365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1847" indent="-203148" algn="l" defTabSz="5365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9376" indent="-197540" algn="l" defTabSz="5365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5618" indent="-134130" algn="l" defTabSz="5365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3925" indent="-134130" algn="l" defTabSz="5365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2224" indent="-134130" algn="l" defTabSz="5365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0511" indent="-134130" algn="l" defTabSz="5365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8311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6599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4902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3219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1437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9789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8062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6447" algn="l" defTabSz="53659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26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783" r:id="rId1"/>
    <p:sldLayoutId id="2147486784" r:id="rId2"/>
    <p:sldLayoutId id="2147486785" r:id="rId3"/>
    <p:sldLayoutId id="2147486786" r:id="rId4"/>
    <p:sldLayoutId id="2147486787" r:id="rId5"/>
  </p:sldLayoutIdLst>
  <p:hf hdr="0" ftr="0" dt="0"/>
  <p:txStyles>
    <p:titleStyle>
      <a:lvl1pPr algn="l" defTabSz="51774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745" indent="-224745" algn="l" defTabSz="51774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761" indent="-224745" algn="l" defTabSz="51774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756" indent="-195282" algn="l" defTabSz="5177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8694" indent="-196205" algn="l" defTabSz="5177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9336" indent="-190666" algn="l" defTabSz="51774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3830" indent="-129425" algn="l" defTabSz="5177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2668" indent="-129425" algn="l" defTabSz="5177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1654" indent="-129425" algn="l" defTabSz="5177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0437" indent="-129425" algn="l" defTabSz="51774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900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741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809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5550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4284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3336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2107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1025" algn="l" defTabSz="51774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185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715" r:id="rId1"/>
    <p:sldLayoutId id="2147498716" r:id="rId2"/>
    <p:sldLayoutId id="2147498717" r:id="rId3"/>
    <p:sldLayoutId id="2147498718" r:id="rId4"/>
    <p:sldLayoutId id="2147498719" r:id="rId5"/>
    <p:sldLayoutId id="2147498720" r:id="rId6"/>
  </p:sldLayoutIdLst>
  <p:hf hdr="0" ftr="0" dt="0"/>
  <p:txStyles>
    <p:titleStyle>
      <a:lvl1pPr algn="l" defTabSz="5287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557" indent="-229557" algn="l" defTabSz="5287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8813" indent="-229557" algn="l" defTabSz="5287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009" indent="-199327" algn="l" defTabSz="528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8115" indent="-200274" algn="l" defTabSz="528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2742" indent="-194696" algn="l" defTabSz="528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4221" indent="-132168" algn="l" defTabSz="528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8524" indent="-132168" algn="l" defTabSz="528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2979" indent="-132168" algn="l" defTabSz="528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7358" indent="-132168" algn="l" defTabSz="528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397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8787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208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7577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1937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6395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0771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5180" algn="l" defTabSz="5287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863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751" r:id="rId1"/>
    <p:sldLayoutId id="2147498752" r:id="rId2"/>
    <p:sldLayoutId id="2147498753" r:id="rId3"/>
    <p:sldLayoutId id="2147498754" r:id="rId4"/>
    <p:sldLayoutId id="2147498755" r:id="rId5"/>
  </p:sldLayoutIdLst>
  <p:hf hdr="0" ftr="0" dt="0"/>
  <p:txStyles>
    <p:titleStyle>
      <a:lvl1pPr algn="l" defTabSz="53585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598" indent="-232598" algn="l" defTabSz="53585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5890" indent="-232598" algn="l" defTabSz="53585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7701" indent="-201930" algn="l" defTabSz="5358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0536" indent="-202874" algn="l" defTabSz="5358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7783" indent="-197272" algn="l" defTabSz="5358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3579" indent="-133943" algn="l" defTabSz="5358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1505" indent="-133943" algn="l" defTabSz="5358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9419" indent="-133943" algn="l" defTabSz="5358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7344" indent="-133943" algn="l" defTabSz="5358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940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5859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3779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1732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9571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7544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5464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3460" algn="l" defTabSz="53585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84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758" r:id="rId1"/>
    <p:sldLayoutId id="2147498759" r:id="rId2"/>
    <p:sldLayoutId id="2147498760" r:id="rId3"/>
    <p:sldLayoutId id="2147498761" r:id="rId4"/>
    <p:sldLayoutId id="2147498762" r:id="rId5"/>
  </p:sldLayoutIdLst>
  <p:hf hdr="0" ftr="0" dt="0"/>
  <p:txStyles>
    <p:titleStyle>
      <a:lvl1pPr algn="l" defTabSz="52317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10" indent="-227110" algn="l" defTabSz="52317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194" indent="-227110" algn="l" defTabSz="52317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251" indent="-197277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235" indent="-198200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0833" indent="-192654" algn="l" defTabSz="52317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8752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263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1977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3477" indent="-130762" algn="l" defTabSz="52317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585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170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873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367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7846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9593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126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2707" algn="l" defTabSz="52317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200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804" r:id="rId1"/>
    <p:sldLayoutId id="2147498805" r:id="rId2"/>
    <p:sldLayoutId id="2147498806" r:id="rId3"/>
    <p:sldLayoutId id="2147498807" r:id="rId4"/>
    <p:sldLayoutId id="2147498808" r:id="rId5"/>
    <p:sldLayoutId id="2147498809" r:id="rId6"/>
    <p:sldLayoutId id="2147498810" r:id="rId7"/>
  </p:sldLayoutIdLst>
  <p:hf hdr="0" ftr="0" dt="0"/>
  <p:txStyles>
    <p:titleStyle>
      <a:lvl1pPr algn="l" defTabSz="52891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609" indent="-229609" algn="l" defTabSz="52891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8940" indent="-229609" algn="l" defTabSz="52891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177" indent="-199368" algn="l" defTabSz="5289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8340" indent="-200306" algn="l" defTabSz="5289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3007" indent="-194739" algn="l" defTabSz="52891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4564" indent="-132210" algn="l" defTabSz="5289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8918" indent="-132210" algn="l" defTabSz="5289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3447" indent="-132210" algn="l" defTabSz="5289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7889" indent="-132210" algn="l" defTabSz="52891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458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8914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385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7820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2243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6768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1210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5672" algn="l" defTabSz="52891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02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812" r:id="rId1"/>
    <p:sldLayoutId id="2147498813" r:id="rId2"/>
    <p:sldLayoutId id="2147498814" r:id="rId3"/>
    <p:sldLayoutId id="2147498815" r:id="rId4"/>
    <p:sldLayoutId id="2147498816" r:id="rId5"/>
    <p:sldLayoutId id="2147498817" r:id="rId6"/>
  </p:sldLayoutIdLst>
  <p:hf hdr="0" ftr="0" dt="0"/>
  <p:txStyles>
    <p:titleStyle>
      <a:lvl1pPr algn="l" defTabSz="52915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719" indent="-229719" algn="l" defTabSz="52915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187" indent="-229719" algn="l" defTabSz="52915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512" indent="-199468" algn="l" defTabSz="52915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8762" indent="-200410" algn="l" defTabSz="52915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3537" indent="-194828" algn="l" defTabSz="52915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5238" indent="-132273" algn="l" defTabSz="529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9708" indent="-132273" algn="l" defTabSz="529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4361" indent="-132273" algn="l" defTabSz="529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8931" indent="-132273" algn="l" defTabSz="52915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582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158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757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8308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2855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7500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2059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6648" algn="l" defTabSz="52915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250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873" r:id="rId1"/>
    <p:sldLayoutId id="2147498874" r:id="rId2"/>
    <p:sldLayoutId id="2147498875" r:id="rId3"/>
    <p:sldLayoutId id="2147498876" r:id="rId4"/>
    <p:sldLayoutId id="2147498877" r:id="rId5"/>
    <p:sldLayoutId id="2147498878" r:id="rId6"/>
    <p:sldLayoutId id="2147498879" r:id="rId7"/>
    <p:sldLayoutId id="2147498880" r:id="rId8"/>
  </p:sldLayoutIdLst>
  <p:hf hdr="0" ftr="0" dt="0"/>
  <p:txStyles>
    <p:titleStyle>
      <a:lvl1pPr algn="l" defTabSz="5316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773" indent="-230773" algn="l" defTabSz="5316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634" indent="-230773" algn="l" defTabSz="5316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1843" indent="-200370" algn="l" defTabSz="5316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3063" indent="-201300" algn="l" defTabSz="5316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8731" indent="-195723" algn="l" defTabSz="5316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1913" indent="-132877" algn="l" defTabSz="5316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7667" indent="-132877" algn="l" defTabSz="5316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3502" indent="-132877" algn="l" defTabSz="5316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9287" indent="-132877" algn="l" defTabSz="5316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812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606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7408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3204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8981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4808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0606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6440" algn="l" defTabSz="5316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342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882" r:id="rId1"/>
    <p:sldLayoutId id="2147498883" r:id="rId2"/>
    <p:sldLayoutId id="2147498884" r:id="rId3"/>
    <p:sldLayoutId id="2147498885" r:id="rId4"/>
    <p:sldLayoutId id="2147498886" r:id="rId5"/>
    <p:sldLayoutId id="2147498887" r:id="rId6"/>
  </p:sldLayoutIdLst>
  <p:hf hdr="0" ftr="0" dt="0"/>
  <p:txStyles>
    <p:titleStyle>
      <a:lvl1pPr algn="l" defTabSz="53697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3079" indent="-233079" algn="l" defTabSz="53697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7003" indent="-233079" algn="l" defTabSz="53697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9248" indent="-202351" algn="l" defTabSz="53697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2511" indent="-203284" algn="l" defTabSz="53697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0175" indent="-197682" algn="l" defTabSz="53697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6662" indent="-134230" algn="l" defTabSz="5369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5158" indent="-134230" algn="l" defTabSz="5369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3641" indent="-134230" algn="l" defTabSz="5369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2111" indent="-134230" algn="l" defTabSz="53697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8500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6978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5465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3969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2384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0921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9385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7952" algn="l" defTabSz="53697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359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929" r:id="rId1"/>
    <p:sldLayoutId id="2147498930" r:id="rId2"/>
    <p:sldLayoutId id="2147498931" r:id="rId3"/>
    <p:sldLayoutId id="2147498932" r:id="rId4"/>
    <p:sldLayoutId id="2147498933" r:id="rId5"/>
  </p:sldLayoutIdLst>
  <p:hf hdr="0" ftr="0" dt="0"/>
  <p:txStyles>
    <p:titleStyle>
      <a:lvl1pPr algn="l" defTabSz="5217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83" indent="-226483" algn="l" defTabSz="5217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767" indent="-226483" algn="l" defTabSz="5217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261" indent="-196740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727" indent="-197664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803" indent="-192123" algn="l" defTabSz="5217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79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586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611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382" indent="-130416" algn="l" defTabSz="5217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63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3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73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509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282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28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111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6968" algn="l" defTabSz="5217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82999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4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951" r:id="rId1"/>
    <p:sldLayoutId id="2147498952" r:id="rId2"/>
    <p:sldLayoutId id="2147498953" r:id="rId3"/>
  </p:sldLayoutIdLst>
  <p:txStyles>
    <p:titleStyle>
      <a:lvl1pPr algn="l" defTabSz="8671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090" indent="-217090" algn="l" defTabSz="8671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09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13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94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51325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4717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486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2054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665" indent="-217090" algn="l" defTabSz="8671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656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7195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752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86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006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571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5265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900" algn="l" defTabSz="86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358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955" r:id="rId1"/>
    <p:sldLayoutId id="2147498956" r:id="rId2"/>
    <p:sldLayoutId id="2147498957" r:id="rId3"/>
    <p:sldLayoutId id="2147498958" r:id="rId4"/>
    <p:sldLayoutId id="2147498959" r:id="rId5"/>
    <p:sldLayoutId id="2147498960" r:id="rId6"/>
    <p:sldLayoutId id="2147498961" r:id="rId7"/>
  </p:sldLayoutIdLst>
  <p:hf hdr="0" ftr="0" dt="0"/>
  <p:txStyles>
    <p:titleStyle>
      <a:lvl1pPr algn="l" defTabSz="52917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726" indent="-229726" algn="l" defTabSz="52917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198" indent="-229726" algn="l" defTabSz="52917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540" indent="-199468" algn="l" defTabSz="5291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8790" indent="-200417" algn="l" defTabSz="5291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3568" indent="-194833" algn="l" defTabSz="5291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5287" indent="-132274" algn="l" defTabSz="5291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9770" indent="-132274" algn="l" defTabSz="5291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4428" indent="-132274" algn="l" defTabSz="5291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8998" indent="-132274" algn="l" defTabSz="5291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591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171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776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8340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2899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7546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2126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6718" algn="l" defTabSz="52917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205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51" r:id="rId1"/>
    <p:sldLayoutId id="2147486852" r:id="rId2"/>
    <p:sldLayoutId id="2147486853" r:id="rId3"/>
    <p:sldLayoutId id="2147486854" r:id="rId4"/>
    <p:sldLayoutId id="2147486855" r:id="rId5"/>
    <p:sldLayoutId id="2147486856" r:id="rId6"/>
  </p:sldLayoutIdLst>
  <p:hf hdr="0" ftr="0" dt="0"/>
  <p:txStyles>
    <p:titleStyle>
      <a:lvl1pPr algn="l" defTabSz="51703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444" indent="-224444" algn="l" defTabSz="51703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083" indent="-224444" algn="l" defTabSz="51703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801" indent="-195019" algn="l" defTabSz="5170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487" indent="-195949" algn="l" defTabSz="5170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856" indent="-190406" algn="l" defTabSz="51703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936" indent="-129244" algn="l" defTabSz="5170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0423" indent="-129244" algn="l" defTabSz="5170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9042" indent="-129244" algn="l" defTabSz="5170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7498" indent="-129244" algn="l" defTabSz="51703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536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037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764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153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2556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1260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9680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8231" algn="l" defTabSz="51703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7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991" r:id="rId1"/>
    <p:sldLayoutId id="2147498992" r:id="rId2"/>
    <p:sldLayoutId id="2147498993" r:id="rId3"/>
    <p:sldLayoutId id="2147498994" r:id="rId4"/>
    <p:sldLayoutId id="2147498995" r:id="rId5"/>
  </p:sldLayoutIdLst>
  <p:hf hdr="0" ftr="0" dt="0"/>
  <p:txStyles>
    <p:titleStyle>
      <a:lvl1pPr algn="l" defTabSz="53632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795" indent="-232795" algn="l" defTabSz="53632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6346" indent="-232795" algn="l" defTabSz="53632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8339" indent="-202103" algn="l" defTabSz="5363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1350" indent="-203041" algn="l" defTabSz="5363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8765" indent="-197435" algn="l" defTabSz="5363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4842" indent="-134052" algn="l" defTabSz="5363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2996" indent="-134052" algn="l" defTabSz="5363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1150" indent="-134052" algn="l" defTabSz="5363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9305" indent="-134052" algn="l" defTabSz="5363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8171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6323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4469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2650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0718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8929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7075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5295" algn="l" defTabSz="53632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110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050" r:id="rId1"/>
    <p:sldLayoutId id="2147499051" r:id="rId2"/>
    <p:sldLayoutId id="2147499052" r:id="rId3"/>
    <p:sldLayoutId id="2147499053" r:id="rId4"/>
    <p:sldLayoutId id="2147499054" r:id="rId5"/>
    <p:sldLayoutId id="2147499055" r:id="rId6"/>
  </p:sldLayoutIdLst>
  <p:hf hdr="0" ftr="0" dt="0"/>
  <p:txStyles>
    <p:titleStyle>
      <a:lvl1pPr algn="l" defTabSz="5219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58" indent="-226558" algn="l" defTabSz="5219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29" indent="-226558" algn="l" defTabSz="5219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94" indent="-196809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13" indent="-197732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55" indent="-192182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48" indent="-130451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117" indent="-130451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218" indent="-130451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078" indent="-130451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44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0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73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38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698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775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68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620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47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057" r:id="rId1"/>
    <p:sldLayoutId id="2147499058" r:id="rId2"/>
    <p:sldLayoutId id="2147499059" r:id="rId3"/>
    <p:sldLayoutId id="2147499060" r:id="rId4"/>
    <p:sldLayoutId id="2147499061" r:id="rId5"/>
  </p:sldLayoutIdLst>
  <p:hf hdr="0" ftr="0" dt="0"/>
  <p:txStyles>
    <p:titleStyle>
      <a:lvl1pPr algn="l" defTabSz="52333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181" indent="-227181" algn="l" defTabSz="52333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362" indent="-227181" algn="l" defTabSz="52333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478" indent="-197341" algn="l" defTabSz="523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528" indent="-198256" algn="l" defTabSz="523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174" indent="-192715" algn="l" defTabSz="523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9205" indent="-130803" algn="l" defTabSz="523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0800" indent="-130803" algn="l" defTabSz="523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595" indent="-130803" algn="l" defTabSz="523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4176" indent="-130803" algn="l" defTabSz="523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660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332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123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696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8260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0082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1700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3371" algn="l" defTabSz="52333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668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064" r:id="rId1"/>
    <p:sldLayoutId id="2147499065" r:id="rId2"/>
    <p:sldLayoutId id="2147499066" r:id="rId3"/>
    <p:sldLayoutId id="2147499067" r:id="rId4"/>
    <p:sldLayoutId id="2147499068" r:id="rId5"/>
    <p:sldLayoutId id="2147499069" r:id="rId6"/>
    <p:sldLayoutId id="2147499070" r:id="rId7"/>
    <p:sldLayoutId id="2147499071" r:id="rId8"/>
  </p:sldLayoutIdLst>
  <p:hf hdr="0" ftr="0" dt="0"/>
  <p:txStyles>
    <p:titleStyle>
      <a:lvl1pPr algn="l" defTabSz="53192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911" indent="-230911" algn="l" defTabSz="53192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1956" indent="-230911" algn="l" defTabSz="53192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2286" indent="-200480" algn="l" defTabSz="5319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3629" indent="-201426" algn="l" defTabSz="5319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9411" indent="-195838" algn="l" defTabSz="5319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2795" indent="-132958" algn="l" defTabSz="5319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8719" indent="-132958" algn="l" defTabSz="5319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4711" indent="-132958" algn="l" defTabSz="5319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0648" indent="-132958" algn="l" defTabSz="5319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971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1927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7891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3845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9778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5771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1730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7728" algn="l" defTabSz="53192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315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181" r:id="rId1"/>
    <p:sldLayoutId id="2147499182" r:id="rId2"/>
    <p:sldLayoutId id="2147499183" r:id="rId3"/>
    <p:sldLayoutId id="2147499184" r:id="rId4"/>
    <p:sldLayoutId id="2147499185" r:id="rId5"/>
    <p:sldLayoutId id="2147499186" r:id="rId6"/>
    <p:sldLayoutId id="2147499187" r:id="rId7"/>
  </p:sldLayoutIdLst>
  <p:hf hdr="0" ftr="0" dt="0"/>
  <p:txStyles>
    <p:titleStyle>
      <a:lvl1pPr algn="l" defTabSz="52962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918" indent="-229918" algn="l" defTabSz="52962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652" indent="-229918" algn="l" defTabSz="52962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9158" indent="-199628" algn="l" defTabSz="5296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9587" indent="-200580" algn="l" defTabSz="5296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4526" indent="-195002" algn="l" defTabSz="5296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6515" indent="-132386" algn="l" defTabSz="5296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1222" indent="-132386" algn="l" defTabSz="5296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6111" indent="-132386" algn="l" defTabSz="5296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0906" indent="-132386" algn="l" defTabSz="5296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816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623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4442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9243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4025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8890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3693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8513" algn="l" defTabSz="52962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146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189" r:id="rId1"/>
    <p:sldLayoutId id="2147499190" r:id="rId2"/>
    <p:sldLayoutId id="2147499191" r:id="rId3"/>
    <p:sldLayoutId id="2147499192" r:id="rId4"/>
    <p:sldLayoutId id="2147499193" r:id="rId5"/>
  </p:sldLayoutIdLst>
  <p:hf hdr="0" ftr="0" dt="0"/>
  <p:txStyles>
    <p:titleStyle>
      <a:lvl1pPr algn="l" defTabSz="5367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992" indent="-232992" algn="l" defTabSz="5367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6795" indent="-232992" algn="l" defTabSz="5367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8968" indent="-202264" algn="l" defTabSz="536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2153" indent="-203209" algn="l" defTabSz="536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9733" indent="-197605" algn="l" defTabSz="536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6090" indent="-134174" algn="l" defTabSz="536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4474" indent="-134174" algn="l" defTabSz="536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2859" indent="-134174" algn="l" defTabSz="536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1239" indent="-134174" algn="l" defTabSz="536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8396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6776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5156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3555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1864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0293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8669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7103" algn="l" defTabSz="5367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370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250" r:id="rId1"/>
    <p:sldLayoutId id="2147499251" r:id="rId2"/>
    <p:sldLayoutId id="2147499252" r:id="rId3"/>
    <p:sldLayoutId id="2147499253" r:id="rId4"/>
    <p:sldLayoutId id="2147499254" r:id="rId5"/>
  </p:sldLayoutIdLst>
  <p:hf hdr="0" ftr="0" dt="0"/>
  <p:txStyles>
    <p:titleStyle>
      <a:lvl1pPr algn="l" defTabSz="52212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50" indent="-226650" algn="l" defTabSz="52212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154" indent="-226650" algn="l" defTabSz="52212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804" indent="-196885" algn="l" defTabSz="5221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408" indent="-197809" algn="l" defTabSz="5221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628" indent="-192267" algn="l" defTabSz="52212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864" indent="-130505" algn="l" defTabSz="5221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856" indent="-130505" algn="l" defTabSz="5221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061" indent="-130505" algn="l" defTabSz="5221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036" indent="-130505" algn="l" defTabSz="52212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59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125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308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283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258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452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471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524" algn="l" defTabSz="52212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339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283" r:id="rId1"/>
    <p:sldLayoutId id="2147499284" r:id="rId2"/>
    <p:sldLayoutId id="2147499285" r:id="rId3"/>
    <p:sldLayoutId id="2147499286" r:id="rId4"/>
    <p:sldLayoutId id="2147499287" r:id="rId5"/>
  </p:sldLayoutIdLst>
  <p:hf hdr="0" ftr="0" dt="0"/>
  <p:txStyles>
    <p:titleStyle>
      <a:lvl1pPr algn="l" defTabSz="52372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355" indent="-227355" algn="l" defTabSz="52372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754" indent="-227355" algn="l" defTabSz="52372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016" indent="-197484" algn="l" defTabSz="5237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209" indent="-198407" algn="l" defTabSz="5237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006" indent="-192856" algn="l" defTabSz="52372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287" indent="-130907" algn="l" defTabSz="5237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070" indent="-130907" algn="l" defTabSz="5237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4043" indent="-130907" algn="l" defTabSz="5237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5835" indent="-130907" algn="l" defTabSz="52372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862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720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702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475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230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249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063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4928" algn="l" defTabSz="52372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435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290" r:id="rId1"/>
    <p:sldLayoutId id="2147499291" r:id="rId2"/>
    <p:sldLayoutId id="2147499292" r:id="rId3"/>
    <p:sldLayoutId id="2147499293" r:id="rId4"/>
    <p:sldLayoutId id="2147499294" r:id="rId5"/>
    <p:sldLayoutId id="2147499295" r:id="rId6"/>
  </p:sldLayoutIdLst>
  <p:hf hdr="0" ftr="0" dt="0"/>
  <p:txStyles>
    <p:titleStyle>
      <a:lvl1pPr algn="l" defTabSz="52229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723" indent="-226723" algn="l" defTabSz="52229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322" indent="-226723" algn="l" defTabSz="52229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025" indent="-196948" algn="l" defTabSz="5222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697" indent="-197872" algn="l" defTabSz="5222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974" indent="-192325" algn="l" defTabSz="5222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310" indent="-130551" algn="l" defTabSz="5222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393" indent="-130551" algn="l" defTabSz="5222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679" indent="-130551" algn="l" defTabSz="5222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733" indent="-130551" algn="l" defTabSz="5222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146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293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556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610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663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943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048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9185" algn="l" defTabSz="52229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486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297" r:id="rId1"/>
    <p:sldLayoutId id="2147499298" r:id="rId2"/>
    <p:sldLayoutId id="2147499299" r:id="rId3"/>
    <p:sldLayoutId id="2147499300" r:id="rId4"/>
    <p:sldLayoutId id="2147499301" r:id="rId5"/>
  </p:sldLayoutIdLst>
  <p:hf hdr="0" ftr="0" dt="0"/>
  <p:txStyles>
    <p:titleStyle>
      <a:lvl1pPr algn="l" defTabSz="52183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3" indent="-226523" algn="l" defTabSz="52183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65" indent="-226523" algn="l" defTabSz="52183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93" indent="-196775" algn="l" defTabSz="5218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96" indent="-197693" algn="l" defTabSz="5218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04" indent="-192156" algn="l" defTabSz="5218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56" indent="-130436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98" indent="-130436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64" indent="-130436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92" indent="-130436" algn="l" defTabSz="5218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36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70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94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27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76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46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53" algn="l" defTabSz="52183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588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hf hdr="0" ftr="0" dt="0"/>
  <p:txStyles>
    <p:titleStyle>
      <a:lvl1pPr algn="l" defTabSz="407829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6702" indent="-176702" algn="l" defTabSz="4078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7850" indent="-176702" algn="l" defTabSz="407829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1318" indent="-153473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5470" indent="-15412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65698" indent="-15005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21165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25120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28956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32854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437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0782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168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15471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1924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23184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2699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30815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112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950" r:id="rId1"/>
    <p:sldLayoutId id="2147486951" r:id="rId2"/>
    <p:sldLayoutId id="2147486952" r:id="rId3"/>
    <p:sldLayoutId id="2147486953" r:id="rId4"/>
    <p:sldLayoutId id="2147486954" r:id="rId5"/>
    <p:sldLayoutId id="2147486955" r:id="rId6"/>
    <p:sldLayoutId id="2147486956" r:id="rId7"/>
  </p:sldLayoutIdLst>
  <p:hf hdr="0" ftr="0" dt="0"/>
  <p:txStyles>
    <p:titleStyle>
      <a:lvl1pPr algn="l" defTabSz="5147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458" indent="-223458" algn="l" defTabSz="5147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810" indent="-223458" algn="l" defTabSz="5147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710" indent="-194150" algn="l" defTabSz="514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561" indent="-195073" algn="l" defTabSz="514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069" indent="-189560" algn="l" defTabSz="5147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741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062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0617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7941" indent="-128724" algn="l" defTabSz="5147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416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78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37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64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97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4497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1835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9212" algn="l" defTabSz="5147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11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303" r:id="rId1"/>
    <p:sldLayoutId id="2147499304" r:id="rId2"/>
    <p:sldLayoutId id="2147499305" r:id="rId3"/>
    <p:sldLayoutId id="2147499306" r:id="rId4"/>
    <p:sldLayoutId id="2147499307" r:id="rId5"/>
    <p:sldLayoutId id="2147499308" r:id="rId6"/>
  </p:sldLayoutIdLst>
  <p:hf hdr="0" ftr="0" dt="0"/>
  <p:txStyles>
    <p:titleStyle>
      <a:lvl1pPr algn="l" defTabSz="52199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96" indent="-226596" algn="l" defTabSz="52199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27" indent="-226596" algn="l" defTabSz="52199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624" indent="-196836" algn="l" defTabSz="5219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83" indent="-197759" algn="l" defTabSz="5219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362" indent="-192218" algn="l" defTabSz="5219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508" indent="-130479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435" indent="-130479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577" indent="-130479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493" indent="-130479" algn="l" defTabSz="5219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90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98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119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023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927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068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022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010" algn="l" defTabSz="52199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200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323" r:id="rId1"/>
    <p:sldLayoutId id="2147499324" r:id="rId2"/>
    <p:sldLayoutId id="2147499325" r:id="rId3"/>
    <p:sldLayoutId id="2147499326" r:id="rId4"/>
    <p:sldLayoutId id="2147499327" r:id="rId5"/>
  </p:sldLayoutIdLst>
  <p:hf hdr="0" ftr="0" dt="0"/>
  <p:txStyles>
    <p:titleStyle>
      <a:lvl1pPr algn="l" defTabSz="5234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231" indent="-227231" algn="l" defTabSz="5234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469" indent="-227231" algn="l" defTabSz="5234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625" indent="-197378" algn="l" defTabSz="523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720" indent="-198292" algn="l" defTabSz="523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405" indent="-192755" algn="l" defTabSz="523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9508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1163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998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4643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723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439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284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915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8528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0413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2085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3808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627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408" r:id="rId1"/>
    <p:sldLayoutId id="2147499409" r:id="rId2"/>
    <p:sldLayoutId id="2147499410" r:id="rId3"/>
    <p:sldLayoutId id="2147499411" r:id="rId4"/>
    <p:sldLayoutId id="2147499412" r:id="rId5"/>
  </p:sldLayoutIdLst>
  <p:hf hdr="0" ftr="0" dt="0"/>
  <p:txStyles>
    <p:titleStyle>
      <a:lvl1pPr algn="l" defTabSz="53804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3541" indent="-233541" algn="l" defTabSz="53804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8069" indent="-233541" algn="l" defTabSz="53804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0735" indent="-202747" algn="l" defTabSz="538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4397" indent="-203680" algn="l" defTabSz="538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2452" indent="-198067" algn="l" defTabSz="538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9604" indent="-134496" algn="l" defTabSz="538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8632" indent="-134496" algn="l" defTabSz="538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7659" indent="-134496" algn="l" defTabSz="538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6673" indent="-134496" algn="l" defTabSz="538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032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8046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7068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6106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5080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4131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3140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2218" algn="l" defTabSz="53804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975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443" r:id="rId1"/>
    <p:sldLayoutId id="2147499444" r:id="rId2"/>
    <p:sldLayoutId id="2147499445" r:id="rId3"/>
    <p:sldLayoutId id="2147499446" r:id="rId4"/>
    <p:sldLayoutId id="2147499447" r:id="rId5"/>
    <p:sldLayoutId id="2147499448" r:id="rId6"/>
    <p:sldLayoutId id="2147499449" r:id="rId7"/>
  </p:sldLayoutIdLst>
  <p:hf hdr="0" ftr="0" dt="0"/>
  <p:txStyles>
    <p:titleStyle>
      <a:lvl1pPr algn="l" defTabSz="53006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0111" indent="-230111" algn="l" defTabSz="53006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0093" indent="-230111" algn="l" defTabSz="53006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9759" indent="-199789" algn="l" defTabSz="5300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0349" indent="-200743" algn="l" defTabSz="5300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5466" indent="-195155" algn="l" defTabSz="5300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7713" indent="-132490" algn="l" defTabSz="5300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22655" indent="-132490" algn="l" defTabSz="5300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7752" indent="-132490" algn="l" defTabSz="5300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52774" indent="-132490" algn="l" defTabSz="5300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5038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0066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5102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0124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5125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90209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5235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20280" algn="l" defTabSz="53006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70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465" r:id="rId1"/>
    <p:sldLayoutId id="2147499466" r:id="rId2"/>
    <p:sldLayoutId id="2147499467" r:id="rId3"/>
    <p:sldLayoutId id="2147499468" r:id="rId4"/>
    <p:sldLayoutId id="2147499469" r:id="rId5"/>
  </p:sldLayoutIdLst>
  <p:hf hdr="0" ftr="0" dt="0"/>
  <p:txStyles>
    <p:titleStyle>
      <a:lvl1pPr algn="l" defTabSz="53725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3199" indent="-233199" algn="l" defTabSz="53725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7276" indent="-233199" algn="l" defTabSz="53725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9648" indent="-202443" algn="l" defTabSz="53725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3013" indent="-203382" algn="l" defTabSz="53725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0765" indent="-197774" algn="l" defTabSz="53725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7428" indent="-134295" algn="l" defTabSz="53725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6062" indent="-134295" algn="l" defTabSz="53725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4686" indent="-134295" algn="l" defTabSz="53725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3312" indent="-134295" algn="l" defTabSz="53725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8636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7257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5884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4525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3089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1753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0369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9049" algn="l" defTabSz="53725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369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471" r:id="rId1"/>
    <p:sldLayoutId id="2147499472" r:id="rId2"/>
    <p:sldLayoutId id="2147499473" r:id="rId3"/>
    <p:sldLayoutId id="2147499474" r:id="rId4"/>
    <p:sldLayoutId id="2147499475" r:id="rId5"/>
  </p:sldLayoutIdLst>
  <p:hf hdr="0" ftr="0" dt="0"/>
  <p:txStyles>
    <p:titleStyle>
      <a:lvl1pPr algn="l" defTabSz="52884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580" indent="-229580" algn="l" defTabSz="52884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8865" indent="-229580" algn="l" defTabSz="52884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061" indent="-199368" algn="l" defTabSz="528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8190" indent="-200290" algn="l" defTabSz="528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2867" indent="-194721" algn="l" defTabSz="528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4354" indent="-132177" algn="l" defTabSz="528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8700" indent="-132177" algn="l" defTabSz="528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3181" indent="-132177" algn="l" defTabSz="528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7554" indent="-132177" algn="l" defTabSz="528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429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8842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279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7693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2050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6545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0950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5434" algn="l" defTabSz="52884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86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477" r:id="rId1"/>
    <p:sldLayoutId id="2147499478" r:id="rId2"/>
    <p:sldLayoutId id="2147499479" r:id="rId3"/>
    <p:sldLayoutId id="2147499480" r:id="rId4"/>
    <p:sldLayoutId id="2147499481" r:id="rId5"/>
  </p:sldLayoutIdLst>
  <p:hf hdr="0" ftr="0" dt="0"/>
  <p:txStyles>
    <p:titleStyle>
      <a:lvl1pPr algn="l" defTabSz="5234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231" indent="-227231" algn="l" defTabSz="5234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469" indent="-227231" algn="l" defTabSz="5234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625" indent="-197378" algn="l" defTabSz="523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720" indent="-198292" algn="l" defTabSz="523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405" indent="-192755" algn="l" defTabSz="5234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9508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1163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2998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4643" indent="-130832" algn="l" defTabSz="5234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723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439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284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915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8528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0413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2085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3808" algn="l" defTabSz="5234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465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524" r:id="rId1"/>
    <p:sldLayoutId id="2147499525" r:id="rId2"/>
    <p:sldLayoutId id="2147499526" r:id="rId3"/>
    <p:sldLayoutId id="2147499527" r:id="rId4"/>
    <p:sldLayoutId id="2147499528" r:id="rId5"/>
  </p:sldLayoutIdLst>
  <p:hf hdr="0" ftr="0" dt="0"/>
  <p:txStyles>
    <p:titleStyle>
      <a:lvl1pPr algn="l" defTabSz="53570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531" indent="-232531" algn="l" defTabSz="53570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5732" indent="-232531" algn="l" defTabSz="53570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7487" indent="-201883" algn="l" defTabSz="5357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0253" indent="-202807" algn="l" defTabSz="5357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7450" indent="-197205" algn="l" defTabSz="53570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3142" indent="-133902" algn="l" defTabSz="5357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0982" indent="-133902" algn="l" defTabSz="5357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8829" indent="-133902" algn="l" defTabSz="5357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6676" indent="-133902" algn="l" defTabSz="53570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859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5707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3557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1414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9180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7070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4916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42825" algn="l" defTabSz="53570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333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530" r:id="rId1"/>
    <p:sldLayoutId id="2147499531" r:id="rId2"/>
    <p:sldLayoutId id="2147499532" r:id="rId3"/>
    <p:sldLayoutId id="2147499533" r:id="rId4"/>
    <p:sldLayoutId id="2147499534" r:id="rId5"/>
  </p:sldLayoutIdLst>
  <p:hf hdr="0" ftr="0" dt="0"/>
  <p:txStyles>
    <p:titleStyle>
      <a:lvl1pPr algn="l" defTabSz="52653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8581" indent="-228581" algn="l" defTabSz="52653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6559" indent="-228581" algn="l" defTabSz="52653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4899" indent="-198519" algn="l" defTabSz="5265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4151" indent="-199443" algn="l" defTabSz="5265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7984" indent="-193887" algn="l" defTabSz="5265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8039" indent="-131604" algn="l" defTabSz="5265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1226" indent="-131604" algn="l" defTabSz="5265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74560" indent="-131604" algn="l" defTabSz="5265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7798" indent="-131604" algn="l" defTabSz="5265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3278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6536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9881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3080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6287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9671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42915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06182" algn="l" defTabSz="52653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812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614" r:id="rId1"/>
    <p:sldLayoutId id="2147499615" r:id="rId2"/>
    <p:sldLayoutId id="2147499616" r:id="rId3"/>
    <p:sldLayoutId id="2147499617" r:id="rId4"/>
    <p:sldLayoutId id="2147499618" r:id="rId5"/>
  </p:sldLayoutIdLst>
  <p:hf hdr="0" ftr="0" dt="0"/>
  <p:txStyles>
    <p:titleStyle>
      <a:lvl1pPr algn="l" defTabSz="53760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3349" indent="-233349" algn="l" defTabSz="53760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7630" indent="-233349" algn="l" defTabSz="53760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0131" indent="-202570" algn="l" defTabSz="5376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3625" indent="-203517" algn="l" defTabSz="5376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1504" indent="-197901" algn="l" defTabSz="5376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8387" indent="-134387" algn="l" defTabSz="5376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7188" indent="-134387" algn="l" defTabSz="5376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5986" indent="-134387" algn="l" defTabSz="5376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4786" indent="-134387" algn="l" defTabSz="5376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8810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7601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6404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5211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3965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2792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1582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0431" algn="l" defTabSz="53760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377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958" r:id="rId1"/>
    <p:sldLayoutId id="2147486959" r:id="rId2"/>
    <p:sldLayoutId id="2147486960" r:id="rId3"/>
    <p:sldLayoutId id="2147486961" r:id="rId4"/>
    <p:sldLayoutId id="2147486962" r:id="rId5"/>
    <p:sldLayoutId id="2147486963" r:id="rId6"/>
    <p:sldLayoutId id="2147486964" r:id="rId7"/>
  </p:sldLayoutIdLst>
  <p:hf hdr="0" ftr="0" dt="0"/>
  <p:txStyles>
    <p:titleStyle>
      <a:lvl1pPr algn="l" defTabSz="51487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500" indent="-223500" algn="l" defTabSz="51487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913" indent="-223500" algn="l" defTabSz="51487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838" indent="-194181" algn="l" defTabSz="5148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723" indent="-195114" algn="l" defTabSz="5148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271" indent="-189589" algn="l" defTabSz="5148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6009" indent="-128742" algn="l" defTabSz="5148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371" indent="-128742" algn="l" defTabSz="5148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0976" indent="-128742" algn="l" defTabSz="5148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8344" indent="-128742" algn="l" defTabSz="5148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468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874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508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831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7201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4786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2167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9599" algn="l" defTabSz="51487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448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634" r:id="rId1"/>
    <p:sldLayoutId id="2147499635" r:id="rId2"/>
    <p:sldLayoutId id="2147499636" r:id="rId3"/>
    <p:sldLayoutId id="2147499637" r:id="rId4"/>
    <p:sldLayoutId id="2147499638" r:id="rId5"/>
  </p:sldLayoutIdLst>
  <p:hf hdr="0" ftr="0" dt="0"/>
  <p:txStyles>
    <p:titleStyle>
      <a:lvl1pPr algn="l" defTabSz="52345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237" indent="-227237" algn="l" defTabSz="52345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482" indent="-227237" algn="l" defTabSz="52345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645" indent="-197391" algn="l" defTabSz="5234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8747" indent="-198298" algn="l" defTabSz="5234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434" indent="-192758" algn="l" defTabSz="5234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9548" indent="-130837" algn="l" defTabSz="5234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1199" indent="-130837" algn="l" defTabSz="5234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3055" indent="-130837" algn="l" defTabSz="5234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4703" indent="-130837" algn="l" defTabSz="5234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729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459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305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6945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8557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0452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2132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3860" algn="l" defTabSz="52345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00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641" r:id="rId1"/>
    <p:sldLayoutId id="2147499642" r:id="rId2"/>
    <p:sldLayoutId id="2147499643" r:id="rId3"/>
    <p:sldLayoutId id="2147499644" r:id="rId4"/>
    <p:sldLayoutId id="2147499645" r:id="rId5"/>
  </p:sldLayoutIdLst>
  <p:hf hdr="0" ftr="0" dt="0"/>
  <p:txStyles>
    <p:titleStyle>
      <a:lvl1pPr algn="l" defTabSz="52919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9733" indent="-229733" algn="l" defTabSz="52919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9223" indent="-229733" algn="l" defTabSz="52919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8550" indent="-199500" algn="l" defTabSz="5291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8819" indent="-200423" algn="l" defTabSz="5291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23625" indent="-194848" algn="l" defTabSz="5291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55325" indent="-132268" algn="l" defTabSz="5291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19858" indent="-132268" algn="l" defTabSz="5291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84513" indent="-132268" algn="l" defTabSz="5291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49064" indent="-132268" algn="l" defTabSz="5291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4611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9197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93811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58411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22938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87606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52186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16845" algn="l" defTabSz="52919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662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687" r:id="rId1"/>
    <p:sldLayoutId id="2147499688" r:id="rId2"/>
    <p:sldLayoutId id="2147499689" r:id="rId3"/>
    <p:sldLayoutId id="2147499690" r:id="rId4"/>
    <p:sldLayoutId id="2147499691" r:id="rId5"/>
  </p:sldLayoutIdLst>
  <p:hf hdr="0" ftr="0" dt="0"/>
  <p:txStyles>
    <p:titleStyle>
      <a:lvl1pPr algn="l" defTabSz="52365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320" indent="-227320" algn="l" defTabSz="52365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677" indent="-227320" algn="l" defTabSz="52365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912" indent="-197456" algn="l" defTabSz="5236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084" indent="-198369" algn="l" defTabSz="5236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844" indent="-192830" algn="l" defTabSz="5236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077" indent="-130886" algn="l" defTabSz="5236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1827" indent="-130886" algn="l" defTabSz="5236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3760" indent="-130886" algn="l" defTabSz="5236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5521" indent="-130886" algn="l" defTabSz="52365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827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654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589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331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053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026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2803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4634" algn="l" defTabSz="52365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3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773" r:id="rId1"/>
    <p:sldLayoutId id="2147499774" r:id="rId2"/>
    <p:sldLayoutId id="2147499775" r:id="rId3"/>
    <p:sldLayoutId id="2147499776" r:id="rId4"/>
    <p:sldLayoutId id="2147499777" r:id="rId5"/>
  </p:sldLayoutIdLst>
  <p:hf hdr="0" ftr="0" dt="0"/>
  <p:txStyles>
    <p:titleStyle>
      <a:lvl1pPr algn="l" defTabSz="53798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3516" indent="-233516" algn="l" defTabSz="53798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8017" indent="-233516" algn="l" defTabSz="53798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0674" indent="-202720" algn="l" defTabSz="5379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4310" indent="-203650" algn="l" defTabSz="5379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2333" indent="-198034" algn="l" defTabSz="5379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9458" indent="-134491" algn="l" defTabSz="5379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8447" indent="-134491" algn="l" defTabSz="5379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7447" indent="-134491" algn="l" defTabSz="5379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6441" indent="-134491" algn="l" defTabSz="5379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002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7988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6984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5989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4942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3964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2946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1979" algn="l" defTabSz="53798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84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793" r:id="rId1"/>
    <p:sldLayoutId id="2147499794" r:id="rId2"/>
    <p:sldLayoutId id="2147499795" r:id="rId3"/>
    <p:sldLayoutId id="2147499796" r:id="rId4"/>
    <p:sldLayoutId id="2147499797" r:id="rId5"/>
  </p:sldLayoutIdLst>
  <p:hf hdr="0" ftr="0" dt="0"/>
  <p:txStyles>
    <p:titleStyle>
      <a:lvl1pPr algn="l" defTabSz="52384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401" indent="-227401" algn="l" defTabSz="52384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859" indent="-227401" algn="l" defTabSz="52384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169" indent="-197524" algn="l" defTabSz="5238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406" indent="-198444" algn="l" defTabSz="5238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243" indent="-192897" algn="l" defTabSz="5238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599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439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4463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6313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92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84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869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701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521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584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46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5379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242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802" r:id="rId1"/>
    <p:sldLayoutId id="2147499803" r:id="rId2"/>
    <p:sldLayoutId id="2147499804" r:id="rId3"/>
    <p:sldLayoutId id="2147499805" r:id="rId4"/>
    <p:sldLayoutId id="2147499806" r:id="rId5"/>
  </p:sldLayoutIdLst>
  <p:hf hdr="0" ftr="0" dt="0"/>
  <p:txStyles>
    <p:titleStyle>
      <a:lvl1pPr algn="l" defTabSz="52384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401" indent="-227401" algn="l" defTabSz="52384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859" indent="-227401" algn="l" defTabSz="52384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169" indent="-197524" algn="l" defTabSz="5238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406" indent="-198444" algn="l" defTabSz="5238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243" indent="-192897" algn="l" defTabSz="5238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599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439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4463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6313" indent="-130930" algn="l" defTabSz="5238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92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84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869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701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521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584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460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5379" algn="l" defTabSz="52384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337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914" r:id="rId1"/>
    <p:sldLayoutId id="2147499915" r:id="rId2"/>
    <p:sldLayoutId id="2147499916" r:id="rId3"/>
    <p:sldLayoutId id="2147499917" r:id="rId4"/>
    <p:sldLayoutId id="2147499918" r:id="rId5"/>
    <p:sldLayoutId id="2147499919" r:id="rId6"/>
    <p:sldLayoutId id="2147499920" r:id="rId7"/>
    <p:sldLayoutId id="2147499921" r:id="rId8"/>
  </p:sldLayoutIdLst>
  <p:hf hdr="0" ftr="0" dt="0"/>
  <p:txStyles>
    <p:titleStyle>
      <a:lvl1pPr algn="l" defTabSz="53370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671" indent="-231671" algn="l" defTabSz="53370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3730" indent="-231671" algn="l" defTabSz="53370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4727" indent="-201127" algn="l" defTabSz="5337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6758" indent="-202073" algn="l" defTabSz="5337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3191" indent="-196475" algn="l" defTabSz="5337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7658" indent="-133406" algn="l" defTabSz="533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4499" indent="-133406" algn="l" defTabSz="533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1334" indent="-133406" algn="l" defTabSz="533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8174" indent="-133406" algn="l" defTabSz="5337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860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3701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0551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7393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4209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1090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7935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4811" algn="l" defTabSz="53370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870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923" r:id="rId1"/>
    <p:sldLayoutId id="2147499924" r:id="rId2"/>
    <p:sldLayoutId id="2147499925" r:id="rId3"/>
    <p:sldLayoutId id="2147499926" r:id="rId4"/>
    <p:sldLayoutId id="2147499927" r:id="rId5"/>
    <p:sldLayoutId id="2147499929" r:id="rId6"/>
  </p:sldLayoutIdLst>
  <p:hf hdr="0" ftr="0" dt="0"/>
  <p:txStyles>
    <p:titleStyle>
      <a:lvl1pPr algn="l" defTabSz="52177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494" indent="-226494" algn="l" defTabSz="52177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02" indent="-226494" algn="l" defTabSz="52177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09" indent="-196751" algn="l" defTabSz="5217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788" indent="-197676" algn="l" defTabSz="5217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878" indent="-192139" algn="l" defTabSz="5217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895" indent="-130427" algn="l" defTabSz="5217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701" indent="-130427" algn="l" defTabSz="5217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745" indent="-130427" algn="l" defTabSz="5217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530" indent="-130427" algn="l" defTabSz="5217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86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74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789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584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372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391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234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114" algn="l" defTabSz="52177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404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957" r:id="rId1"/>
    <p:sldLayoutId id="2147499958" r:id="rId2"/>
    <p:sldLayoutId id="2147499959" r:id="rId3"/>
    <p:sldLayoutId id="2147499960" r:id="rId4"/>
    <p:sldLayoutId id="2147499961" r:id="rId5"/>
  </p:sldLayoutIdLst>
  <p:hf hdr="0" ftr="0" dt="0"/>
  <p:txStyles>
    <p:titleStyle>
      <a:lvl1pPr algn="l" defTabSz="52369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336" indent="-227336" algn="l" defTabSz="52369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719" indent="-227336" algn="l" defTabSz="52369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0969" indent="-197468" algn="l" defTabSz="5236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157" indent="-198383" algn="l" defTabSz="5236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1931" indent="-192842" algn="l" defTabSz="5236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192" indent="-130898" algn="l" defTabSz="5236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1960" indent="-130898" algn="l" defTabSz="5236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3916" indent="-130898" algn="l" defTabSz="5236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5694" indent="-130898" algn="l" defTabSz="5236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845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693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650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412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155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150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2950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4797" algn="l" defTabSz="52369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293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9963" r:id="rId1"/>
    <p:sldLayoutId id="2147499964" r:id="rId2"/>
    <p:sldLayoutId id="2147499965" r:id="rId3"/>
    <p:sldLayoutId id="2147499966" r:id="rId4"/>
    <p:sldLayoutId id="2147499967" r:id="rId5"/>
  </p:sldLayoutIdLst>
  <p:hf hdr="0" ftr="0" dt="0"/>
  <p:txStyles>
    <p:titleStyle>
      <a:lvl1pPr algn="l" defTabSz="53830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3654" indent="-233654" algn="l" defTabSz="53830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8332" indent="-233654" algn="l" defTabSz="53830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1113" indent="-202828" algn="l" defTabSz="5383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4872" indent="-203771" algn="l" defTabSz="5383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3009" indent="-198153" algn="l" defTabSz="53830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0336" indent="-134566" algn="l" defTabSz="5383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49489" indent="-134566" algn="l" defTabSz="5383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18641" indent="-134566" algn="l" defTabSz="5383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87795" indent="-134566" algn="l" defTabSz="53830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160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8304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7460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6624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5745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4918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4064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3247" algn="l" defTabSz="53830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397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966" r:id="rId1"/>
    <p:sldLayoutId id="2147486967" r:id="rId2"/>
    <p:sldLayoutId id="2147486968" r:id="rId3"/>
    <p:sldLayoutId id="2147486969" r:id="rId4"/>
    <p:sldLayoutId id="2147486970" r:id="rId5"/>
    <p:sldLayoutId id="2147486971" r:id="rId6"/>
  </p:sldLayoutIdLst>
  <p:hf hdr="0" ftr="0" dt="0"/>
  <p:txStyles>
    <p:titleStyle>
      <a:lvl1pPr algn="l" defTabSz="51305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718" indent="-222718" algn="l" defTabSz="51305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078" indent="-222718" algn="l" defTabSz="51305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6338" indent="-193509" algn="l" defTabSz="5130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0520" indent="-194432" algn="l" defTabSz="5130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9374" indent="-188913" algn="l" defTabSz="51305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1026" indent="-128291" algn="l" defTabSz="5130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7417" indent="-128291" algn="l" defTabSz="5130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4107" indent="-128291" algn="l" defTabSz="5130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0638" indent="-128291" algn="l" defTabSz="51305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556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053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777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6175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2650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9303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5816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2309" algn="l" defTabSz="51305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420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048" r:id="rId1"/>
    <p:sldLayoutId id="2147500049" r:id="rId2"/>
    <p:sldLayoutId id="2147500050" r:id="rId3"/>
    <p:sldLayoutId id="2147500051" r:id="rId4"/>
    <p:sldLayoutId id="2147500052" r:id="rId5"/>
    <p:sldLayoutId id="2147500054" r:id="rId6"/>
    <p:sldLayoutId id="2147500055" r:id="rId7"/>
  </p:sldLayoutIdLst>
  <p:hf hdr="0" ftr="0" dt="0"/>
  <p:txStyles>
    <p:titleStyle>
      <a:lvl1pPr algn="l" defTabSz="53392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766" indent="-231766" algn="l" defTabSz="53392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3950" indent="-231766" algn="l" defTabSz="53392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5029" indent="-201213" algn="l" defTabSz="5339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7139" indent="-202148" algn="l" defTabSz="5339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3661" indent="-196553" algn="l" defTabSz="5339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8258" indent="-133460" algn="l" defTabSz="533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5208" indent="-133460" algn="l" defTabSz="533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2145" indent="-133460" algn="l" defTabSz="533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9100" indent="-133460" algn="l" defTabSz="533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6968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3921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0879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7831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4753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1748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8698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5686" algn="l" defTabSz="53392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988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057" r:id="rId1"/>
    <p:sldLayoutId id="2147500058" r:id="rId2"/>
    <p:sldLayoutId id="2147500059" r:id="rId3"/>
    <p:sldLayoutId id="2147500060" r:id="rId4"/>
    <p:sldLayoutId id="2147500061" r:id="rId5"/>
  </p:sldLayoutIdLst>
  <p:hf hdr="0" ftr="0" dt="0"/>
  <p:txStyles>
    <p:titleStyle>
      <a:lvl1pPr algn="l" defTabSz="52183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7" indent="-226517" algn="l" defTabSz="52183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59" indent="-226517" algn="l" defTabSz="52183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84" indent="-196774" algn="l" defTabSz="5218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86" indent="-197698" algn="l" defTabSz="5218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93" indent="-192156" algn="l" defTabSz="5218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38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75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49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61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31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70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88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11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57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29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31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708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063" r:id="rId1"/>
    <p:sldLayoutId id="2147500064" r:id="rId2"/>
    <p:sldLayoutId id="2147500065" r:id="rId3"/>
    <p:sldLayoutId id="2147500066" r:id="rId4"/>
    <p:sldLayoutId id="2147500067" r:id="rId5"/>
    <p:sldLayoutId id="2147500068" r:id="rId6"/>
  </p:sldLayoutIdLst>
  <p:hf hdr="0" ftr="0" dt="0"/>
  <p:txStyles>
    <p:titleStyle>
      <a:lvl1pPr algn="l" defTabSz="52186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35" indent="-226535" algn="l" defTabSz="52186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94" indent="-226535" algn="l" defTabSz="52186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40" indent="-196786" algn="l" defTabSz="5218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48" indent="-197707" algn="l" defTabSz="5218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68" indent="-192169" algn="l" defTabSz="52186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139" indent="-130445" algn="l" defTabSz="5218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96" indent="-130445" algn="l" defTabSz="5218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80" indent="-130445" algn="l" defTabSz="5218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911" indent="-130445" algn="l" defTabSz="52186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26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66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27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62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603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661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548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472" algn="l" defTabSz="52186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466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070" r:id="rId1"/>
    <p:sldLayoutId id="2147500071" r:id="rId2"/>
    <p:sldLayoutId id="2147500072" r:id="rId3"/>
    <p:sldLayoutId id="2147500073" r:id="rId4"/>
    <p:sldLayoutId id="2147500074" r:id="rId5"/>
  </p:sldLayoutIdLst>
  <p:hf hdr="0" ftr="0" dt="0"/>
  <p:txStyles>
    <p:titleStyle>
      <a:lvl1pPr algn="l" defTabSz="52183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17" indent="-226517" algn="l" defTabSz="52183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59" indent="-226517" algn="l" defTabSz="52183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84" indent="-196774" algn="l" defTabSz="5218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86" indent="-197698" algn="l" defTabSz="5218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93" indent="-192156" algn="l" defTabSz="5218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38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875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949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761" indent="-130439" algn="l" defTabSz="5218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31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70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88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11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57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29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31" algn="l" defTabSz="52183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442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102" r:id="rId1"/>
    <p:sldLayoutId id="2147500103" r:id="rId2"/>
    <p:sldLayoutId id="2147500104" r:id="rId3"/>
    <p:sldLayoutId id="2147500105" r:id="rId4"/>
    <p:sldLayoutId id="2147500106" r:id="rId5"/>
  </p:sldLayoutIdLst>
  <p:hf hdr="0" ftr="0" dt="0"/>
  <p:txStyles>
    <p:titleStyle>
      <a:lvl1pPr algn="l" defTabSz="5217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06" indent="-226506" algn="l" defTabSz="5217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19" indent="-226506" algn="l" defTabSz="5217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38" indent="-196761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21" indent="-197685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18" indent="-192143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37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765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19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13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9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1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17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13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51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0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189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734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108" r:id="rId1"/>
    <p:sldLayoutId id="2147500109" r:id="rId2"/>
    <p:sldLayoutId id="2147500110" r:id="rId3"/>
    <p:sldLayoutId id="2147500111" r:id="rId4"/>
    <p:sldLayoutId id="2147500112" r:id="rId5"/>
    <p:sldLayoutId id="2147500113" r:id="rId6"/>
    <p:sldLayoutId id="2147500114" r:id="rId7"/>
  </p:sldLayoutIdLst>
  <p:hf hdr="0" ftr="0" dt="0"/>
  <p:txStyles>
    <p:titleStyle>
      <a:lvl1pPr algn="l" defTabSz="5217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06" indent="-226506" algn="l" defTabSz="5217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19" indent="-226506" algn="l" defTabSz="5217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38" indent="-196761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21" indent="-197685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18" indent="-192143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37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765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19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13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9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1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17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13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51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0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189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582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116" r:id="rId1"/>
    <p:sldLayoutId id="2147500117" r:id="rId2"/>
    <p:sldLayoutId id="2147500118" r:id="rId3"/>
    <p:sldLayoutId id="2147500119" r:id="rId4"/>
    <p:sldLayoutId id="2147500120" r:id="rId5"/>
  </p:sldLayoutIdLst>
  <p:hf hdr="0" ftr="0" dt="0"/>
  <p:txStyles>
    <p:titleStyle>
      <a:lvl1pPr algn="l" defTabSz="53935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111" indent="-234111" algn="l" defTabSz="53935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9384" indent="-234111" algn="l" defTabSz="53935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2566" indent="-203228" algn="l" defTabSz="5393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6723" indent="-204158" algn="l" defTabSz="5393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5253" indent="-198536" algn="l" defTabSz="5393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3235" indent="-134832" algn="l" defTabSz="539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2918" indent="-134832" algn="l" defTabSz="539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2604" indent="-134832" algn="l" defTabSz="539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2277" indent="-134832" algn="l" defTabSz="5393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687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9355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9041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8728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8394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8086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7756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7463" algn="l" defTabSz="53935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544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124" r:id="rId1"/>
    <p:sldLayoutId id="2147500125" r:id="rId2"/>
    <p:sldLayoutId id="2147500126" r:id="rId3"/>
    <p:sldLayoutId id="2147500127" r:id="rId4"/>
    <p:sldLayoutId id="2147500128" r:id="rId5"/>
  </p:sldLayoutIdLst>
  <p:hf hdr="0" ftr="0" dt="0"/>
  <p:txStyles>
    <p:titleStyle>
      <a:lvl1pPr algn="l" defTabSz="52392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439" indent="-227439" algn="l" defTabSz="52392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3947" indent="-227439" algn="l" defTabSz="52392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281" indent="-197555" algn="l" defTabSz="5239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9554" indent="-198464" algn="l" defTabSz="5239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416" indent="-192927" algn="l" defTabSz="52392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0822" indent="-130950" algn="l" defTabSz="5239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2705" indent="-130950" algn="l" defTabSz="5239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4765" indent="-130950" algn="l" defTabSz="5239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6664" indent="-130950" algn="l" defTabSz="52392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960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3924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5991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7868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9723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1832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3747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5710" algn="l" defTabSz="52392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124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144" r:id="rId1"/>
    <p:sldLayoutId id="2147500145" r:id="rId2"/>
    <p:sldLayoutId id="2147500146" r:id="rId3"/>
    <p:sldLayoutId id="2147500147" r:id="rId4"/>
    <p:sldLayoutId id="2147500148" r:id="rId5"/>
  </p:sldLayoutIdLst>
  <p:hf hdr="0" ftr="0" dt="0"/>
  <p:txStyles>
    <p:titleStyle>
      <a:lvl1pPr algn="l" defTabSz="52184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3" indent="-226523" algn="l" defTabSz="52184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71" indent="-226523" algn="l" defTabSz="52184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04" indent="-196780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09" indent="-197703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22" indent="-192162" algn="l" defTabSz="52184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74" indent="-130442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21" indent="-130442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01" indent="-130442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823" indent="-130442" algn="l" defTabSz="52184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15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2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97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15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45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599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75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388" algn="l" defTabSz="52184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354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190" r:id="rId1"/>
    <p:sldLayoutId id="2147500191" r:id="rId2"/>
    <p:sldLayoutId id="2147500192" r:id="rId3"/>
    <p:sldLayoutId id="2147500193" r:id="rId4"/>
    <p:sldLayoutId id="2147500194" r:id="rId5"/>
  </p:sldLayoutIdLst>
  <p:hf hdr="0" ftr="0" dt="0"/>
  <p:txStyles>
    <p:titleStyle>
      <a:lvl1pPr algn="l" defTabSz="5218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9" indent="-226529" algn="l" defTabSz="5218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77" indent="-226529" algn="l" defTabSz="5218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13" indent="-196780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19" indent="-197703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34" indent="-192165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90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44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22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849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2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9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9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26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54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61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94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40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452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999" r:id="rId1"/>
    <p:sldLayoutId id="2147487000" r:id="rId2"/>
    <p:sldLayoutId id="2147487001" r:id="rId3"/>
    <p:sldLayoutId id="2147487002" r:id="rId4"/>
    <p:sldLayoutId id="2147487003" r:id="rId5"/>
  </p:sldLayoutIdLst>
  <p:hf hdr="0" ftr="0" dt="0"/>
  <p:txStyles>
    <p:titleStyle>
      <a:lvl1pPr algn="l" defTabSz="51807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895" indent="-224895" algn="l" defTabSz="51807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112" indent="-224895" algn="l" defTabSz="51807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229" indent="-195403" algn="l" defTabSz="5180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299" indent="-196319" algn="l" defTabSz="5180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062" indent="-190786" algn="l" defTabSz="5180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4746" indent="-129498" algn="l" defTabSz="518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3776" indent="-129498" algn="l" defTabSz="518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2919" indent="-129498" algn="l" defTabSz="518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1866" indent="-129498" algn="l" defTabSz="518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056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077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312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225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5138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4360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3291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2367" algn="l" defTabSz="51807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073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196" r:id="rId1"/>
    <p:sldLayoutId id="2147500197" r:id="rId2"/>
    <p:sldLayoutId id="2147500198" r:id="rId3"/>
    <p:sldLayoutId id="2147500199" r:id="rId4"/>
    <p:sldLayoutId id="2147500200" r:id="rId5"/>
    <p:sldLayoutId id="2147500202" r:id="rId6"/>
    <p:sldLayoutId id="2147500203" r:id="rId7"/>
  </p:sldLayoutIdLst>
  <p:hf hdr="0" ftr="0" dt="0"/>
  <p:txStyles>
    <p:titleStyle>
      <a:lvl1pPr algn="l" defTabSz="53403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815" indent="-231815" algn="l" defTabSz="53403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061" indent="-231815" algn="l" defTabSz="53403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5185" indent="-201254" algn="l" defTabSz="5340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7335" indent="-202189" algn="l" defTabSz="5340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3898" indent="-196594" algn="l" defTabSz="5340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8566" indent="-133491" algn="l" defTabSz="5340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5571" indent="-133491" algn="l" defTabSz="5340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2564" indent="-133491" algn="l" defTabSz="5340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69579" indent="-133491" algn="l" defTabSz="5340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025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032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1047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8055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5032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2083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9090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6133" algn="l" defTabSz="53403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404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231" r:id="rId1"/>
    <p:sldLayoutId id="2147500232" r:id="rId2"/>
    <p:sldLayoutId id="2147500233" r:id="rId3"/>
    <p:sldLayoutId id="2147500234" r:id="rId4"/>
    <p:sldLayoutId id="2147500235" r:id="rId5"/>
  </p:sldLayoutIdLst>
  <p:hf hdr="0" ftr="0" dt="0"/>
  <p:txStyles>
    <p:titleStyle>
      <a:lvl1pPr algn="l" defTabSz="53941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136" indent="-234136" algn="l" defTabSz="53941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9441" indent="-234136" algn="l" defTabSz="53941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2649" indent="-203240" algn="l" defTabSz="5394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6824" indent="-204179" algn="l" defTabSz="5394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5371" indent="-198552" algn="l" defTabSz="5394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3393" indent="-134844" algn="l" defTabSz="5394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3103" indent="-134844" algn="l" defTabSz="5394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2813" indent="-134844" algn="l" defTabSz="5394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2507" indent="-134844" algn="l" defTabSz="5394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713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9413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9130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8840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8535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8255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7951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7686" algn="l" defTabSz="53941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546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237" r:id="rId1"/>
    <p:sldLayoutId id="2147500238" r:id="rId2"/>
    <p:sldLayoutId id="2147500239" r:id="rId3"/>
    <p:sldLayoutId id="2147500240" r:id="rId4"/>
    <p:sldLayoutId id="2147500241" r:id="rId5"/>
  </p:sldLayoutIdLst>
  <p:hf hdr="0" ftr="0" dt="0"/>
  <p:txStyles>
    <p:titleStyle>
      <a:lvl1pPr algn="l" defTabSz="5218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9" indent="-226529" algn="l" defTabSz="5218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77" indent="-226529" algn="l" defTabSz="5218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13" indent="-196780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19" indent="-197703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34" indent="-192165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90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44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22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849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2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9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9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26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54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61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94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40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362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243" r:id="rId1"/>
    <p:sldLayoutId id="2147500244" r:id="rId2"/>
    <p:sldLayoutId id="2147500245" r:id="rId3"/>
    <p:sldLayoutId id="2147500246" r:id="rId4"/>
    <p:sldLayoutId id="2147500247" r:id="rId5"/>
  </p:sldLayoutIdLst>
  <p:hf hdr="0" ftr="0" dt="0"/>
  <p:txStyles>
    <p:titleStyle>
      <a:lvl1pPr algn="l" defTabSz="5219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52" indent="-226552" algn="l" defTabSz="5219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29" indent="-226552" algn="l" defTabSz="5219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92" indent="-196798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13" indent="-197725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49" indent="-192182" algn="l" defTabSz="5219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41" indent="-130456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117" indent="-130456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224" indent="-130456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078" indent="-130456" algn="l" defTabSz="5219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44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0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78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34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690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778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68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626" algn="l" defTabSz="5219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003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275" r:id="rId1"/>
    <p:sldLayoutId id="2147500276" r:id="rId2"/>
    <p:sldLayoutId id="2147500277" r:id="rId3"/>
    <p:sldLayoutId id="2147500278" r:id="rId4"/>
    <p:sldLayoutId id="2147500279" r:id="rId5"/>
    <p:sldLayoutId id="2147500281" r:id="rId6"/>
    <p:sldLayoutId id="2147500282" r:id="rId7"/>
  </p:sldLayoutIdLst>
  <p:hf hdr="0" ftr="0" dt="0"/>
  <p:txStyles>
    <p:titleStyle>
      <a:lvl1pPr algn="l" defTabSz="53419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884" indent="-231884" algn="l" defTabSz="53419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221" indent="-231884" algn="l" defTabSz="53419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5407" indent="-201306" algn="l" defTabSz="53419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7625" indent="-202258" algn="l" defTabSz="53419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4242" indent="-196653" algn="l" defTabSz="53419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9013" indent="-133527" algn="l" defTabSz="5341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6100" indent="-133527" algn="l" defTabSz="5341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3176" indent="-133527" algn="l" defTabSz="5341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0268" indent="-133527" algn="l" defTabSz="53419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106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192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1289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8379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5439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2567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9656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6782" algn="l" defTabSz="53419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224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284" r:id="rId1"/>
    <p:sldLayoutId id="2147500285" r:id="rId2"/>
    <p:sldLayoutId id="2147500286" r:id="rId3"/>
    <p:sldLayoutId id="2147500287" r:id="rId4"/>
    <p:sldLayoutId id="2147500288" r:id="rId5"/>
    <p:sldLayoutId id="2147500289" r:id="rId6"/>
  </p:sldLayoutIdLst>
  <p:hf hdr="0" ftr="0" dt="0"/>
  <p:txStyles>
    <p:titleStyle>
      <a:lvl1pPr algn="l" defTabSz="53958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202" indent="-234202" algn="l" defTabSz="53958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9611" indent="-234202" algn="l" defTabSz="53958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2876" indent="-203301" algn="l" defTabSz="5395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7110" indent="-204239" algn="l" defTabSz="5395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5721" indent="-198615" algn="l" defTabSz="53958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3844" indent="-134892" algn="l" defTabSz="539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3636" indent="-134892" algn="l" defTabSz="539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3430" indent="-134892" algn="l" defTabSz="539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3217" indent="-134892" algn="l" defTabSz="53958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795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9582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9375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9165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8947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8747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8529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8341" algn="l" defTabSz="53958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646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317" r:id="rId1"/>
    <p:sldLayoutId id="2147500318" r:id="rId2"/>
    <p:sldLayoutId id="2147500319" r:id="rId3"/>
    <p:sldLayoutId id="2147500320" r:id="rId4"/>
    <p:sldLayoutId id="2147500321" r:id="rId5"/>
  </p:sldLayoutIdLst>
  <p:hf hdr="0" ftr="0" dt="0"/>
  <p:txStyles>
    <p:titleStyle>
      <a:lvl1pPr algn="l" defTabSz="5217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06" indent="-226506" algn="l" defTabSz="5217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20" indent="-226506" algn="l" defTabSz="5217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42" indent="-196761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21" indent="-197685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18" indent="-192143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37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765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14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16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9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1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17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13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51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0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189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12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323" r:id="rId1"/>
    <p:sldLayoutId id="2147500324" r:id="rId2"/>
    <p:sldLayoutId id="2147500325" r:id="rId3"/>
    <p:sldLayoutId id="2147500326" r:id="rId4"/>
    <p:sldLayoutId id="2147500327" r:id="rId5"/>
    <p:sldLayoutId id="2147500328" r:id="rId6"/>
  </p:sldLayoutIdLst>
  <p:hf hdr="0" ftr="0" dt="0"/>
  <p:txStyles>
    <p:titleStyle>
      <a:lvl1pPr algn="l" defTabSz="52192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61" indent="-226561" algn="l" defTabSz="52192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47" indent="-226561" algn="l" defTabSz="52192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17" indent="-196809" algn="l" defTabSz="5219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46" indent="-197732" algn="l" defTabSz="5219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84" indent="-192192" algn="l" defTabSz="52192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93" indent="-130459" algn="l" defTabSz="5219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175" indent="-130459" algn="l" defTabSz="5219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288" indent="-130459" algn="l" defTabSz="5219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142" indent="-130459" algn="l" defTabSz="52192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55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23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02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69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739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827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745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692" algn="l" defTabSz="52192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28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330" r:id="rId1"/>
    <p:sldLayoutId id="2147500331" r:id="rId2"/>
    <p:sldLayoutId id="2147500332" r:id="rId3"/>
    <p:sldLayoutId id="2147500333" r:id="rId4"/>
    <p:sldLayoutId id="2147500334" r:id="rId5"/>
  </p:sldLayoutIdLst>
  <p:hf hdr="0" ftr="0" dt="0"/>
  <p:txStyles>
    <p:titleStyle>
      <a:lvl1pPr algn="l" defTabSz="5217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06" indent="-226506" algn="l" defTabSz="5217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20" indent="-226506" algn="l" defTabSz="5217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342" indent="-196761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821" indent="-197685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7918" indent="-192143" algn="l" defTabSz="5217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4937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765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6814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616" indent="-130427" algn="l" defTabSz="5217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89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79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16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617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413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451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302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189" algn="l" defTabSz="5217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731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336" r:id="rId1"/>
    <p:sldLayoutId id="2147500337" r:id="rId2"/>
    <p:sldLayoutId id="2147500338" r:id="rId3"/>
    <p:sldLayoutId id="2147500339" r:id="rId4"/>
    <p:sldLayoutId id="2147500340" r:id="rId5"/>
  </p:sldLayoutIdLst>
  <p:hf hdr="0" ftr="0" dt="0"/>
  <p:txStyles>
    <p:titleStyle>
      <a:lvl1pPr algn="l" defTabSz="52419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557" indent="-227557" algn="l" defTabSz="52419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214" indent="-227557" algn="l" defTabSz="52419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1656" indent="-197653" algn="l" defTabSz="5241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0022" indent="-198569" algn="l" defTabSz="5241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2987" indent="-193024" algn="l" defTabSz="5241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1561" indent="-131016" algn="l" defTabSz="5241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3583" indent="-131016" algn="l" defTabSz="5241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5767" indent="-131016" algn="l" defTabSz="5241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7808" indent="-131016" algn="l" defTabSz="5241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099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191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6386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8403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0396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2635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4686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6788" algn="l" defTabSz="52419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221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22" r:id="rId1"/>
    <p:sldLayoutId id="2147487023" r:id="rId2"/>
    <p:sldLayoutId id="2147487024" r:id="rId3"/>
    <p:sldLayoutId id="2147487025" r:id="rId4"/>
    <p:sldLayoutId id="2147487026" r:id="rId5"/>
  </p:sldLayoutIdLst>
  <p:hf hdr="0" ftr="0" dt="0"/>
  <p:txStyles>
    <p:titleStyle>
      <a:lvl1pPr algn="l" defTabSz="51733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565" indent="-224565" algn="l" defTabSz="51733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356" indent="-224565" algn="l" defTabSz="51733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193" indent="-195122" algn="l" defTabSz="517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995" indent="-196053" algn="l" defTabSz="517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8458" indent="-190513" algn="l" defTabSz="51733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2706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1341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0119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8719" indent="-129321" algn="l" defTabSz="51733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692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332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186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4732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3263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2103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0676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9355" algn="l" defTabSz="51733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166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370" r:id="rId1"/>
    <p:sldLayoutId id="2147500371" r:id="rId2"/>
    <p:sldLayoutId id="2147500372" r:id="rId3"/>
    <p:sldLayoutId id="2147500373" r:id="rId4"/>
    <p:sldLayoutId id="2147500374" r:id="rId5"/>
    <p:sldLayoutId id="2147500375" r:id="rId6"/>
  </p:sldLayoutIdLst>
  <p:hf hdr="0" ftr="0" dt="0"/>
  <p:txStyles>
    <p:titleStyle>
      <a:lvl1pPr algn="l" defTabSz="52197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85" indent="-226585" algn="l" defTabSz="52197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04" indent="-226585" algn="l" defTabSz="52197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96" indent="-196826" algn="l" defTabSz="52197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40" indent="-197750" algn="l" defTabSz="52197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99" indent="-192211" algn="l" defTabSz="52197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443" indent="-130470" algn="l" defTabSz="52197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354" indent="-130470" algn="l" defTabSz="52197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493" indent="-130470" algn="l" defTabSz="52197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377" indent="-130470" algn="l" defTabSz="52197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78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75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89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977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877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990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934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914" algn="l" defTabSz="52197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251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378" r:id="rId1"/>
    <p:sldLayoutId id="2147500379" r:id="rId2"/>
    <p:sldLayoutId id="2147500380" r:id="rId3"/>
    <p:sldLayoutId id="2147500381" r:id="rId4"/>
    <p:sldLayoutId id="2147500382" r:id="rId5"/>
  </p:sldLayoutIdLst>
  <p:hf hdr="0" ftr="0" dt="0"/>
  <p:txStyles>
    <p:titleStyle>
      <a:lvl1pPr algn="l" defTabSz="52184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29" indent="-226529" algn="l" defTabSz="52184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877" indent="-226529" algn="l" defTabSz="52184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13" indent="-196780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19" indent="-197703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034" indent="-192165" algn="l" defTabSz="52184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090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5944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016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7849" indent="-130442" algn="l" defTabSz="52184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21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49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89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726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554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61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494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407" algn="l" defTabSz="52184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680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424" r:id="rId1"/>
    <p:sldLayoutId id="2147500425" r:id="rId2"/>
    <p:sldLayoutId id="2147500426" r:id="rId3"/>
    <p:sldLayoutId id="2147500427" r:id="rId4"/>
    <p:sldLayoutId id="2147500428" r:id="rId5"/>
    <p:sldLayoutId id="2147500429" r:id="rId6"/>
    <p:sldLayoutId id="2147500430" r:id="rId7"/>
  </p:sldLayoutIdLst>
  <p:hf hdr="0" ftr="0" dt="0"/>
  <p:txStyles>
    <p:titleStyle>
      <a:lvl1pPr algn="l" defTabSz="52203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10" indent="-226610" algn="l" defTabSz="52203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56" indent="-226610" algn="l" defTabSz="52203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667" indent="-196847" algn="l" defTabSz="52203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237" indent="-197771" algn="l" defTabSz="52203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419" indent="-192227" algn="l" defTabSz="52203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599" indent="-130488" algn="l" defTabSz="5220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533" indent="-130488" algn="l" defTabSz="5220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696" indent="-130488" algn="l" defTabSz="5220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609" indent="-130488" algn="l" defTabSz="5220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07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033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170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088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013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155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128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133" algn="l" defTabSz="52203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891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471" r:id="rId1"/>
    <p:sldLayoutId id="2147500472" r:id="rId2"/>
    <p:sldLayoutId id="2147500473" r:id="rId3"/>
    <p:sldLayoutId id="2147500474" r:id="rId4"/>
    <p:sldLayoutId id="2147500475" r:id="rId5"/>
    <p:sldLayoutId id="2147500476" r:id="rId6"/>
    <p:sldLayoutId id="2147500477" r:id="rId7"/>
    <p:sldLayoutId id="2147500478" r:id="rId8"/>
  </p:sldLayoutIdLst>
  <p:hf hdr="0" ftr="0" dt="0"/>
  <p:txStyles>
    <p:titleStyle>
      <a:lvl1pPr algn="l" defTabSz="53463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072" indent="-232072" algn="l" defTabSz="53463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662" indent="-232072" algn="l" defTabSz="53463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017" indent="-201468" algn="l" defTabSz="53463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8404" indent="-202412" algn="l" defTabSz="53463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5179" indent="-196812" algn="l" defTabSz="53463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0224" indent="-133644" algn="l" defTabSz="5346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7532" indent="-133644" algn="l" defTabSz="5346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4820" indent="-133644" algn="l" defTabSz="5346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2140" indent="-133644" algn="l" defTabSz="53463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325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633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1947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9257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6538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3883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1198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8540" algn="l" defTabSz="53463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614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480" r:id="rId1"/>
    <p:sldLayoutId id="2147500481" r:id="rId2"/>
    <p:sldLayoutId id="2147500482" r:id="rId3"/>
    <p:sldLayoutId id="2147500483" r:id="rId4"/>
    <p:sldLayoutId id="2147500484" r:id="rId5"/>
    <p:sldLayoutId id="2147500485" r:id="rId6"/>
  </p:sldLayoutIdLst>
  <p:hf hdr="0" ftr="0" dt="0"/>
  <p:txStyles>
    <p:titleStyle>
      <a:lvl1pPr algn="l" defTabSz="54002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394" indent="-234394" algn="l" defTabSz="54002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40050" indent="-234394" algn="l" defTabSz="54002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3492" indent="-203463" algn="l" defTabSz="5400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7895" indent="-204401" algn="l" defTabSz="5400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6662" indent="-198775" algn="l" defTabSz="5400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5068" indent="-135004" algn="l" defTabSz="540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5080" indent="-135004" algn="l" defTabSz="540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5094" indent="-135004" algn="l" defTabSz="540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5098" indent="-135004" algn="l" defTabSz="5400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70015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40021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10039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80051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50058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20076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90085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60109" algn="l" defTabSz="54002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98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513" r:id="rId1"/>
    <p:sldLayoutId id="2147500514" r:id="rId2"/>
    <p:sldLayoutId id="2147500515" r:id="rId3"/>
    <p:sldLayoutId id="2147500516" r:id="rId4"/>
    <p:sldLayoutId id="2147500517" r:id="rId5"/>
    <p:sldLayoutId id="2147500518" r:id="rId6"/>
  </p:sldLayoutIdLst>
  <p:hf hdr="0" ftr="0" dt="0"/>
  <p:txStyles>
    <p:titleStyle>
      <a:lvl1pPr algn="l" defTabSz="54007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420" indent="-234420" algn="l" defTabSz="54007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40106" indent="-234420" algn="l" defTabSz="54007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3571" indent="-203483" algn="l" defTabSz="5400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7993" indent="-204421" algn="l" defTabSz="5400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6783" indent="-198794" algn="l" defTabSz="54007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5224" indent="-135019" algn="l" defTabSz="540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5261" indent="-135019" algn="l" defTabSz="540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5307" indent="-135019" algn="l" defTabSz="540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5346" indent="-135019" algn="l" defTabSz="54007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70045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40077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10123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80167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50200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20243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90278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60329" algn="l" defTabSz="54007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841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534" r:id="rId1"/>
    <p:sldLayoutId id="2147500535" r:id="rId2"/>
    <p:sldLayoutId id="2147500536" r:id="rId3"/>
    <p:sldLayoutId id="2147500537" r:id="rId4"/>
    <p:sldLayoutId id="2147500538" r:id="rId5"/>
  </p:sldLayoutIdLst>
  <p:hf hdr="0" ftr="0" dt="0"/>
  <p:txStyles>
    <p:titleStyle>
      <a:lvl1pPr algn="l" defTabSz="52202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604" indent="-226604" algn="l" defTabSz="52202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54" indent="-226604" algn="l" defTabSz="52202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658" indent="-196847" algn="l" defTabSz="5220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234" indent="-197771" algn="l" defTabSz="5220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413" indent="-192231" algn="l" defTabSz="52202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578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516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686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600" indent="-130488" algn="l" defTabSz="52202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007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027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170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081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004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146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116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122" algn="l" defTabSz="52202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174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540" r:id="rId1"/>
    <p:sldLayoutId id="2147500541" r:id="rId2"/>
    <p:sldLayoutId id="2147500542" r:id="rId3"/>
    <p:sldLayoutId id="2147500543" r:id="rId4"/>
    <p:sldLayoutId id="2147500544" r:id="rId5"/>
  </p:sldLayoutIdLst>
  <p:hf hdr="0" ftr="0" dt="0"/>
  <p:txStyles>
    <p:titleStyle>
      <a:lvl1pPr algn="l" defTabSz="52462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743" indent="-227743" algn="l" defTabSz="52462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646" indent="-227743" algn="l" defTabSz="52462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2251" indent="-197811" algn="l" defTabSz="5246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0780" indent="-198729" algn="l" defTabSz="5246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3900" indent="-193184" algn="l" defTabSz="5246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2751" indent="-131124" algn="l" defTabSz="5246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4986" indent="-131124" algn="l" defTabSz="5246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7383" indent="-131124" algn="l" defTabSz="5246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9641" indent="-131124" algn="l" defTabSz="5246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312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621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7030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9265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1471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3928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6195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8513" algn="l" defTabSz="52462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10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560" r:id="rId1"/>
    <p:sldLayoutId id="2147500561" r:id="rId2"/>
    <p:sldLayoutId id="2147500562" r:id="rId3"/>
    <p:sldLayoutId id="2147500563" r:id="rId4"/>
    <p:sldLayoutId id="2147500564" r:id="rId5"/>
    <p:sldLayoutId id="2147500565" r:id="rId6"/>
  </p:sldLayoutIdLst>
  <p:hf hdr="0" ftr="0" dt="0"/>
  <p:txStyles>
    <p:titleStyle>
      <a:lvl1pPr algn="l" defTabSz="52236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754" indent="-226754" algn="l" defTabSz="52236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391" indent="-226754" algn="l" defTabSz="52236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129" indent="-196971" algn="l" defTabSz="5223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824" indent="-197895" algn="l" defTabSz="5223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125" indent="-192351" algn="l" defTabSz="52236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512" indent="-130569" algn="l" defTabSz="5223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618" indent="-130569" algn="l" defTabSz="5223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944" indent="-130569" algn="l" defTabSz="5223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0027" indent="-130569" algn="l" defTabSz="52236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175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363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661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758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847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7157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296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9468" algn="l" defTabSz="52236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91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567" r:id="rId1"/>
    <p:sldLayoutId id="2147500568" r:id="rId2"/>
    <p:sldLayoutId id="2147500569" r:id="rId3"/>
    <p:sldLayoutId id="2147500570" r:id="rId4"/>
    <p:sldLayoutId id="2147500571" r:id="rId5"/>
  </p:sldLayoutIdLst>
  <p:hf hdr="0" ftr="0" dt="0"/>
  <p:txStyles>
    <p:titleStyle>
      <a:lvl1pPr algn="l" defTabSz="52223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700" indent="-226700" algn="l" defTabSz="52223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264" indent="-226700" algn="l" defTabSz="52223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951" indent="-196925" algn="l" defTabSz="5222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599" indent="-197849" algn="l" defTabSz="5222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858" indent="-192305" algn="l" defTabSz="52223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165" indent="-130537" algn="l" defTabSz="5222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7208" indent="-130537" algn="l" defTabSz="5222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8471" indent="-130537" algn="l" defTabSz="5222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9499" indent="-130537" algn="l" defTabSz="52223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117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239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480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504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5527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779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7855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8965" algn="l" defTabSz="52223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15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33" r:id="rId1"/>
    <p:sldLayoutId id="2147487134" r:id="rId2"/>
    <p:sldLayoutId id="2147487135" r:id="rId3"/>
    <p:sldLayoutId id="2147487136" r:id="rId4"/>
    <p:sldLayoutId id="2147487137" r:id="rId5"/>
    <p:sldLayoutId id="2147487138" r:id="rId6"/>
    <p:sldLayoutId id="2147487139" r:id="rId7"/>
  </p:sldLayoutIdLst>
  <p:hf hdr="0" ftr="0" dt="0"/>
  <p:txStyles>
    <p:titleStyle>
      <a:lvl1pPr algn="l" defTabSz="51504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566" indent="-223566" algn="l" defTabSz="51504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070" indent="-223566" algn="l" defTabSz="51504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055" indent="-194257" algn="l" defTabSz="515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000" indent="-195183" algn="l" defTabSz="515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618" indent="-189648" algn="l" defTabSz="5150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6460" indent="-128788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3895" indent="-128788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1586" indent="-128788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9021" indent="-128788" algn="l" defTabSz="5150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537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046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762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167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7612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278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2730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0253" algn="l" defTabSz="51504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341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575" r:id="rId1"/>
    <p:sldLayoutId id="2147500576" r:id="rId2"/>
    <p:sldLayoutId id="2147500577" r:id="rId3"/>
    <p:sldLayoutId id="2147500578" r:id="rId4"/>
    <p:sldLayoutId id="2147500579" r:id="rId5"/>
  </p:sldLayoutIdLst>
  <p:hf hdr="0" ftr="0" dt="0"/>
  <p:txStyles>
    <p:titleStyle>
      <a:lvl1pPr algn="l" defTabSz="54009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426" indent="-234426" algn="l" defTabSz="54009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40123" indent="-234426" algn="l" defTabSz="54009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3592" indent="-203488" algn="l" defTabSz="5400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8018" indent="-204427" algn="l" defTabSz="5400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6812" indent="-198799" algn="l" defTabSz="5400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5262" indent="-135022" algn="l" defTabSz="5400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5311" indent="-135022" algn="l" defTabSz="5400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5359" indent="-135022" algn="l" defTabSz="5400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5400" indent="-135022" algn="l" defTabSz="5400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70051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40093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10146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80191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50236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20289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90326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60390" algn="l" defTabSz="54009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370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607" r:id="rId1"/>
    <p:sldLayoutId id="2147500608" r:id="rId2"/>
    <p:sldLayoutId id="2147500609" r:id="rId3"/>
    <p:sldLayoutId id="2147500610" r:id="rId4"/>
    <p:sldLayoutId id="2147500611" r:id="rId5"/>
  </p:sldLayoutIdLst>
  <p:hf hdr="0" ftr="0" dt="0"/>
  <p:txStyles>
    <p:titleStyle>
      <a:lvl1pPr algn="l" defTabSz="52189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44" indent="-226544" algn="l" defTabSz="52189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17" indent="-226544" algn="l" defTabSz="52189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474" indent="-196797" algn="l" defTabSz="5218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5994" indent="-197720" algn="l" defTabSz="5218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20" indent="-192178" algn="l" defTabSz="52189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01" indent="-130451" algn="l" defTabSz="5218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077" indent="-130451" algn="l" defTabSz="5218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173" indent="-130451" algn="l" defTabSz="5218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021" indent="-130451" algn="l" defTabSz="52189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38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891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62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08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660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739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637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573" algn="l" defTabSz="52189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626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613" r:id="rId1"/>
    <p:sldLayoutId id="2147500614" r:id="rId2"/>
    <p:sldLayoutId id="2147500615" r:id="rId3"/>
    <p:sldLayoutId id="2147500616" r:id="rId4"/>
    <p:sldLayoutId id="2147500617" r:id="rId5"/>
    <p:sldLayoutId id="2147500618" r:id="rId6"/>
    <p:sldLayoutId id="2147500619" r:id="rId7"/>
    <p:sldLayoutId id="2147500620" r:id="rId8"/>
  </p:sldLayoutIdLst>
  <p:hf hdr="0" ftr="0" dt="0"/>
  <p:txStyles>
    <p:titleStyle>
      <a:lvl1pPr algn="l" defTabSz="53423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1901" indent="-231901" algn="l" defTabSz="53423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263" indent="-231901" algn="l" defTabSz="53423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5466" indent="-201322" algn="l" defTabSz="5342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7700" indent="-202270" algn="l" defTabSz="5342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4333" indent="-196667" algn="l" defTabSz="53423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69130" indent="-133538" algn="l" defTabSz="534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6239" indent="-133538" algn="l" defTabSz="534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3332" indent="-133538" algn="l" defTabSz="534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0449" indent="-133538" algn="l" defTabSz="53423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127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234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1351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8463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5543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2694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69806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6948" algn="l" defTabSz="53423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229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651" r:id="rId1"/>
    <p:sldLayoutId id="2147500652" r:id="rId2"/>
    <p:sldLayoutId id="2147500653" r:id="rId3"/>
    <p:sldLayoutId id="2147500654" r:id="rId4"/>
    <p:sldLayoutId id="2147500655" r:id="rId5"/>
    <p:sldLayoutId id="2147500656" r:id="rId6"/>
    <p:sldLayoutId id="2147500657" r:id="rId7"/>
    <p:sldLayoutId id="2147500658" r:id="rId8"/>
  </p:sldLayoutIdLst>
  <p:hf hdr="0" ftr="0" dt="0"/>
  <p:txStyles>
    <p:titleStyle>
      <a:lvl1pPr algn="l" defTabSz="53474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121" indent="-232121" algn="l" defTabSz="53474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774" indent="-232121" algn="l" defTabSz="53474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176" indent="-201508" algn="l" defTabSz="5347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8600" indent="-202454" algn="l" defTabSz="5347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5420" indent="-196853" algn="l" defTabSz="53474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0532" indent="-133670" algn="l" defTabSz="5347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7898" indent="-133670" algn="l" defTabSz="5347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5247" indent="-133670" algn="l" defTabSz="5347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2617" indent="-133670" algn="l" defTabSz="53474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381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746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2116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9482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6818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4218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1590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8986" algn="l" defTabSz="53474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96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686" r:id="rId1"/>
    <p:sldLayoutId id="2147500687" r:id="rId2"/>
    <p:sldLayoutId id="2147500688" r:id="rId3"/>
    <p:sldLayoutId id="2147500689" r:id="rId4"/>
    <p:sldLayoutId id="2147500690" r:id="rId5"/>
  </p:sldLayoutIdLst>
  <p:hf hdr="0" ftr="0" dt="0"/>
  <p:txStyles>
    <p:titleStyle>
      <a:lvl1pPr algn="l" defTabSz="52191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56" indent="-226556" algn="l" defTabSz="52191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40" indent="-226556" algn="l" defTabSz="52191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01" indent="-196804" algn="l" defTabSz="5219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29" indent="-197728" algn="l" defTabSz="5219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166" indent="-192188" algn="l" defTabSz="5219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264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140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255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115" indent="-130459" algn="l" defTabSz="5219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50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12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2992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50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715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803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714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661" algn="l" defTabSz="52191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616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692" r:id="rId1"/>
    <p:sldLayoutId id="2147500693" r:id="rId2"/>
    <p:sldLayoutId id="2147500694" r:id="rId3"/>
    <p:sldLayoutId id="2147500695" r:id="rId4"/>
    <p:sldLayoutId id="2147500696" r:id="rId5"/>
  </p:sldLayoutIdLst>
  <p:hf hdr="0" ftr="0" dt="0"/>
  <p:txStyles>
    <p:titleStyle>
      <a:lvl1pPr algn="l" defTabSz="52197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81" indent="-226581" algn="l" defTabSz="52197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99" indent="-226581" algn="l" defTabSz="52197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84" indent="-196826" algn="l" defTabSz="5219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37" indent="-197750" algn="l" defTabSz="5219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93" indent="-192208" algn="l" defTabSz="52197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428" indent="-130470" algn="l" defTabSz="5219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348" indent="-130470" algn="l" defTabSz="5219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483" indent="-130470" algn="l" defTabSz="5219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373" indent="-130470" algn="l" defTabSz="52197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78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72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78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971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862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986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924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900" algn="l" defTabSz="52197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111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698" r:id="rId1"/>
    <p:sldLayoutId id="2147500699" r:id="rId2"/>
    <p:sldLayoutId id="2147500700" r:id="rId3"/>
    <p:sldLayoutId id="2147500701" r:id="rId4"/>
    <p:sldLayoutId id="2147500702" r:id="rId5"/>
  </p:sldLayoutIdLst>
  <p:hf hdr="0" ftr="0" dt="0"/>
  <p:txStyles>
    <p:titleStyle>
      <a:lvl1pPr algn="l" defTabSz="52193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64" indent="-226564" algn="l" defTabSz="52193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1958" indent="-226564" algn="l" defTabSz="52193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531" indent="-196812" algn="l" defTabSz="5219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065" indent="-197736" algn="l" defTabSz="5219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207" indent="-192192" algn="l" defTabSz="52193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316" indent="-130462" algn="l" defTabSz="5219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210" indent="-130462" algn="l" defTabSz="5219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329" indent="-130462" algn="l" defTabSz="5219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197" indent="-130462" algn="l" defTabSz="52193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61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30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024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3890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759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5863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781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735" algn="l" defTabSz="52193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147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730" r:id="rId1"/>
    <p:sldLayoutId id="2147500731" r:id="rId2"/>
    <p:sldLayoutId id="2147500732" r:id="rId3"/>
    <p:sldLayoutId id="2147500733" r:id="rId4"/>
    <p:sldLayoutId id="2147500734" r:id="rId5"/>
    <p:sldLayoutId id="2147500735" r:id="rId6"/>
  </p:sldLayoutIdLst>
  <p:hf hdr="0" ftr="0" dt="0"/>
  <p:txStyles>
    <p:titleStyle>
      <a:lvl1pPr algn="l" defTabSz="54025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497" indent="-234497" algn="l" defTabSz="54025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40285" indent="-234497" algn="l" defTabSz="54025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3818" indent="-203549" algn="l" defTabSz="5402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8307" indent="-204485" algn="l" defTabSz="5402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7159" indent="-198858" algn="l" defTabSz="5402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5715" indent="-135065" algn="l" defTabSz="5402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5842" indent="-135065" algn="l" defTabSz="5402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5974" indent="-135065" algn="l" defTabSz="5402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6103" indent="-135065" algn="l" defTabSz="5402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70132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40256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10391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80518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50647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20780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90905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61039" algn="l" defTabSz="54025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517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751" r:id="rId1"/>
    <p:sldLayoutId id="2147500752" r:id="rId2"/>
    <p:sldLayoutId id="2147500753" r:id="rId3"/>
    <p:sldLayoutId id="2147500754" r:id="rId4"/>
    <p:sldLayoutId id="2147500755" r:id="rId5"/>
  </p:sldLayoutIdLst>
  <p:hf hdr="0" ftr="0" dt="0"/>
  <p:txStyles>
    <p:titleStyle>
      <a:lvl1pPr algn="l" defTabSz="53943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140" indent="-234140" algn="l" defTabSz="53943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9465" indent="-234140" algn="l" defTabSz="53943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2682" indent="-203245" algn="l" defTabSz="5394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6869" indent="-204184" algn="l" defTabSz="5394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5414" indent="-198558" algn="l" defTabSz="53943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3452" indent="-134857" algn="l" defTabSz="5394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3170" indent="-134857" algn="l" defTabSz="5394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2888" indent="-134857" algn="l" defTabSz="5394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2606" indent="-134857" algn="l" defTabSz="53943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723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9436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9158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8876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8586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8314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8027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7755" algn="l" defTabSz="53943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042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799" r:id="rId1"/>
    <p:sldLayoutId id="2147500800" r:id="rId2"/>
    <p:sldLayoutId id="2147500801" r:id="rId3"/>
    <p:sldLayoutId id="2147500802" r:id="rId4"/>
    <p:sldLayoutId id="2147500803" r:id="rId5"/>
    <p:sldLayoutId id="2147500804" r:id="rId6"/>
    <p:sldLayoutId id="2147500805" r:id="rId7"/>
    <p:sldLayoutId id="2147500806" r:id="rId8"/>
  </p:sldLayoutIdLst>
  <p:hf hdr="0" ftr="0" dt="0"/>
  <p:txStyles>
    <p:titleStyle>
      <a:lvl1pPr algn="l" defTabSz="53490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2190" indent="-232190" algn="l" defTabSz="53490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4937" indent="-232190" algn="l" defTabSz="53490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36402" indent="-201569" algn="l" defTabSz="5349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38889" indent="-202513" algn="l" defTabSz="5349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35764" indent="-196911" algn="l" defTabSz="5349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70977" indent="-133710" algn="l" defTabSz="5349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38418" indent="-133710" algn="l" defTabSz="5349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05855" indent="-133710" algn="l" defTabSz="5349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73310" indent="-133710" algn="l" defTabSz="5349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7462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4908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2359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69807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37221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04709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72156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39637" algn="l" defTabSz="53490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419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41" r:id="rId1"/>
    <p:sldLayoutId id="2147487142" r:id="rId2"/>
    <p:sldLayoutId id="2147487143" r:id="rId3"/>
    <p:sldLayoutId id="2147487144" r:id="rId4"/>
    <p:sldLayoutId id="2147487145" r:id="rId5"/>
    <p:sldLayoutId id="2147487146" r:id="rId6"/>
    <p:sldLayoutId id="2147487147" r:id="rId7"/>
  </p:sldLayoutIdLst>
  <p:hf hdr="0" ftr="0" dt="0"/>
  <p:txStyles>
    <p:titleStyle>
      <a:lvl1pPr algn="l" defTabSz="51513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07" indent="-223607" algn="l" defTabSz="51513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163" indent="-223607" algn="l" defTabSz="51513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197" indent="-194277" algn="l" defTabSz="515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179" indent="-195213" algn="l" defTabSz="515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3820" indent="-189687" algn="l" defTabSz="51513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6717" indent="-128802" algn="l" defTabSz="51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214" indent="-128802" algn="l" defTabSz="51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1945" indent="-128802" algn="l" defTabSz="51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9409" indent="-128802" algn="l" defTabSz="51513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589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138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901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351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7847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548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056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0607" algn="l" defTabSz="51513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975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860" r:id="rId1"/>
    <p:sldLayoutId id="2147500861" r:id="rId2"/>
    <p:sldLayoutId id="2147500862" r:id="rId3"/>
    <p:sldLayoutId id="2147500863" r:id="rId4"/>
    <p:sldLayoutId id="2147500864" r:id="rId5"/>
    <p:sldLayoutId id="2147500865" r:id="rId6"/>
  </p:sldLayoutIdLst>
  <p:hf hdr="0" ftr="0" dt="0"/>
  <p:txStyles>
    <p:titleStyle>
      <a:lvl1pPr algn="l" defTabSz="54038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549" indent="-234549" algn="l" defTabSz="54038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40406" indent="-234549" algn="l" defTabSz="54038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3989" indent="-203595" algn="l" defTabSz="5403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8522" indent="-204534" algn="l" defTabSz="5403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7418" indent="-198902" algn="l" defTabSz="54038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6050" indent="-135094" algn="l" defTabSz="5403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6237" indent="-135094" algn="l" defTabSz="5403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6431" indent="-135094" algn="l" defTabSz="5403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6618" indent="-135094" algn="l" defTabSz="54038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70192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40380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10573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80762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50951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21144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91329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61527" algn="l" defTabSz="54038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63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868" r:id="rId1"/>
    <p:sldLayoutId id="2147500869" r:id="rId2"/>
    <p:sldLayoutId id="2147500870" r:id="rId3"/>
    <p:sldLayoutId id="2147500871" r:id="rId4"/>
    <p:sldLayoutId id="2147500872" r:id="rId5"/>
  </p:sldLayoutIdLst>
  <p:hf hdr="0" ftr="0" dt="0"/>
  <p:txStyles>
    <p:titleStyle>
      <a:lvl1pPr algn="l" defTabSz="52251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819" indent="-226819" algn="l" defTabSz="52251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541" indent="-226819" algn="l" defTabSz="52251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334" indent="-197027" algn="l" defTabSz="52251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086" indent="-197951" algn="l" defTabSz="52251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442" indent="-192406" algn="l" defTabSz="52251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6923" indent="-130606" algn="l" defTabSz="52251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103" indent="-130606" algn="l" defTabSz="52251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9505" indent="-130606" algn="l" defTabSz="52251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0675" indent="-130606" algn="l" defTabSz="52251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256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516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891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057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212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7607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8823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0068" algn="l" defTabSz="52251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428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874" r:id="rId1"/>
    <p:sldLayoutId id="2147500875" r:id="rId2"/>
    <p:sldLayoutId id="2147500876" r:id="rId3"/>
    <p:sldLayoutId id="2147500877" r:id="rId4"/>
    <p:sldLayoutId id="2147500878" r:id="rId5"/>
  </p:sldLayoutIdLst>
  <p:hf hdr="0" ftr="0" dt="0"/>
  <p:txStyles>
    <p:titleStyle>
      <a:lvl1pPr algn="l" defTabSz="52491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7870" indent="-227870" algn="l" defTabSz="52491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4936" indent="-227870" algn="l" defTabSz="52491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22653" indent="-197921" algn="l" defTabSz="5249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21289" indent="-198835" algn="l" defTabSz="5249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14523" indent="-193289" algn="l" defTabSz="5249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43557" indent="-131198" algn="l" defTabSz="5249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05936" indent="-131198" algn="l" defTabSz="5249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8470" indent="-131198" algn="l" defTabSz="5249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30879" indent="-131198" algn="l" defTabSz="5249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2462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4913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7467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9844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12203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74801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37216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9677" algn="l" defTabSz="52491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837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880" r:id="rId1"/>
    <p:sldLayoutId id="2147500881" r:id="rId2"/>
    <p:sldLayoutId id="2147500882" r:id="rId3"/>
    <p:sldLayoutId id="2147500883" r:id="rId4"/>
    <p:sldLayoutId id="2147500884" r:id="rId5"/>
  </p:sldLayoutIdLst>
  <p:hf hdr="0" ftr="0" dt="0"/>
  <p:txStyles>
    <p:titleStyle>
      <a:lvl1pPr algn="l" defTabSz="53955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192" indent="-234192" algn="l" defTabSz="53955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39586" indent="-234192" algn="l" defTabSz="53955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2853" indent="-203290" algn="l" defTabSz="5395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7081" indent="-204228" algn="l" defTabSz="5395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5672" indent="-198604" algn="l" defTabSz="53955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3787" indent="-134887" algn="l" defTabSz="539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3565" indent="-134887" algn="l" defTabSz="539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3346" indent="-134887" algn="l" defTabSz="539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3123" indent="-134887" algn="l" defTabSz="53955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782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9559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9340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9117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8891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8678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8456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8238" algn="l" defTabSz="53955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421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1018" r:id="rId1"/>
    <p:sldLayoutId id="2147501019" r:id="rId2"/>
    <p:sldLayoutId id="2147501020" r:id="rId3"/>
    <p:sldLayoutId id="2147501021" r:id="rId4"/>
    <p:sldLayoutId id="2147501022" r:id="rId5"/>
  </p:sldLayoutIdLst>
  <p:hf hdr="0" ftr="0" dt="0"/>
  <p:txStyles>
    <p:titleStyle>
      <a:lvl1pPr algn="l" defTabSz="52276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928" indent="-226928" algn="l" defTabSz="52276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788" indent="-226928" algn="l" defTabSz="52276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9676" indent="-197121" algn="l" defTabSz="52276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7524" indent="-198045" algn="l" defTabSz="52276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9969" indent="-192499" algn="l" defTabSz="52276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7609" indent="-130668" algn="l" defTabSz="5227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8915" indent="-130668" algn="l" defTabSz="5227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60439" indent="-130668" algn="l" defTabSz="5227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21733" indent="-130668" algn="l" defTabSz="52276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1376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2762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4263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5555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6837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8354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9695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91066" algn="l" defTabSz="52276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876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1024" r:id="rId1"/>
    <p:sldLayoutId id="2147501025" r:id="rId2"/>
    <p:sldLayoutId id="2147501026" r:id="rId3"/>
    <p:sldLayoutId id="2147501027" r:id="rId4"/>
    <p:sldLayoutId id="2147501028" r:id="rId5"/>
  </p:sldLayoutIdLst>
  <p:hf hdr="0" ftr="0" dt="0"/>
  <p:txStyles>
    <p:titleStyle>
      <a:lvl1pPr algn="l" defTabSz="52198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6590" indent="-226590" algn="l" defTabSz="52198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2015" indent="-226590" algn="l" defTabSz="52198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8604" indent="-196834" algn="l" defTabSz="5219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6165" indent="-197758" algn="l" defTabSz="5219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8330" indent="-192215" algn="l" defTabSz="52198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5477" indent="-130477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6393" indent="-130477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7542" indent="-130477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8438" indent="-130477" algn="l" defTabSz="52198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988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1987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3111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4006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4903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6033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6982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7965" algn="l" defTabSz="52198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727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1030" r:id="rId1"/>
    <p:sldLayoutId id="2147501031" r:id="rId2"/>
    <p:sldLayoutId id="2147501032" r:id="rId3"/>
    <p:sldLayoutId id="2147501033" r:id="rId4"/>
    <p:sldLayoutId id="2147501034" r:id="rId5"/>
    <p:sldLayoutId id="2147501035" r:id="rId6"/>
  </p:sldLayoutIdLst>
  <p:hf hdr="0" ftr="0" dt="0"/>
  <p:txStyles>
    <p:titleStyle>
      <a:lvl1pPr algn="l" defTabSz="540806">
        <a:lnSpc>
          <a:spcPct val="90000"/>
        </a:lnSpc>
        <a:spcBef>
          <a:spcPts val="0"/>
        </a:spcBef>
        <a:buNone/>
        <a:defRPr lang="en-US" sz="285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733" indent="-234733" algn="l" defTabSz="5408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40832" indent="-234733" algn="l" defTabSz="540806">
        <a:lnSpc>
          <a:spcPct val="90000"/>
        </a:lnSpc>
        <a:spcBef>
          <a:spcPts val="0"/>
        </a:spcBef>
        <a:buFontTx/>
        <a:buChar char="*"/>
        <a:defRPr sz="1650">
          <a:solidFill>
            <a:schemeClr val="tx1"/>
          </a:solidFill>
          <a:latin typeface="+mn-lt"/>
          <a:ea typeface="+mn-ea"/>
          <a:cs typeface="+mn-cs"/>
        </a:defRPr>
      </a:lvl2pPr>
      <a:lvl3pPr marL="744581" indent="-203752" algn="l" defTabSz="540806">
        <a:lnSpc>
          <a:spcPct val="90000"/>
        </a:lnSpc>
        <a:spcBef>
          <a:spcPts val="0"/>
        </a:spcBef>
        <a:buFontTx/>
        <a:buChar char="*"/>
        <a:defRPr sz="1401">
          <a:solidFill>
            <a:schemeClr val="tx1"/>
          </a:solidFill>
          <a:latin typeface="+mn-lt"/>
          <a:ea typeface="+mn-ea"/>
          <a:cs typeface="+mn-cs"/>
        </a:defRPr>
      </a:lvl3pPr>
      <a:lvl4pPr marL="949271" indent="-204690" algn="l" defTabSz="540806">
        <a:lnSpc>
          <a:spcPct val="90000"/>
        </a:lnSpc>
        <a:spcBef>
          <a:spcPts val="0"/>
        </a:spcBef>
        <a:buFontTx/>
        <a:buChar char="*"/>
        <a:defRPr sz="1401">
          <a:solidFill>
            <a:schemeClr val="tx1"/>
          </a:solidFill>
          <a:latin typeface="+mn-lt"/>
          <a:ea typeface="+mn-ea"/>
          <a:cs typeface="+mn-cs"/>
        </a:defRPr>
      </a:lvl4pPr>
      <a:lvl5pPr marL="1148325" indent="-199056" algn="l" defTabSz="540806">
        <a:lnSpc>
          <a:spcPct val="90000"/>
        </a:lnSpc>
        <a:spcBef>
          <a:spcPts val="0"/>
        </a:spcBef>
        <a:buFontTx/>
        <a:buChar char="*"/>
        <a:defRPr sz="1401">
          <a:solidFill>
            <a:schemeClr val="tx1"/>
          </a:solidFill>
          <a:latin typeface="+mn-lt"/>
          <a:ea typeface="+mn-ea"/>
          <a:cs typeface="+mn-cs"/>
        </a:defRPr>
      </a:lvl5pPr>
      <a:lvl6pPr marL="1487225" indent="-135204" algn="l" defTabSz="5408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7627" indent="-135204" algn="l" defTabSz="5408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8032" indent="-135204" algn="l" defTabSz="5408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8437" indent="-135204" algn="l" defTabSz="5408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70405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40806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11212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81616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52022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22423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92827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63235" algn="l" defTabSz="5408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640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1040" r:id="rId1"/>
    <p:sldLayoutId id="2147501041" r:id="rId2"/>
    <p:sldLayoutId id="2147501042" r:id="rId3"/>
    <p:sldLayoutId id="2147501043" r:id="rId4"/>
    <p:sldLayoutId id="2147501044" r:id="rId5"/>
  </p:sldLayoutIdLst>
  <p:hf hdr="0" ftr="0" dt="0"/>
  <p:txStyles>
    <p:titleStyle>
      <a:lvl1pPr algn="l" defTabSz="53998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34378" indent="-234378" algn="l" defTabSz="53998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40012" indent="-234378" algn="l" defTabSz="53998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43444" indent="-203446" algn="l" defTabSz="53998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47830" indent="-204385" algn="l" defTabSz="53998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46578" indent="-198758" algn="l" defTabSz="53998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84962" indent="-134996" algn="l" defTabSz="5399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754953" indent="-134996" algn="l" defTabSz="5399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024946" indent="-134996" algn="l" defTabSz="5399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94937" indent="-134996" algn="l" defTabSz="5399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9995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39984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809979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79970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49960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19956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89949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59942" algn="l" defTabSz="53998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011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49" r:id="rId1"/>
    <p:sldLayoutId id="2147487150" r:id="rId2"/>
    <p:sldLayoutId id="2147487151" r:id="rId3"/>
    <p:sldLayoutId id="2147487152" r:id="rId4"/>
    <p:sldLayoutId id="2147487153" r:id="rId5"/>
    <p:sldLayoutId id="2147487154" r:id="rId6"/>
  </p:sldLayoutIdLst>
  <p:hf hdr="0" ftr="0" dt="0"/>
  <p:txStyles>
    <p:titleStyle>
      <a:lvl1pPr algn="l" defTabSz="51330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830" indent="-222830" algn="l" defTabSz="51330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336" indent="-222830" algn="l" defTabSz="51330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6681" indent="-193607" algn="l" defTabSz="5133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0972" indent="-194530" algn="l" defTabSz="5133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9934" indent="-189015" algn="l" defTabSz="5133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1714" indent="-128355" algn="l" defTabSz="5133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8248" indent="-128355" algn="l" defTabSz="5133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5058" indent="-128355" algn="l" defTabSz="5133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1723" indent="-128355" algn="l" defTabSz="5133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700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303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158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6694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3302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0083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6708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3324" algn="l" defTabSz="51330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62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71" r:id="rId1"/>
    <p:sldLayoutId id="2147487172" r:id="rId2"/>
    <p:sldLayoutId id="2147487173" r:id="rId3"/>
    <p:sldLayoutId id="2147487174" r:id="rId4"/>
    <p:sldLayoutId id="2147487175" r:id="rId5"/>
    <p:sldLayoutId id="2147487176" r:id="rId6"/>
  </p:sldLayoutIdLst>
  <p:hf hdr="0" ftr="0" dt="0"/>
  <p:txStyles>
    <p:titleStyle>
      <a:lvl1pPr algn="l" defTabSz="51327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807" indent="-222807" algn="l" defTabSz="51327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292" indent="-222807" algn="l" defTabSz="51327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6623" indent="-193595" algn="l" defTabSz="5132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0897" indent="-194516" algn="l" defTabSz="5132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9842" indent="-188994" algn="l" defTabSz="51327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1604" indent="-128355" algn="l" defTabSz="5132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8133" indent="-128355" algn="l" defTabSz="5132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4921" indent="-128355" algn="l" defTabSz="5132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1546" indent="-128355" algn="l" defTabSz="51327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666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271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100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6615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3199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9956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6566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3165" algn="l" defTabSz="51327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950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05" r:id="rId1"/>
    <p:sldLayoutId id="2147487206" r:id="rId2"/>
    <p:sldLayoutId id="2147487207" r:id="rId3"/>
    <p:sldLayoutId id="2147487208" r:id="rId4"/>
    <p:sldLayoutId id="2147487209" r:id="rId5"/>
  </p:sldLayoutIdLst>
  <p:hf hdr="0" ftr="0" dt="0"/>
  <p:txStyles>
    <p:titleStyle>
      <a:lvl1pPr algn="l" defTabSz="51581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13" indent="-223913" algn="l" defTabSz="51581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842" indent="-223913" algn="l" defTabSz="51581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102" indent="-194571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336" indent="-195518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283" indent="-189957" algn="l" defTabSz="51581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560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464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508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314" indent="-128938" algn="l" defTabSz="51581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30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818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92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76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525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604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433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409" algn="l" defTabSz="51581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469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</p:sldLayoutIdLst>
  <p:hf hdr="0" ftr="0" dt="0"/>
  <p:txStyles>
    <p:titleStyle>
      <a:lvl1pPr algn="l" defTabSz="407829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6702" indent="-176702" algn="l" defTabSz="4078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7850" indent="-176702" algn="l" defTabSz="407829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1318" indent="-153473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5470" indent="-15412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65698" indent="-15005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21165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25120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28956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32854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437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0782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168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15471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1924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23184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2699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30815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696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13" r:id="rId1"/>
    <p:sldLayoutId id="2147487214" r:id="rId2"/>
    <p:sldLayoutId id="2147487215" r:id="rId3"/>
    <p:sldLayoutId id="2147487216" r:id="rId4"/>
    <p:sldLayoutId id="2147487217" r:id="rId5"/>
  </p:sldLayoutIdLst>
  <p:hf hdr="0" ftr="0" dt="0"/>
  <p:txStyles>
    <p:titleStyle>
      <a:lvl1pPr algn="l" defTabSz="51261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527" indent="-222527" algn="l" defTabSz="51261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630" indent="-222527" algn="l" defTabSz="51261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707" indent="-193350" algn="l" defTabSz="5126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742" indent="-194262" algn="l" defTabSz="5126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445" indent="-188757" algn="l" defTabSz="51261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09815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5973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2436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78734" indent="-128190" algn="l" defTabSz="51261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336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613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113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286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1547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7964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4257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0509" algn="l" defTabSz="51261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131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20" r:id="rId1"/>
    <p:sldLayoutId id="2147487221" r:id="rId2"/>
    <p:sldLayoutId id="2147487222" r:id="rId3"/>
    <p:sldLayoutId id="2147487223" r:id="rId4"/>
    <p:sldLayoutId id="2147487224" r:id="rId5"/>
    <p:sldLayoutId id="2147487225" r:id="rId6"/>
  </p:sldLayoutIdLst>
  <p:hf hdr="0" ftr="0" dt="0"/>
  <p:txStyles>
    <p:titleStyle>
      <a:lvl1pPr algn="l" defTabSz="51767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713" indent="-224713" algn="l" defTabSz="51767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698" indent="-224713" algn="l" defTabSz="51767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663" indent="-195249" algn="l" defTabSz="51767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8580" indent="-196156" algn="l" defTabSz="51767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9178" indent="-190637" algn="l" defTabSz="51767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3633" indent="-129411" algn="l" defTabSz="5176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2450" indent="-129411" algn="l" defTabSz="5176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1377" indent="-129411" algn="l" defTabSz="5176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0145" indent="-129411" algn="l" defTabSz="51767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854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673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682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5410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4123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3118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1859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0727" algn="l" defTabSz="51767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965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28" r:id="rId1"/>
    <p:sldLayoutId id="2147487229" r:id="rId2"/>
    <p:sldLayoutId id="2147487230" r:id="rId3"/>
    <p:sldLayoutId id="2147487231" r:id="rId4"/>
    <p:sldLayoutId id="2147487232" r:id="rId5"/>
  </p:sldLayoutIdLst>
  <p:hf hdr="0" ftr="0" dt="0"/>
  <p:txStyles>
    <p:titleStyle>
      <a:lvl1pPr algn="l" defTabSz="51829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994" indent="-224994" algn="l" defTabSz="51829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323" indent="-224994" algn="l" defTabSz="51829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522" indent="-195486" algn="l" defTabSz="5182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670" indent="-196413" algn="l" defTabSz="5182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523" indent="-190874" algn="l" defTabSz="51829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5357" indent="-129573" algn="l" defTabSz="5182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4487" indent="-129573" algn="l" defTabSz="5182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3739" indent="-129573" algn="l" defTabSz="5182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2811" indent="-129573" algn="l" defTabSz="51829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160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296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647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657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5676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4988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4059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3237" algn="l" defTabSz="51829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145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85" r:id="rId1"/>
    <p:sldLayoutId id="2147487286" r:id="rId2"/>
    <p:sldLayoutId id="2147487287" r:id="rId3"/>
    <p:sldLayoutId id="2147487288" r:id="rId4"/>
    <p:sldLayoutId id="2147487289" r:id="rId5"/>
    <p:sldLayoutId id="2147487290" r:id="rId6"/>
  </p:sldLayoutIdLst>
  <p:hf hdr="0" ftr="0" dt="0"/>
  <p:txStyles>
    <p:titleStyle>
      <a:lvl1pPr algn="l" defTabSz="51338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860" indent="-222860" algn="l" defTabSz="51338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423" indent="-222860" algn="l" defTabSz="51338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6783" indent="-193636" algn="l" defTabSz="51338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1103" indent="-194562" algn="l" defTabSz="51338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0102" indent="-189040" algn="l" defTabSz="51338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1939" indent="-128372" algn="l" defTabSz="5133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8515" indent="-128372" algn="l" defTabSz="5133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5362" indent="-128372" algn="l" defTabSz="5133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2076" indent="-128372" algn="l" defTabSz="51338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723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384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279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6851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3504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0308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6994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3652" algn="l" defTabSz="51338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312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92" r:id="rId1"/>
    <p:sldLayoutId id="2147487293" r:id="rId2"/>
    <p:sldLayoutId id="2147487294" r:id="rId3"/>
    <p:sldLayoutId id="2147487295" r:id="rId4"/>
    <p:sldLayoutId id="2147487296" r:id="rId5"/>
    <p:sldLayoutId id="2147487297" r:id="rId6"/>
  </p:sldLayoutIdLst>
  <p:hf hdr="0" ftr="0" dt="0"/>
  <p:txStyles>
    <p:titleStyle>
      <a:lvl1pPr algn="l" defTabSz="51356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932" indent="-222932" algn="l" defTabSz="51356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596" indent="-222932" algn="l" defTabSz="51356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037" indent="-193698" algn="l" defTabSz="5135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1425" indent="-194640" algn="l" defTabSz="5135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0483" indent="-189098" algn="l" defTabSz="5135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2417" indent="-128418" algn="l" defTabSz="5135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9093" indent="-128418" algn="l" defTabSz="5135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6032" indent="-128418" algn="l" defTabSz="5135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2801" indent="-128418" algn="l" defTabSz="5135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821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568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556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7214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3940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0837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7606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4368" algn="l" defTabSz="51356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694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99" r:id="rId1"/>
    <p:sldLayoutId id="2147487300" r:id="rId2"/>
    <p:sldLayoutId id="2147487301" r:id="rId3"/>
    <p:sldLayoutId id="2147487302" r:id="rId4"/>
    <p:sldLayoutId id="2147487303" r:id="rId5"/>
  </p:sldLayoutIdLst>
  <p:hf hdr="0" ftr="0" dt="0"/>
  <p:txStyles>
    <p:titleStyle>
      <a:lvl1pPr algn="l" defTabSz="51843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051" indent="-225051" algn="l" defTabSz="51843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469" indent="-225051" algn="l" defTabSz="51843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710" indent="-195535" algn="l" defTabSz="5184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914" indent="-196446" algn="l" defTabSz="5184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806" indent="-190913" algn="l" defTabSz="51843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5736" indent="-129575" algn="l" defTabSz="518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4924" indent="-129575" algn="l" defTabSz="518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4241" indent="-129575" algn="l" defTabSz="518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3379" indent="-129575" algn="l" defTabSz="51843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235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431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843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929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010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5405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4544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3785" algn="l" defTabSz="51843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598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305" r:id="rId1"/>
    <p:sldLayoutId id="2147487306" r:id="rId2"/>
    <p:sldLayoutId id="2147487307" r:id="rId3"/>
    <p:sldLayoutId id="2147487308" r:id="rId4"/>
    <p:sldLayoutId id="2147487309" r:id="rId5"/>
    <p:sldLayoutId id="2147487310" r:id="rId6"/>
    <p:sldLayoutId id="2147487311" r:id="rId7"/>
  </p:sldLayoutIdLst>
  <p:hf hdr="0" ftr="0" dt="0"/>
  <p:txStyles>
    <p:titleStyle>
      <a:lvl1pPr algn="l" defTabSz="51530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85" indent="-223685" algn="l" defTabSz="51530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335" indent="-223685" algn="l" defTabSz="51530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422" indent="-194355" algn="l" defTabSz="5153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456" indent="-195267" algn="l" defTabSz="5153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155" indent="-189752" algn="l" defTabSz="51530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174" indent="-128851" algn="l" defTabSz="5153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747" indent="-128851" algn="l" defTabSz="5153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564" indent="-128851" algn="l" defTabSz="5153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109" indent="-128851" algn="l" defTabSz="51530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659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306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143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672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263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035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631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259" algn="l" defTabSz="51530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846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313" r:id="rId1"/>
    <p:sldLayoutId id="2147487314" r:id="rId2"/>
    <p:sldLayoutId id="2147487315" r:id="rId3"/>
    <p:sldLayoutId id="2147487316" r:id="rId4"/>
    <p:sldLayoutId id="2147487317" r:id="rId5"/>
    <p:sldLayoutId id="2147487318" r:id="rId6"/>
    <p:sldLayoutId id="2147487319" r:id="rId7"/>
  </p:sldLayoutIdLst>
  <p:hf hdr="0" ftr="0" dt="0"/>
  <p:txStyles>
    <p:titleStyle>
      <a:lvl1pPr algn="l" defTabSz="51539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722" indent="-223722" algn="l" defTabSz="51539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421" indent="-223722" algn="l" defTabSz="51539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553" indent="-194383" algn="l" defTabSz="5153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618" indent="-195293" algn="l" defTabSz="5153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357" indent="-189791" algn="l" defTabSz="51539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414" indent="-128869" algn="l" defTabSz="5153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059" indent="-128869" algn="l" defTabSz="5153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904" indent="-128869" algn="l" defTabSz="5153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511" indent="-128869" algn="l" defTabSz="51539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716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399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292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868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504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319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960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630" algn="l" defTabSz="51539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376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399" r:id="rId1"/>
    <p:sldLayoutId id="2147487400" r:id="rId2"/>
    <p:sldLayoutId id="2147487401" r:id="rId3"/>
    <p:sldLayoutId id="2147487402" r:id="rId4"/>
    <p:sldLayoutId id="2147487403" r:id="rId5"/>
    <p:sldLayoutId id="2147487404" r:id="rId6"/>
  </p:sldLayoutIdLst>
  <p:hf hdr="0" ftr="0" dt="0"/>
  <p:txStyles>
    <p:titleStyle>
      <a:lvl1pPr algn="l" defTabSz="51859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121" indent="-225121" algn="l" defTabSz="51859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622" indent="-225121" algn="l" defTabSz="51859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944" indent="-195596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203" indent="-196523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151" indent="-190968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183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446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4853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4077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316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598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065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247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443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5892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110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4432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003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406" r:id="rId1"/>
    <p:sldLayoutId id="2147487407" r:id="rId2"/>
    <p:sldLayoutId id="2147487408" r:id="rId3"/>
    <p:sldLayoutId id="2147487409" r:id="rId4"/>
    <p:sldLayoutId id="2147487410" r:id="rId5"/>
  </p:sldLayoutIdLst>
  <p:hf hdr="0" ftr="0" dt="0"/>
  <p:txStyles>
    <p:titleStyle>
      <a:lvl1pPr algn="l" defTabSz="51859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121" indent="-225121" algn="l" defTabSz="51859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622" indent="-225121" algn="l" defTabSz="51859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944" indent="-195596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203" indent="-196523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151" indent="-190968" algn="l" defTabSz="51859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183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446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4853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4077" indent="-129636" algn="l" defTabSz="51859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316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598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065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247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443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5892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110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4432" algn="l" defTabSz="51859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119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</p:sldLayoutIdLst>
  <p:hf hdr="0" ftr="0" dt="0"/>
  <p:txStyles>
    <p:titleStyle>
      <a:lvl1pPr algn="l" defTabSz="407829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6702" indent="-176702" algn="l" defTabSz="40782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07850" indent="-176702" algn="l" defTabSz="407829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1318" indent="-153473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15470" indent="-15412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65698" indent="-150050" algn="l" defTabSz="407829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21165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25120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28956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32854" indent="-102116" algn="l" defTabSz="407829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4370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0782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1689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15471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1924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23184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26996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30815" algn="l" defTabSz="407829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734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428" r:id="rId1"/>
    <p:sldLayoutId id="2147487429" r:id="rId2"/>
    <p:sldLayoutId id="2147487430" r:id="rId3"/>
    <p:sldLayoutId id="2147487431" r:id="rId4"/>
    <p:sldLayoutId id="2147487432" r:id="rId5"/>
  </p:sldLayoutIdLst>
  <p:hf hdr="0" ftr="0" dt="0"/>
  <p:txStyles>
    <p:titleStyle>
      <a:lvl1pPr algn="l" defTabSz="51786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796" indent="-224796" algn="l" defTabSz="51786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7888" indent="-224796" algn="l" defTabSz="51786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2916" indent="-195322" algn="l" defTabSz="5178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8931" indent="-196246" algn="l" defTabSz="5178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9579" indent="-190708" algn="l" defTabSz="51786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4165" indent="-129437" algn="l" defTabSz="5178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3068" indent="-129437" algn="l" defTabSz="5178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2093" indent="-129437" algn="l" defTabSz="5178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0944" indent="-129437" algn="l" defTabSz="51786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946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7861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6987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5787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4596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3691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2537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1487" algn="l" defTabSz="51786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489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435" r:id="rId1"/>
    <p:sldLayoutId id="2147487436" r:id="rId2"/>
    <p:sldLayoutId id="2147487437" r:id="rId3"/>
    <p:sldLayoutId id="2147487438" r:id="rId4"/>
    <p:sldLayoutId id="2147487439" r:id="rId5"/>
    <p:sldLayoutId id="2147487440" r:id="rId6"/>
    <p:sldLayoutId id="2147487441" r:id="rId7"/>
  </p:sldLayoutIdLst>
  <p:hf hdr="0" ftr="0" dt="0"/>
  <p:txStyles>
    <p:titleStyle>
      <a:lvl1pPr algn="l" defTabSz="51535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97" indent="-223697" algn="l" defTabSz="51535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382" indent="-223697" algn="l" defTabSz="51535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491" indent="-194366" algn="l" defTabSz="5153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554" indent="-195282" algn="l" defTabSz="5153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276" indent="-189768" algn="l" defTabSz="51535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321" indent="-128857" algn="l" defTabSz="5153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916" indent="-128857" algn="l" defTabSz="5153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752" indent="-128857" algn="l" defTabSz="5153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340" indent="-128857" algn="l" defTabSz="51535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687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356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235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787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402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202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823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484" algn="l" defTabSz="51535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10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443" r:id="rId1"/>
    <p:sldLayoutId id="2147487444" r:id="rId2"/>
    <p:sldLayoutId id="2147487445" r:id="rId3"/>
    <p:sldLayoutId id="2147487446" r:id="rId4"/>
    <p:sldLayoutId id="2147487447" r:id="rId5"/>
    <p:sldLayoutId id="2147487448" r:id="rId6"/>
    <p:sldLayoutId id="2147487449" r:id="rId7"/>
  </p:sldLayoutIdLst>
  <p:hf hdr="0" ftr="0" dt="0"/>
  <p:txStyles>
    <p:titleStyle>
      <a:lvl1pPr algn="l" defTabSz="5154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739" indent="-223739" algn="l" defTabSz="5154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485" indent="-223739" algn="l" defTabSz="5154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626" indent="-194398" algn="l" defTabSz="515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704" indent="-195325" algn="l" defTabSz="515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484" indent="-189804" algn="l" defTabSz="5154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570" indent="-128880" algn="l" defTabSz="515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228" indent="-128880" algn="l" defTabSz="515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123" indent="-128880" algn="l" defTabSz="515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743" indent="-128880" algn="l" defTabSz="5154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734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451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368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978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634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482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149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855" algn="l" defTabSz="5154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840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489" r:id="rId1"/>
    <p:sldLayoutId id="2147487490" r:id="rId2"/>
    <p:sldLayoutId id="2147487491" r:id="rId3"/>
    <p:sldLayoutId id="2147487492" r:id="rId4"/>
    <p:sldLayoutId id="2147487493" r:id="rId5"/>
    <p:sldLayoutId id="2147487494" r:id="rId6"/>
    <p:sldLayoutId id="2147487495" r:id="rId7"/>
  </p:sldLayoutIdLst>
  <p:hf hdr="0" ftr="0" dt="0"/>
  <p:txStyles>
    <p:titleStyle>
      <a:lvl1pPr algn="l" defTabSz="51548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752" indent="-223752" algn="l" defTabSz="51548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508" indent="-223752" algn="l" defTabSz="51548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659" indent="-194404" algn="l" defTabSz="51548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756" indent="-195342" algn="l" defTabSz="51548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530" indent="-189814" algn="l" defTabSz="51548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645" indent="-128880" algn="l" defTabSz="51548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320" indent="-128880" algn="l" defTabSz="51548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223" indent="-128880" algn="l" defTabSz="51548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853" indent="-128880" algn="l" defTabSz="51548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763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485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419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027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699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563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243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964" algn="l" defTabSz="51548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62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497" r:id="rId1"/>
    <p:sldLayoutId id="2147487498" r:id="rId2"/>
    <p:sldLayoutId id="2147487499" r:id="rId3"/>
    <p:sldLayoutId id="2147487500" r:id="rId4"/>
    <p:sldLayoutId id="2147487501" r:id="rId5"/>
    <p:sldLayoutId id="2147487502" r:id="rId6"/>
    <p:sldLayoutId id="2147487503" r:id="rId7"/>
  </p:sldLayoutIdLst>
  <p:hf hdr="0" ftr="0" dt="0"/>
  <p:txStyles>
    <p:titleStyle>
      <a:lvl1pPr algn="l" defTabSz="51556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04" indent="-223804" algn="l" defTabSz="51556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588" indent="-223804" algn="l" defTabSz="51556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791" indent="-194444" algn="l" defTabSz="5155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929" indent="-195365" algn="l" defTabSz="5155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738" indent="-189849" algn="l" defTabSz="5155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905" indent="-128911" algn="l" defTabSz="5155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632" indent="-128911" algn="l" defTabSz="5155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558" indent="-128911" algn="l" defTabSz="5155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1263" indent="-128911" algn="l" defTabSz="5155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803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560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546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206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940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847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574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2344" algn="l" defTabSz="51556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580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519" r:id="rId1"/>
    <p:sldLayoutId id="2147487520" r:id="rId2"/>
    <p:sldLayoutId id="2147487521" r:id="rId3"/>
    <p:sldLayoutId id="2147487522" r:id="rId4"/>
    <p:sldLayoutId id="2147487523" r:id="rId5"/>
    <p:sldLayoutId id="2147487524" r:id="rId6"/>
  </p:sldLayoutIdLst>
  <p:hf hdr="0" ftr="0" dt="0"/>
  <p:txStyles>
    <p:titleStyle>
      <a:lvl1pPr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  <a:lvl2pPr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38616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877206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15786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754500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2348" indent="-222348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196" indent="-222348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5095" indent="-192013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899990" indent="-193571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8849" indent="-188876" algn="l" defTabSz="511672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1309" indent="-128320" algn="l" defTabSz="513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7769" indent="-128320" algn="l" defTabSz="513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4515" indent="-128320" algn="l" defTabSz="513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1091" indent="-128320" algn="l" defTabSz="5131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608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168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944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6400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2934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9638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6208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2742" algn="l" defTabSz="51316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648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577" r:id="rId1"/>
    <p:sldLayoutId id="2147487578" r:id="rId2"/>
    <p:sldLayoutId id="2147487579" r:id="rId3"/>
    <p:sldLayoutId id="2147487580" r:id="rId4"/>
    <p:sldLayoutId id="2147487581" r:id="rId5"/>
    <p:sldLayoutId id="2147487582" r:id="rId6"/>
    <p:sldLayoutId id="2147487583" r:id="rId7"/>
  </p:sldLayoutIdLst>
  <p:hf hdr="0" ftr="0" dt="0"/>
  <p:txStyles>
    <p:titleStyle>
      <a:lvl1pPr algn="l" defTabSz="51550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758" indent="-223758" algn="l" defTabSz="51550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539" indent="-223758" algn="l" defTabSz="51550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707" indent="-194430" algn="l" defTabSz="5155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808" indent="-195342" algn="l" defTabSz="5155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584" indent="-189820" algn="l" defTabSz="51550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717" indent="-128894" algn="l" defTabSz="5155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411" indent="-128894" algn="l" defTabSz="5155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321" indent="-128894" algn="l" defTabSz="5155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962" indent="-128894" algn="l" defTabSz="51550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774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508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465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087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764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645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337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2063" algn="l" defTabSz="51550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635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585" r:id="rId1"/>
    <p:sldLayoutId id="2147487586" r:id="rId2"/>
    <p:sldLayoutId id="2147487587" r:id="rId3"/>
    <p:sldLayoutId id="2147487588" r:id="rId4"/>
    <p:sldLayoutId id="2147487589" r:id="rId5"/>
    <p:sldLayoutId id="2147487590" r:id="rId6"/>
    <p:sldLayoutId id="2147487591" r:id="rId7"/>
  </p:sldLayoutIdLst>
  <p:hf hdr="0" ftr="0" dt="0"/>
  <p:txStyles>
    <p:titleStyle>
      <a:lvl1pPr algn="l" defTabSz="51558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10" indent="-223810" algn="l" defTabSz="51558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629" indent="-223810" algn="l" defTabSz="51558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842" indent="-194444" algn="l" defTabSz="5155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966" indent="-195383" algn="l" defTabSz="5155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792" indent="-189853" algn="l" defTabSz="5155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971" indent="-128917" algn="l" defTabSz="5155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723" indent="-128917" algn="l" defTabSz="5155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661" indent="-128917" algn="l" defTabSz="5155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1372" indent="-128917" algn="l" defTabSz="5155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826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588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588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284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997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6918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661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2453" algn="l" defTabSz="51558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627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27" r:id="rId1"/>
    <p:sldLayoutId id="2147487628" r:id="rId2"/>
    <p:sldLayoutId id="2147487629" r:id="rId3"/>
    <p:sldLayoutId id="2147487630" r:id="rId4"/>
    <p:sldLayoutId id="2147487631" r:id="rId5"/>
  </p:sldLayoutIdLst>
  <p:hf hdr="0" ftr="0" dt="0"/>
  <p:txStyles>
    <p:titleStyle>
      <a:lvl1pPr algn="l" defTabSz="51890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253" indent="-225253" algn="l" defTabSz="51890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938" indent="-225253" algn="l" defTabSz="51890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368" indent="-195718" algn="l" defTabSz="51890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740" indent="-196638" algn="l" defTabSz="51890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806" indent="-191092" algn="l" defTabSz="51890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7053" indent="-129702" algn="l" defTabSz="5189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6466" indent="-129702" algn="l" defTabSz="5189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6031" indent="-129702" algn="l" defTabSz="5189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5393" indent="-129702" algn="l" defTabSz="51890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472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905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536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878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7217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6809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6209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5690" algn="l" defTabSz="51890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040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45" r:id="rId1"/>
    <p:sldLayoutId id="2147487646" r:id="rId2"/>
    <p:sldLayoutId id="2147487647" r:id="rId3"/>
    <p:sldLayoutId id="2147487648" r:id="rId4"/>
    <p:sldLayoutId id="2147487649" r:id="rId5"/>
    <p:sldLayoutId id="2147487650" r:id="rId6"/>
  </p:sldLayoutIdLst>
  <p:hf hdr="0" ftr="0" dt="0"/>
  <p:txStyles>
    <p:titleStyle>
      <a:lvl1pPr algn="l" defTabSz="518979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288" indent="-225288" algn="l" defTabSz="518979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002" indent="-225288" algn="l" defTabSz="518979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469" indent="-195734" algn="l" defTabSz="5189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873" indent="-196654" algn="l" defTabSz="5189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934" indent="-191121" algn="l" defTabSz="518979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7227" indent="-129737" algn="l" defTabSz="5189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6693" indent="-129737" algn="l" defTabSz="5189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6291" indent="-129737" algn="l" defTabSz="5189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5690" indent="-129737" algn="l" defTabSz="518979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512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979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654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988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7383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7028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6447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5968" algn="l" defTabSz="518979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2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xStyles>
    <p:titleStyle>
      <a:lvl1pPr algn="l" defTabSz="8665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42" indent="-216942" algn="l" defTabSz="8665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41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12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58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90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96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43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687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986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49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562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0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0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424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67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05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7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407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65" r:id="rId1"/>
    <p:sldLayoutId id="2147487666" r:id="rId2"/>
    <p:sldLayoutId id="2147487667" r:id="rId3"/>
    <p:sldLayoutId id="2147487668" r:id="rId4"/>
    <p:sldLayoutId id="2147487669" r:id="rId5"/>
  </p:sldLayoutIdLst>
  <p:hf hdr="0" ftr="0" dt="0"/>
  <p:txStyles>
    <p:titleStyle>
      <a:lvl1pPr algn="l" defTabSz="5157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95" indent="-223895" algn="l" defTabSz="5157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792" indent="-223895" algn="l" defTabSz="5157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025" indent="-194551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224" indent="-195480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162" indent="-189941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424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286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300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082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13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776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876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639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395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445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238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194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956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71" r:id="rId1"/>
    <p:sldLayoutId id="2147487672" r:id="rId2"/>
    <p:sldLayoutId id="2147487673" r:id="rId3"/>
    <p:sldLayoutId id="2147487674" r:id="rId4"/>
    <p:sldLayoutId id="2147487675" r:id="rId5"/>
  </p:sldLayoutIdLst>
  <p:hf hdr="0" ftr="0" dt="0"/>
  <p:txStyles>
    <p:titleStyle>
      <a:lvl1pPr algn="l" defTabSz="5157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95" indent="-223895" algn="l" defTabSz="5157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792" indent="-223895" algn="l" defTabSz="5157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025" indent="-194551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224" indent="-195480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162" indent="-189941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424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286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300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082" indent="-128923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13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776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876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639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395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445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238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194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79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78" r:id="rId1"/>
    <p:sldLayoutId id="2147487679" r:id="rId2"/>
    <p:sldLayoutId id="2147487680" r:id="rId3"/>
    <p:sldLayoutId id="2147487681" r:id="rId4"/>
    <p:sldLayoutId id="2147487682" r:id="rId5"/>
    <p:sldLayoutId id="2147487683" r:id="rId6"/>
  </p:sldLayoutIdLst>
  <p:hf hdr="0" ftr="0" dt="0"/>
  <p:txStyles>
    <p:titleStyle>
      <a:lvl1pPr algn="l" defTabSz="51819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939" indent="-224939" algn="l" defTabSz="51819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206" indent="-224939" algn="l" defTabSz="51819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395" indent="-195449" algn="l" defTabSz="5181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9475" indent="-196353" algn="l" defTabSz="5181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0273" indent="-190822" algn="l" defTabSz="51819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5051" indent="-129541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4129" indent="-129541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3329" indent="-129541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2333" indent="-129541" algn="l" defTabSz="51819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102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193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7468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6428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5410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4674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3666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2775" algn="l" defTabSz="51819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624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85" r:id="rId1"/>
    <p:sldLayoutId id="2147487686" r:id="rId2"/>
    <p:sldLayoutId id="2147487687" r:id="rId3"/>
    <p:sldLayoutId id="2147487688" r:id="rId4"/>
    <p:sldLayoutId id="2147487689" r:id="rId5"/>
    <p:sldLayoutId id="2147487690" r:id="rId6"/>
    <p:sldLayoutId id="2147487691" r:id="rId7"/>
  </p:sldLayoutIdLst>
  <p:hf hdr="0" ftr="0" dt="0"/>
  <p:txStyles>
    <p:titleStyle>
      <a:lvl1pPr algn="l" defTabSz="5156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39" indent="-223839" algn="l" defTabSz="5156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701" indent="-223839" algn="l" defTabSz="5156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937" indent="-194485" algn="l" defTabSz="5156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120" indent="-195403" algn="l" defTabSz="5156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969" indent="-189889" algn="l" defTabSz="5156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193" indent="-128923" algn="l" defTabSz="515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5962" indent="-128923" algn="l" defTabSz="515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3965" indent="-128923" algn="l" defTabSz="515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1719" indent="-128923" algn="l" defTabSz="5156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855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676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715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439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203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161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4955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2774" algn="l" defTabSz="5156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020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693" r:id="rId1"/>
    <p:sldLayoutId id="2147487694" r:id="rId2"/>
    <p:sldLayoutId id="2147487695" r:id="rId3"/>
    <p:sldLayoutId id="2147487696" r:id="rId4"/>
    <p:sldLayoutId id="2147487697" r:id="rId5"/>
    <p:sldLayoutId id="2147487698" r:id="rId6"/>
    <p:sldLayoutId id="2147487699" r:id="rId7"/>
  </p:sldLayoutIdLst>
  <p:hf hdr="0" ftr="0" dt="0"/>
  <p:txStyles>
    <p:titleStyle>
      <a:lvl1pPr algn="l" defTabSz="515776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888" indent="-223888" algn="l" defTabSz="515776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792" indent="-223888" algn="l" defTabSz="515776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069" indent="-194516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282" indent="-195449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166" indent="-189924" algn="l" defTabSz="515776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454" indent="-128961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286" indent="-128961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320" indent="-128961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117" indent="-128961" algn="l" defTabSz="515776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13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776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876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625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437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456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264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152" algn="l" defTabSz="515776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715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794" r:id="rId1"/>
    <p:sldLayoutId id="2147487795" r:id="rId2"/>
    <p:sldLayoutId id="2147487796" r:id="rId3"/>
    <p:sldLayoutId id="2147487797" r:id="rId4"/>
    <p:sldLayoutId id="2147487798" r:id="rId5"/>
    <p:sldLayoutId id="2147487799" r:id="rId6"/>
    <p:sldLayoutId id="2147487800" r:id="rId7"/>
    <p:sldLayoutId id="2147487801" r:id="rId8"/>
    <p:sldLayoutId id="2147487802" r:id="rId9"/>
    <p:sldLayoutId id="2147487804" r:id="rId10"/>
    <p:sldLayoutId id="2147487805" r:id="rId11"/>
  </p:sldLayoutIdLst>
  <p:hf sldNum="0" hdr="0" ftr="0" dt="0"/>
  <p:txStyles>
    <p:titleStyle>
      <a:lvl1pPr algn="l" defTabSz="413040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9133" indent="-179133" algn="l" defTabSz="4130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13069" indent="-179133" algn="l" defTabSz="413040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8795" indent="-155457" algn="l" defTabSz="413040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24931" indent="-156124" algn="l" defTabSz="413040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77096" indent="-152043" algn="l" defTabSz="413040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35968" indent="-103412" algn="l" defTabSz="413040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42543" indent="-103412" algn="l" defTabSz="413040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49094" indent="-103412" algn="l" defTabSz="413040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55640" indent="-103412" algn="l" defTabSz="413040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6962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13040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9666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26146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32702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39172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45788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52280" algn="l" defTabSz="413040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83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60" r:id="rId1"/>
    <p:sldLayoutId id="2147487861" r:id="rId2"/>
    <p:sldLayoutId id="2147487862" r:id="rId3"/>
    <p:sldLayoutId id="2147487863" r:id="rId4"/>
    <p:sldLayoutId id="2147487864" r:id="rId5"/>
  </p:sldLayoutIdLst>
  <p:hf hdr="0" ftr="0" dt="0"/>
  <p:txStyles>
    <p:titleStyle>
      <a:lvl1pPr algn="l" defTabSz="51908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334" indent="-225334" algn="l" defTabSz="51908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117" indent="-225334" algn="l" defTabSz="51908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628" indent="-195784" algn="l" defTabSz="5190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1072" indent="-196693" algn="l" defTabSz="5190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2177" indent="-191160" algn="l" defTabSz="51908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7521" indent="-129752" algn="l" defTabSz="519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7045" indent="-129752" algn="l" defTabSz="519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6689" indent="-129752" algn="l" defTabSz="519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6146" indent="-129752" algn="l" defTabSz="51908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564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083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800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8228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7649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7348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6811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6403" algn="l" defTabSz="51908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608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</p:sldLayoutIdLst>
  <p:hf hdr="0" ftr="0" dt="0"/>
  <p:txStyles>
    <p:titleStyle>
      <a:lvl1pPr algn="l" defTabSz="51594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54" indent="-223954" algn="l" defTabSz="51594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984" indent="-223954" algn="l" defTabSz="51594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313" indent="-194579" algn="l" defTabSz="5159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587" indent="-195518" algn="l" defTabSz="5159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548" indent="-189993" algn="l" defTabSz="51594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8936" indent="-128998" algn="l" defTabSz="5159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6868" indent="-128998" algn="l" defTabSz="5159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4970" indent="-128998" algn="l" defTabSz="5159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2874" indent="-128998" algn="l" defTabSz="51594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993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943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113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1970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9860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7982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5909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3862" algn="l" defTabSz="51594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717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74" r:id="rId1"/>
    <p:sldLayoutId id="2147487875" r:id="rId2"/>
    <p:sldLayoutId id="2147487876" r:id="rId3"/>
    <p:sldLayoutId id="2147487877" r:id="rId4"/>
    <p:sldLayoutId id="2147487878" r:id="rId5"/>
    <p:sldLayoutId id="2147487879" r:id="rId6"/>
    <p:sldLayoutId id="2147487880" r:id="rId7"/>
  </p:sldLayoutIdLst>
  <p:hf hdr="0" ftr="0" dt="0"/>
  <p:txStyles>
    <p:titleStyle>
      <a:lvl1pPr algn="l" defTabSz="51605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995" indent="-223995" algn="l" defTabSz="51605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068" indent="-223995" algn="l" defTabSz="51605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441" indent="-194612" algn="l" defTabSz="5160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772" indent="-195535" algn="l" defTabSz="5160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743" indent="-190022" algn="l" defTabSz="51605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183" indent="-129042" algn="l" defTabSz="516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169" indent="-129042" algn="l" defTabSz="516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5335" indent="-129042" algn="l" defTabSz="516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3274" indent="-129042" algn="l" defTabSz="51605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040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051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257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152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104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273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238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4241" algn="l" defTabSz="51605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38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939" r:id="rId1"/>
    <p:sldLayoutId id="2147487940" r:id="rId2"/>
    <p:sldLayoutId id="2147487941" r:id="rId3"/>
    <p:sldLayoutId id="2147487942" r:id="rId4"/>
    <p:sldLayoutId id="2147487943" r:id="rId5"/>
    <p:sldLayoutId id="2147487944" r:id="rId6"/>
  </p:sldLayoutIdLst>
  <p:hf hdr="0" ftr="0" dt="0"/>
  <p:txStyles>
    <p:titleStyle>
      <a:lvl1pPr algn="l" defTabSz="51936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455" indent="-225455" algn="l" defTabSz="51936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384" indent="-225455" algn="l" defTabSz="51936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992" indent="-195870" algn="l" defTabSz="5193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1531" indent="-196798" algn="l" defTabSz="5193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2753" indent="-191251" algn="l" defTabSz="5193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8278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7900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7728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7293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685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360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206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8742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8342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8168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7771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7484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9014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5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42" indent="-216942" algn="l" defTabSz="8665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41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12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58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90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96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43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687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986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49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562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0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0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424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67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05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7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315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947" r:id="rId1"/>
    <p:sldLayoutId id="2147487948" r:id="rId2"/>
    <p:sldLayoutId id="2147487949" r:id="rId3"/>
    <p:sldLayoutId id="2147487950" r:id="rId4"/>
    <p:sldLayoutId id="2147487951" r:id="rId5"/>
    <p:sldLayoutId id="2147487952" r:id="rId6"/>
  </p:sldLayoutIdLst>
  <p:hf hdr="0" ftr="0" dt="0"/>
  <p:txStyles>
    <p:titleStyle>
      <a:lvl1pPr algn="l" defTabSz="518574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103" indent="-225103" algn="l" defTabSz="518574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598" indent="-225103" algn="l" defTabSz="518574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3915" indent="-195576" algn="l" defTabSz="5185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174" indent="-196491" algn="l" defTabSz="5185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093" indent="-190965" algn="l" defTabSz="51857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102" indent="-129622" algn="l" defTabSz="5185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5363" indent="-129622" algn="l" defTabSz="5185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4749" indent="-129622" algn="l" defTabSz="5185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3946" indent="-129622" algn="l" defTabSz="518574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287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574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028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187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6351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5800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006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4293" algn="l" defTabSz="518574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393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954" r:id="rId1"/>
    <p:sldLayoutId id="2147487955" r:id="rId2"/>
    <p:sldLayoutId id="2147487956" r:id="rId3"/>
    <p:sldLayoutId id="2147487957" r:id="rId4"/>
    <p:sldLayoutId id="2147487958" r:id="rId5"/>
  </p:sldLayoutIdLst>
  <p:hf hdr="0" ftr="0" dt="0"/>
  <p:txStyles>
    <p:titleStyle>
      <a:lvl1pPr algn="l" defTabSz="51936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455" indent="-225455" algn="l" defTabSz="51936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384" indent="-225455" algn="l" defTabSz="51936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992" indent="-195870" algn="l" defTabSz="5193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1531" indent="-196798" algn="l" defTabSz="5193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2753" indent="-191251" algn="l" defTabSz="51936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8278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7900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7728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7293" indent="-129812" algn="l" defTabSz="51936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685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360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206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8742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8342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8168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7771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7484" algn="l" defTabSz="51936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75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960" r:id="rId1"/>
    <p:sldLayoutId id="2147487961" r:id="rId2"/>
    <p:sldLayoutId id="2147487962" r:id="rId3"/>
    <p:sldLayoutId id="2147487963" r:id="rId4"/>
    <p:sldLayoutId id="2147487964" r:id="rId5"/>
  </p:sldLayoutIdLst>
  <p:hf hdr="0" ftr="0" dt="0"/>
  <p:txStyles>
    <p:titleStyle>
      <a:lvl1pPr algn="l" defTabSz="51606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32" indent="-224032" algn="l" defTabSz="51606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111" indent="-224032" algn="l" defTabSz="51606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461" indent="-194678" algn="l" defTabSz="5160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5784" indent="-195596" algn="l" defTabSz="5160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5824" indent="-190058" algn="l" defTabSz="51606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259" indent="-129004" algn="l" defTabSz="51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284" indent="-129004" algn="l" defTabSz="51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5462" indent="-129004" algn="l" defTabSz="51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3405" indent="-129004" algn="l" defTabSz="51606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069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068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309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256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159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369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340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4435" algn="l" defTabSz="51606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94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979" r:id="rId1"/>
    <p:sldLayoutId id="2147487980" r:id="rId2"/>
    <p:sldLayoutId id="2147487981" r:id="rId3"/>
    <p:sldLayoutId id="2147487982" r:id="rId4"/>
    <p:sldLayoutId id="2147487983" r:id="rId5"/>
    <p:sldLayoutId id="2147487984" r:id="rId6"/>
    <p:sldLayoutId id="2147487985" r:id="rId7"/>
    <p:sldLayoutId id="2147487986" r:id="rId8"/>
    <p:sldLayoutId id="2147487987" r:id="rId9"/>
    <p:sldLayoutId id="2147487989" r:id="rId10"/>
    <p:sldLayoutId id="2147487990" r:id="rId11"/>
  </p:sldLayoutIdLst>
  <p:hf sldNum="0" hdr="0" ftr="0" dt="0"/>
  <p:txStyles>
    <p:titleStyle>
      <a:lvl1pPr algn="l" defTabSz="413133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9179" indent="-179179" algn="l" defTabSz="41313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13150" indent="-179179" algn="l" defTabSz="413133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8916" indent="-155493" algn="l" defTabSz="413133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25082" indent="-156157" algn="l" defTabSz="413133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77275" indent="-152082" algn="l" defTabSz="413133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36207" indent="-103447" algn="l" defTabSz="413133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42836" indent="-103447" algn="l" defTabSz="413133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49423" indent="-103447" algn="l" defTabSz="413133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56013" indent="-103447" algn="l" defTabSz="413133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7007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13133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9781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26309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32920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39435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46088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52650" algn="l" defTabSz="413133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624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062" r:id="rId1"/>
    <p:sldLayoutId id="2147488063" r:id="rId2"/>
    <p:sldLayoutId id="2147488064" r:id="rId3"/>
    <p:sldLayoutId id="2147488065" r:id="rId4"/>
    <p:sldLayoutId id="2147488066" r:id="rId5"/>
  </p:sldLayoutIdLst>
  <p:hf hdr="0" ftr="0" dt="0"/>
  <p:txStyles>
    <p:titleStyle>
      <a:lvl1pPr algn="l" defTabSz="51931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432" indent="-225432" algn="l" defTabSz="51931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330" indent="-225432" algn="l" defTabSz="51931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914" indent="-195857" algn="l" defTabSz="5193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1446" indent="-196780" algn="l" defTabSz="5193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2649" indent="-191242" algn="l" defTabSz="5193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8122" indent="-129801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7725" indent="-129801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7509" indent="-129801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7069" indent="-129801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662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312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125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8656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8197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8006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7584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7271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547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082" r:id="rId1"/>
    <p:sldLayoutId id="2147488083" r:id="rId2"/>
    <p:sldLayoutId id="2147488084" r:id="rId3"/>
    <p:sldLayoutId id="2147488085" r:id="rId4"/>
    <p:sldLayoutId id="2147488086" r:id="rId5"/>
    <p:sldLayoutId id="2147488087" r:id="rId6"/>
    <p:sldLayoutId id="2147488088" r:id="rId7"/>
    <p:sldLayoutId id="2147488089" r:id="rId8"/>
    <p:sldLayoutId id="2147488090" r:id="rId9"/>
    <p:sldLayoutId id="2147488092" r:id="rId10"/>
    <p:sldLayoutId id="2147488093" r:id="rId11"/>
  </p:sldLayoutIdLst>
  <p:hf sldNum="0" hdr="0" ftr="0" dt="0"/>
  <p:txStyles>
    <p:titleStyle>
      <a:lvl1pPr algn="l" defTabSz="413254">
        <a:lnSpc>
          <a:spcPct val="90000"/>
        </a:lnSpc>
        <a:spcBef>
          <a:spcPts val="0"/>
        </a:spcBef>
        <a:buNone/>
        <a:defRPr lang="en-US" sz="2300" b="0" cap="none" spc="-71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179231" indent="-179231" algn="l" defTabSz="413254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13271" indent="-179231" algn="l" defTabSz="413254">
        <a:lnSpc>
          <a:spcPct val="90000"/>
        </a:lnSpc>
        <a:spcBef>
          <a:spcPts val="0"/>
        </a:spcBef>
        <a:buFontTx/>
        <a:buChar char="*"/>
        <a:defRPr sz="1300">
          <a:solidFill>
            <a:schemeClr val="tx1"/>
          </a:solidFill>
          <a:latin typeface="+mn-lt"/>
          <a:ea typeface="+mn-ea"/>
          <a:cs typeface="+mn-cs"/>
        </a:defRPr>
      </a:lvl2pPr>
      <a:lvl3pPr marL="569086" indent="-155545" algn="l" defTabSz="413254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25306" indent="-156194" algn="l" defTabSz="413254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877535" indent="-152129" algn="l" defTabSz="413254">
        <a:lnSpc>
          <a:spcPct val="90000"/>
        </a:lnSpc>
        <a:spcBef>
          <a:spcPts val="0"/>
        </a:spcBef>
        <a:buFontTx/>
        <a:buChar char="*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136536" indent="-103470" algn="l" defTabSz="413254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343209" indent="-103470" algn="l" defTabSz="413254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549865" indent="-103470" algn="l" defTabSz="413254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756497" indent="-103470" algn="l" defTabSz="413254">
        <a:spcBef>
          <a:spcPts val="0"/>
        </a:spcBef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1pPr>
      <a:lvl2pPr marL="207073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2pPr>
      <a:lvl3pPr marL="413254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3pPr>
      <a:lvl4pPr marL="619966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826556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5pPr>
      <a:lvl6pPr marL="1033225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6pPr>
      <a:lvl7pPr marL="1239801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7pPr>
      <a:lvl8pPr marL="1446504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8pPr>
      <a:lvl9pPr marL="1653105" algn="l" defTabSz="413254">
        <a:defRPr sz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586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239" r:id="rId1"/>
    <p:sldLayoutId id="2147488240" r:id="rId2"/>
    <p:sldLayoutId id="2147488241" r:id="rId3"/>
    <p:sldLayoutId id="2147488242" r:id="rId4"/>
    <p:sldLayoutId id="2147488243" r:id="rId5"/>
    <p:sldLayoutId id="2147488244" r:id="rId6"/>
  </p:sldLayoutIdLst>
  <p:hf hdr="0" ftr="0" dt="0"/>
  <p:txStyles>
    <p:titleStyle>
      <a:lvl1pPr algn="l" defTabSz="51430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249" indent="-223249" algn="l" defTabSz="51430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223249" algn="l" defTabSz="51430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041" indent="-193971" algn="l" defTabSz="5143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703" indent="-194904" algn="l" defTabSz="5143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030" indent="-189381" algn="l" defTabSz="51430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4417" indent="-128603" algn="l" defTabSz="5143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1485" indent="-128603" algn="l" defTabSz="5143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8791" indent="-128603" algn="l" defTabSz="5143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5901" indent="-128603" algn="l" defTabSz="51430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301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642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672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5752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041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0152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7289" algn="l" defTabSz="51430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870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246" r:id="rId1"/>
    <p:sldLayoutId id="2147488247" r:id="rId2"/>
    <p:sldLayoutId id="2147488248" r:id="rId3"/>
    <p:sldLayoutId id="2147488249" r:id="rId4"/>
    <p:sldLayoutId id="2147488250" r:id="rId5"/>
    <p:sldLayoutId id="2147488251" r:id="rId6"/>
  </p:sldLayoutIdLst>
  <p:hf hdr="0" ftr="0" dt="0"/>
  <p:txStyles>
    <p:titleStyle>
      <a:lvl1pPr algn="l" defTabSz="51365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967" indent="-222967" algn="l" defTabSz="51365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3673" indent="-222967" algn="l" defTabSz="51365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147" indent="-193724" algn="l" defTabSz="5136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1561" indent="-194660" algn="l" defTabSz="5136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0644" indent="-189144" algn="l" defTabSz="51365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2631" indent="-128435" algn="l" defTabSz="5136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9358" indent="-128435" algn="l" defTabSz="5136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6357" indent="-128435" algn="l" defTabSz="5136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3146" indent="-128435" algn="l" defTabSz="51365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845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3655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0683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7376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4155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1088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7880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4693" algn="l" defTabSz="51365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765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294" r:id="rId1"/>
    <p:sldLayoutId id="2147488295" r:id="rId2"/>
    <p:sldLayoutId id="2147488296" r:id="rId3"/>
    <p:sldLayoutId id="2147488297" r:id="rId4"/>
    <p:sldLayoutId id="2147488298" r:id="rId5"/>
  </p:sldLayoutIdLst>
  <p:hf hdr="0" ftr="0" dt="0"/>
  <p:txStyles>
    <p:titleStyle>
      <a:lvl1pPr algn="l" defTabSz="51964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571" indent="-225571" algn="l" defTabSz="51964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665" indent="-225571" algn="l" defTabSz="51964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5356" indent="-195984" algn="l" defTabSz="5196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2018" indent="-196902" algn="l" defTabSz="5196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3319" indent="-191356" algn="l" defTabSz="5196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9034" indent="-129881" algn="l" defTabSz="5196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8795" indent="-129881" algn="l" defTabSz="5196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8750" indent="-129881" algn="l" defTabSz="5196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8459" indent="-129881" algn="l" defTabSz="5196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818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640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618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9306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9021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8982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8736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8552" algn="l" defTabSz="51964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482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318" r:id="rId1"/>
    <p:sldLayoutId id="2147488319" r:id="rId2"/>
    <p:sldLayoutId id="2147488320" r:id="rId3"/>
    <p:sldLayoutId id="2147488321" r:id="rId4"/>
    <p:sldLayoutId id="2147488322" r:id="rId5"/>
  </p:sldLayoutIdLst>
  <p:hf hdr="0" ftr="0" dt="0"/>
  <p:txStyles>
    <p:titleStyle>
      <a:lvl1pPr algn="l" defTabSz="51883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224" indent="-225224" algn="l" defTabSz="51883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8873" indent="-225224" algn="l" defTabSz="51883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299" indent="-195677" algn="l" defTabSz="5188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0639" indent="-196602" algn="l" defTabSz="5188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1657" indent="-191069" algn="l" defTabSz="5188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6854" indent="-129700" algn="l" defTabSz="5188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6225" indent="-129700" algn="l" defTabSz="5188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5765" indent="-129700" algn="l" defTabSz="5188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5110" indent="-129700" algn="l" defTabSz="5188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437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8835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8446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7732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7042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6611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5959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5382" algn="l" defTabSz="51883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83022"/>
            <a:ext cx="573522" cy="7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245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5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942" indent="-216942" algn="l" defTabSz="8665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41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12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658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905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96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439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687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2986" indent="-216942" algn="l" defTabSz="86656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49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6562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0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0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424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675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057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70" algn="l" defTabSz="8665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444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520" r:id="rId1"/>
    <p:sldLayoutId id="2147488521" r:id="rId2"/>
    <p:sldLayoutId id="2147488522" r:id="rId3"/>
    <p:sldLayoutId id="2147488523" r:id="rId4"/>
    <p:sldLayoutId id="2147488524" r:id="rId5"/>
    <p:sldLayoutId id="2147488525" r:id="rId6"/>
  </p:sldLayoutIdLst>
  <p:hf hdr="0" ftr="0" dt="0"/>
  <p:txStyles>
    <p:titleStyle>
      <a:lvl1pPr algn="l" defTabSz="514735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428" indent="-223428" algn="l" defTabSz="514735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752" indent="-223428" algn="l" defTabSz="514735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629" indent="-194130" algn="l" defTabSz="5147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458" indent="-195053" algn="l" defTabSz="5147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954" indent="-189537" algn="l" defTabSz="514735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601" indent="-128718" algn="l" defTabSz="5147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2890" indent="-128718" algn="l" defTabSz="5147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0409" indent="-128718" algn="l" defTabSz="5147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7709" indent="-128718" algn="l" defTabSz="514735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387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735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287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528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822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4340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1646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9006" algn="l" defTabSz="514735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173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527" r:id="rId1"/>
    <p:sldLayoutId id="2147488528" r:id="rId2"/>
    <p:sldLayoutId id="2147488529" r:id="rId3"/>
    <p:sldLayoutId id="2147488530" r:id="rId4"/>
    <p:sldLayoutId id="2147488531" r:id="rId5"/>
    <p:sldLayoutId id="2147488532" r:id="rId6"/>
  </p:sldLayoutIdLst>
  <p:hf hdr="0" ftr="0" dt="0"/>
  <p:txStyles>
    <p:titleStyle>
      <a:lvl1pPr algn="l" defTabSz="514088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158" indent="-223158" algn="l" defTabSz="514088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111" indent="-223158" algn="l" defTabSz="514088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7735" indent="-193896" algn="l" defTabSz="5140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2326" indent="-194828" algn="l" defTabSz="5140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1568" indent="-189298" algn="l" defTabSz="514088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3820" indent="-128545" algn="l" defTabSz="5140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0793" indent="-128545" algn="l" defTabSz="5140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7969" indent="-128545" algn="l" defTabSz="5140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4972" indent="-128545" algn="l" defTabSz="514088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052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088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1330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8239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5214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2387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9389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6414" algn="l" defTabSz="514088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061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548" r:id="rId1"/>
    <p:sldLayoutId id="2147488549" r:id="rId2"/>
    <p:sldLayoutId id="2147488550" r:id="rId3"/>
    <p:sldLayoutId id="2147488551" r:id="rId4"/>
    <p:sldLayoutId id="2147488552" r:id="rId5"/>
  </p:sldLayoutIdLst>
  <p:hf hdr="0" ftr="0" dt="0"/>
  <p:txStyles>
    <p:titleStyle>
      <a:lvl1pPr algn="l" defTabSz="512921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2652" indent="-222652" algn="l" defTabSz="512921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2940" indent="-222652" algn="l" defTabSz="512921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6140" indent="-193457" algn="l" defTabSz="5129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0279" indent="-194398" algn="l" defTabSz="5129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89103" indent="-188861" algn="l" defTabSz="512921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0645" indent="-128268" algn="l" defTabSz="512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66995" indent="-128268" algn="l" defTabSz="512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3600" indent="-128268" algn="l" defTabSz="512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0054" indent="-128268" algn="l" defTabSz="512921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6498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2921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69575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5903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2315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8888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795349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1766" algn="l" defTabSz="512921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637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49" r:id="rId1"/>
    <p:sldLayoutId id="2147488650" r:id="rId2"/>
    <p:sldLayoutId id="2147488651" r:id="rId3"/>
    <p:sldLayoutId id="2147488652" r:id="rId4"/>
    <p:sldLayoutId id="2147488653" r:id="rId5"/>
  </p:sldLayoutIdLst>
  <p:hf hdr="0" ftr="0" dt="0"/>
  <p:txStyles>
    <p:titleStyle>
      <a:lvl1pPr algn="l" defTabSz="52010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773" indent="-225773" algn="l" defTabSz="52010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20140" indent="-225773" algn="l" defTabSz="52010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6007" indent="-196140" algn="l" defTabSz="5201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2844" indent="-197064" algn="l" defTabSz="5201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4321" indent="-191534" algn="l" defTabSz="52010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30309" indent="-130000" algn="l" defTabSz="5201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90268" indent="-130000" algn="l" defTabSz="5201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50500" indent="-130000" algn="l" defTabSz="5201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10430" indent="-130000" algn="l" defTabSz="52010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60049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20100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80307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40227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300173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60376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20376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80433" algn="l" defTabSz="52010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365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55" r:id="rId1"/>
    <p:sldLayoutId id="2147488656" r:id="rId2"/>
    <p:sldLayoutId id="2147488657" r:id="rId3"/>
    <p:sldLayoutId id="2147488658" r:id="rId4"/>
    <p:sldLayoutId id="2147488659" r:id="rId5"/>
  </p:sldLayoutIdLst>
  <p:hf hdr="0" ftr="0" dt="0"/>
  <p:txStyles>
    <p:titleStyle>
      <a:lvl1pPr algn="l" defTabSz="51529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85" indent="-223685" algn="l" defTabSz="51529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319" indent="-223685" algn="l" defTabSz="51529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394" indent="-194325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433" indent="-195261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128" indent="-189752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137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708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493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057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659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29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13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648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214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999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581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212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806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61" r:id="rId1"/>
    <p:sldLayoutId id="2147488662" r:id="rId2"/>
    <p:sldLayoutId id="2147488663" r:id="rId3"/>
    <p:sldLayoutId id="2147488664" r:id="rId4"/>
    <p:sldLayoutId id="2147488665" r:id="rId5"/>
  </p:sldLayoutIdLst>
  <p:hf hdr="0" ftr="0" dt="0"/>
  <p:txStyles>
    <p:titleStyle>
      <a:lvl1pPr algn="l" defTabSz="51529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685" indent="-223685" algn="l" defTabSz="51529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5319" indent="-223685" algn="l" defTabSz="51529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9394" indent="-194325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4433" indent="-195261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4128" indent="-189752" algn="l" defTabSz="51529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7137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4708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2493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0057" indent="-128842" algn="l" defTabSz="51529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659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529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3130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0648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8214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5999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3581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1212" algn="l" defTabSz="51529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405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69" r:id="rId1"/>
    <p:sldLayoutId id="2147488670" r:id="rId2"/>
    <p:sldLayoutId id="2147488671" r:id="rId3"/>
    <p:sldLayoutId id="2147488672" r:id="rId4"/>
    <p:sldLayoutId id="2147488673" r:id="rId5"/>
    <p:sldLayoutId id="2147488674" r:id="rId6"/>
  </p:sldLayoutIdLst>
  <p:hf hdr="0" ftr="0" dt="0"/>
  <p:txStyles>
    <p:titleStyle>
      <a:lvl1pPr algn="l" defTabSz="519312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5421" indent="-225421" algn="l" defTabSz="519312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9330" indent="-225421" algn="l" defTabSz="519312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4937" indent="-195850" algn="l" defTabSz="5193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11466" indent="-196771" algn="l" defTabSz="5193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102632" indent="-191232" algn="l" defTabSz="519312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8122" indent="-129812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87725" indent="-129812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47503" indent="-129812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207069" indent="-129812" algn="l" defTabSz="519312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9651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9312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9125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8656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8197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8006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17584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77238" algn="l" defTabSz="519312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298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76" r:id="rId1"/>
    <p:sldLayoutId id="2147488677" r:id="rId2"/>
    <p:sldLayoutId id="2147488678" r:id="rId3"/>
    <p:sldLayoutId id="2147488679" r:id="rId4"/>
    <p:sldLayoutId id="2147488680" r:id="rId5"/>
    <p:sldLayoutId id="2147488681" r:id="rId6"/>
    <p:sldLayoutId id="2147488682" r:id="rId7"/>
  </p:sldLayoutIdLst>
  <p:hf hdr="0" ftr="0" dt="0"/>
  <p:txStyles>
    <p:titleStyle>
      <a:lvl1pPr algn="l" defTabSz="516803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318" indent="-224318" algn="l" defTabSz="516803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818" indent="-224318" algn="l" defTabSz="516803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1488" indent="-194886" algn="l" defTabSz="5168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7077" indent="-195805" algn="l" defTabSz="5168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7326" indent="-190302" algn="l" defTabSz="516803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21240" indent="-129215" algn="l" defTabSz="5168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9617" indent="-129215" algn="l" defTabSz="5168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8136" indent="-129215" algn="l" defTabSz="5168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6455" indent="-129215" algn="l" defTabSz="516803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409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803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5383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3626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1958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50514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8831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7221" algn="l" defTabSz="516803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782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86" r:id="rId1"/>
    <p:sldLayoutId id="2147488687" r:id="rId2"/>
    <p:sldLayoutId id="2147488688" r:id="rId3"/>
    <p:sldLayoutId id="2147488689" r:id="rId4"/>
    <p:sldLayoutId id="2147488690" r:id="rId5"/>
    <p:sldLayoutId id="2147488691" r:id="rId6"/>
  </p:sldLayoutIdLst>
  <p:hf hdr="0" ftr="0" dt="0"/>
  <p:txStyles>
    <p:titleStyle>
      <a:lvl1pPr algn="l" defTabSz="516240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4092" indent="-224092" algn="l" defTabSz="516240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6267" indent="-224092" algn="l" defTabSz="516240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10648" indent="-194733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6035" indent="-195660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6124" indent="-190110" algn="l" defTabSz="516240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9672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7775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36026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94051" indent="-129050" algn="l" defTabSz="516240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8149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6240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4551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32557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90527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8831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6856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65041" algn="l" defTabSz="516240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561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868" r:id="rId1"/>
    <p:sldLayoutId id="2147488869" r:id="rId2"/>
    <p:sldLayoutId id="2147488870" r:id="rId3"/>
    <p:sldLayoutId id="2147488871" r:id="rId4"/>
    <p:sldLayoutId id="2147488872" r:id="rId5"/>
    <p:sldLayoutId id="2147488873" r:id="rId6"/>
    <p:sldLayoutId id="2147488874" r:id="rId7"/>
  </p:sldLayoutIdLst>
  <p:hf hdr="0" ftr="0" dt="0"/>
  <p:txStyles>
    <p:titleStyle>
      <a:lvl1pPr algn="l" defTabSz="514597">
        <a:lnSpc>
          <a:spcPct val="90000"/>
        </a:lnSpc>
        <a:spcBef>
          <a:spcPts val="0"/>
        </a:spcBef>
        <a:buNone/>
        <a:defRPr lang="en-US" sz="2800" b="0" cap="none" spc="-89">
          <a:ln w="3175">
            <a:noFill/>
          </a:ln>
          <a:gradFill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223374" indent="-223374" algn="l" defTabSz="514597">
        <a:lnSpc>
          <a:spcPct val="90000"/>
        </a:lnSpc>
        <a:spcBef>
          <a:spcPts val="0"/>
        </a:spcBef>
        <a:buFontTx/>
        <a:buChar char="*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514620" indent="-223374" algn="l" defTabSz="514597">
        <a:lnSpc>
          <a:spcPct val="90000"/>
        </a:lnSpc>
        <a:spcBef>
          <a:spcPts val="0"/>
        </a:spcBef>
        <a:buFontTx/>
        <a:buChar char="*"/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708444" indent="-194095" algn="l" defTabSz="5145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903221" indent="-195008" algn="l" defTabSz="5145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092665" indent="-189485" algn="l" defTabSz="514597">
        <a:lnSpc>
          <a:spcPct val="90000"/>
        </a:lnSpc>
        <a:spcBef>
          <a:spcPts val="0"/>
        </a:spcBef>
        <a:buFontTx/>
        <a:buChar char="*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415235" indent="-128669" algn="l" defTabSz="5145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672444" indent="-128669" algn="l" defTabSz="5145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29912" indent="-128669" algn="l" defTabSz="5145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187160" indent="-128669" algn="l" defTabSz="514597">
        <a:spcBef>
          <a:spcPts val="0"/>
        </a:spcBef>
        <a:buFont typeface="Arial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257318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514597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772098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1029266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286500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43938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801169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058475" algn="l" defTabSz="514597">
        <a:defRPr sz="1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1729" y="47600"/>
            <a:ext cx="11320328" cy="67816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17" tIns="43815" rIns="87417" bIns="43815" rtlCol="0" anchor="ctr"/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pc="-1" dirty="0" smtClean="0">
                <a:solidFill>
                  <a:srgbClr val="17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 ПОВРЕЖДЕНИЮ КРОВЕЛЬ В РЕЗУЛЬТАТЕ СНЕГОВОЙ НАГРУЗКИ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pc="-1" dirty="0" smtClean="0">
                <a:solidFill>
                  <a:srgbClr val="17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ПАДЕНИЯ СНЕГА (НАЛЕДИ) С ПОСТРАДАВШИМИ</a:t>
            </a:r>
            <a:endParaRPr lang="ru-RU" spc="-1" dirty="0">
              <a:solidFill>
                <a:srgbClr val="17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871672" y="19455"/>
            <a:ext cx="11015654" cy="6892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17" tIns="43815" rIns="87417" bIns="43815" rtlCol="0" anchor="ctr"/>
          <a:lstStyle/>
          <a:p>
            <a:pPr algn="ctr" defTabSz="875180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994441" y="6511697"/>
            <a:ext cx="3022758" cy="274246"/>
            <a:chOff x="5424557" y="6345366"/>
            <a:chExt cx="3022758" cy="274246"/>
          </a:xfrm>
        </p:grpSpPr>
        <p:sp>
          <p:nvSpPr>
            <p:cNvPr id="183" name="TextBox 182"/>
            <p:cNvSpPr txBox="1">
              <a:spLocks noChangeArrowheads="1"/>
            </p:cNvSpPr>
            <p:nvPr/>
          </p:nvSpPr>
          <p:spPr bwMode="auto">
            <a:xfrm>
              <a:off x="5424557" y="6345366"/>
              <a:ext cx="3022758" cy="274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8563" tIns="44357" rIns="88563" bIns="44357">
              <a:spAutoFit/>
            </a:bodyPr>
            <a:lstStyle>
              <a:lvl1pPr defTabSz="1093788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1093788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1093788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1093788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1093788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65363" indent="3175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22563" indent="3175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79763" indent="3175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36963" indent="3175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1082394">
                <a:defRPr/>
              </a:pPr>
              <a:r>
                <a:rPr lang="ru-RU" sz="1200" dirty="0" smtClean="0">
                  <a:solidFill>
                    <a:srgbClr val="17161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- количество случаев</a:t>
              </a:r>
              <a:endParaRPr lang="ru-RU" sz="1200" dirty="0">
                <a:solidFill>
                  <a:srgbClr val="171616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6000833" y="6419004"/>
              <a:ext cx="136442" cy="146896"/>
            </a:xfrm>
            <a:prstGeom prst="rect">
              <a:avLst/>
            </a:prstGeom>
            <a:solidFill>
              <a:srgbClr val="FF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олилиния 4"/>
          <p:cNvSpPr/>
          <p:nvPr/>
        </p:nvSpPr>
        <p:spPr bwMode="auto">
          <a:xfrm>
            <a:off x="5564981" y="6584156"/>
            <a:ext cx="140494" cy="142875"/>
          </a:xfrm>
          <a:custGeom>
            <a:avLst/>
            <a:gdLst>
              <a:gd name="connsiteX0" fmla="*/ 0 w 140494"/>
              <a:gd name="connsiteY0" fmla="*/ 142875 h 142875"/>
              <a:gd name="connsiteX1" fmla="*/ 7144 w 140494"/>
              <a:gd name="connsiteY1" fmla="*/ 0 h 142875"/>
              <a:gd name="connsiteX2" fmla="*/ 140494 w 140494"/>
              <a:gd name="connsiteY2" fmla="*/ 0 h 142875"/>
              <a:gd name="connsiteX3" fmla="*/ 0 w 140494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94" h="142875">
                <a:moveTo>
                  <a:pt x="0" y="142875"/>
                </a:moveTo>
                <a:lnTo>
                  <a:pt x="7144" y="0"/>
                </a:lnTo>
                <a:lnTo>
                  <a:pt x="140494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 rot="18899994">
            <a:off x="825558" y="4984671"/>
            <a:ext cx="2141791" cy="3386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 rot="18899994">
            <a:off x="3014895" y="4949891"/>
            <a:ext cx="2043420" cy="3386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 rot="18899994">
            <a:off x="7868649" y="4875132"/>
            <a:ext cx="1831972" cy="3386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175544"/>
              </p:ext>
            </p:extLst>
          </p:nvPr>
        </p:nvGraphicFramePr>
        <p:xfrm>
          <a:off x="203257" y="871311"/>
          <a:ext cx="11684070" cy="562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656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0.xml><?xml version="1.0" encoding="utf-8"?>
<a:theme xmlns:a="http://schemas.openxmlformats.org/drawingml/2006/main" name="9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1.xml><?xml version="1.0" encoding="utf-8"?>
<a:theme xmlns:a="http://schemas.openxmlformats.org/drawingml/2006/main" name="9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2.xml><?xml version="1.0" encoding="utf-8"?>
<a:theme xmlns:a="http://schemas.openxmlformats.org/drawingml/2006/main" name="9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3.xml><?xml version="1.0" encoding="utf-8"?>
<a:theme xmlns:a="http://schemas.openxmlformats.org/drawingml/2006/main" name="9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4.xml><?xml version="1.0" encoding="utf-8"?>
<a:theme xmlns:a="http://schemas.openxmlformats.org/drawingml/2006/main" name="9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5.xml><?xml version="1.0" encoding="utf-8"?>
<a:theme xmlns:a="http://schemas.openxmlformats.org/drawingml/2006/main" name="10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6.xml><?xml version="1.0" encoding="utf-8"?>
<a:theme xmlns:a="http://schemas.openxmlformats.org/drawingml/2006/main" name="10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7.xml><?xml version="1.0" encoding="utf-8"?>
<a:theme xmlns:a="http://schemas.openxmlformats.org/drawingml/2006/main" name="10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8.xml><?xml version="1.0" encoding="utf-8"?>
<a:theme xmlns:a="http://schemas.openxmlformats.org/drawingml/2006/main" name="10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9.xml><?xml version="1.0" encoding="utf-8"?>
<a:theme xmlns:a="http://schemas.openxmlformats.org/drawingml/2006/main" name="10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0.xml><?xml version="1.0" encoding="utf-8"?>
<a:theme xmlns:a="http://schemas.openxmlformats.org/drawingml/2006/main" name="10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1.xml><?xml version="1.0" encoding="utf-8"?>
<a:theme xmlns:a="http://schemas.openxmlformats.org/drawingml/2006/main" name="10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2.xml><?xml version="1.0" encoding="utf-8"?>
<a:theme xmlns:a="http://schemas.openxmlformats.org/drawingml/2006/main" name="10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3.xml><?xml version="1.0" encoding="utf-8"?>
<a:theme xmlns:a="http://schemas.openxmlformats.org/drawingml/2006/main" name="10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4.xml><?xml version="1.0" encoding="utf-8"?>
<a:theme xmlns:a="http://schemas.openxmlformats.org/drawingml/2006/main" name="10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5.xml><?xml version="1.0" encoding="utf-8"?>
<a:theme xmlns:a="http://schemas.openxmlformats.org/drawingml/2006/main" name="11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6.xml><?xml version="1.0" encoding="utf-8"?>
<a:theme xmlns:a="http://schemas.openxmlformats.org/drawingml/2006/main" name="11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7.xml><?xml version="1.0" encoding="utf-8"?>
<a:theme xmlns:a="http://schemas.openxmlformats.org/drawingml/2006/main" name="11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8.xml><?xml version="1.0" encoding="utf-8"?>
<a:theme xmlns:a="http://schemas.openxmlformats.org/drawingml/2006/main" name="11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9.xml><?xml version="1.0" encoding="utf-8"?>
<a:theme xmlns:a="http://schemas.openxmlformats.org/drawingml/2006/main" name="11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0.xml><?xml version="1.0" encoding="utf-8"?>
<a:theme xmlns:a="http://schemas.openxmlformats.org/drawingml/2006/main" name="11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1.xml><?xml version="1.0" encoding="utf-8"?>
<a:theme xmlns:a="http://schemas.openxmlformats.org/drawingml/2006/main" name="11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2.xml><?xml version="1.0" encoding="utf-8"?>
<a:theme xmlns:a="http://schemas.openxmlformats.org/drawingml/2006/main" name="11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3.xml><?xml version="1.0" encoding="utf-8"?>
<a:theme xmlns:a="http://schemas.openxmlformats.org/drawingml/2006/main" name="11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4.xml><?xml version="1.0" encoding="utf-8"?>
<a:theme xmlns:a="http://schemas.openxmlformats.org/drawingml/2006/main" name="11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5.xml><?xml version="1.0" encoding="utf-8"?>
<a:theme xmlns:a="http://schemas.openxmlformats.org/drawingml/2006/main" name="12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6.xml><?xml version="1.0" encoding="utf-8"?>
<a:theme xmlns:a="http://schemas.openxmlformats.org/drawingml/2006/main" name="12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7.xml><?xml version="1.0" encoding="utf-8"?>
<a:theme xmlns:a="http://schemas.openxmlformats.org/drawingml/2006/main" name="12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8.xml><?xml version="1.0" encoding="utf-8"?>
<a:theme xmlns:a="http://schemas.openxmlformats.org/drawingml/2006/main" name="12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9.xml><?xml version="1.0" encoding="utf-8"?>
<a:theme xmlns:a="http://schemas.openxmlformats.org/drawingml/2006/main" name="12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0.xml><?xml version="1.0" encoding="utf-8"?>
<a:theme xmlns:a="http://schemas.openxmlformats.org/drawingml/2006/main" name="12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1.xml><?xml version="1.0" encoding="utf-8"?>
<a:theme xmlns:a="http://schemas.openxmlformats.org/drawingml/2006/main" name="12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2.xml><?xml version="1.0" encoding="utf-8"?>
<a:theme xmlns:a="http://schemas.openxmlformats.org/drawingml/2006/main" name="12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3.xml><?xml version="1.0" encoding="utf-8"?>
<a:theme xmlns:a="http://schemas.openxmlformats.org/drawingml/2006/main" name="12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4.xml><?xml version="1.0" encoding="utf-8"?>
<a:theme xmlns:a="http://schemas.openxmlformats.org/drawingml/2006/main" name="12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5.xml><?xml version="1.0" encoding="utf-8"?>
<a:theme xmlns:a="http://schemas.openxmlformats.org/drawingml/2006/main" name="13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6.xml><?xml version="1.0" encoding="utf-8"?>
<a:theme xmlns:a="http://schemas.openxmlformats.org/drawingml/2006/main" name="13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7.xml><?xml version="1.0" encoding="utf-8"?>
<a:theme xmlns:a="http://schemas.openxmlformats.org/drawingml/2006/main" name="13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8.xml><?xml version="1.0" encoding="utf-8"?>
<a:theme xmlns:a="http://schemas.openxmlformats.org/drawingml/2006/main" name="13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9.xml><?xml version="1.0" encoding="utf-8"?>
<a:theme xmlns:a="http://schemas.openxmlformats.org/drawingml/2006/main" name="13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0.xml><?xml version="1.0" encoding="utf-8"?>
<a:theme xmlns:a="http://schemas.openxmlformats.org/drawingml/2006/main" name="13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1.xml><?xml version="1.0" encoding="utf-8"?>
<a:theme xmlns:a="http://schemas.openxmlformats.org/drawingml/2006/main" name="13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2.xml><?xml version="1.0" encoding="utf-8"?>
<a:theme xmlns:a="http://schemas.openxmlformats.org/drawingml/2006/main" name="13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3.xml><?xml version="1.0" encoding="utf-8"?>
<a:theme xmlns:a="http://schemas.openxmlformats.org/drawingml/2006/main" name="13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4.xml><?xml version="1.0" encoding="utf-8"?>
<a:theme xmlns:a="http://schemas.openxmlformats.org/drawingml/2006/main" name="13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5.xml><?xml version="1.0" encoding="utf-8"?>
<a:theme xmlns:a="http://schemas.openxmlformats.org/drawingml/2006/main" name="14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6.xml><?xml version="1.0" encoding="utf-8"?>
<a:theme xmlns:a="http://schemas.openxmlformats.org/drawingml/2006/main" name="14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7.xml><?xml version="1.0" encoding="utf-8"?>
<a:theme xmlns:a="http://schemas.openxmlformats.org/drawingml/2006/main" name="14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8.xml><?xml version="1.0" encoding="utf-8"?>
<a:theme xmlns:a="http://schemas.openxmlformats.org/drawingml/2006/main" name="14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9.xml><?xml version="1.0" encoding="utf-8"?>
<a:theme xmlns:a="http://schemas.openxmlformats.org/drawingml/2006/main" name="14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0.xml><?xml version="1.0" encoding="utf-8"?>
<a:theme xmlns:a="http://schemas.openxmlformats.org/drawingml/2006/main" name="14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1.xml><?xml version="1.0" encoding="utf-8"?>
<a:theme xmlns:a="http://schemas.openxmlformats.org/drawingml/2006/main" name="14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2.xml><?xml version="1.0" encoding="utf-8"?>
<a:theme xmlns:a="http://schemas.openxmlformats.org/drawingml/2006/main" name="14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3.xml><?xml version="1.0" encoding="utf-8"?>
<a:theme xmlns:a="http://schemas.openxmlformats.org/drawingml/2006/main" name="14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4.xml><?xml version="1.0" encoding="utf-8"?>
<a:theme xmlns:a="http://schemas.openxmlformats.org/drawingml/2006/main" name="14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5.xml><?xml version="1.0" encoding="utf-8"?>
<a:theme xmlns:a="http://schemas.openxmlformats.org/drawingml/2006/main" name="15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6.xml><?xml version="1.0" encoding="utf-8"?>
<a:theme xmlns:a="http://schemas.openxmlformats.org/drawingml/2006/main" name="15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7.xml><?xml version="1.0" encoding="utf-8"?>
<a:theme xmlns:a="http://schemas.openxmlformats.org/drawingml/2006/main" name="15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8.xml><?xml version="1.0" encoding="utf-8"?>
<a:theme xmlns:a="http://schemas.openxmlformats.org/drawingml/2006/main" name="15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9.xml><?xml version="1.0" encoding="utf-8"?>
<a:theme xmlns:a="http://schemas.openxmlformats.org/drawingml/2006/main" name="15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0.xml><?xml version="1.0" encoding="utf-8"?>
<a:theme xmlns:a="http://schemas.openxmlformats.org/drawingml/2006/main" name="15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1.xml><?xml version="1.0" encoding="utf-8"?>
<a:theme xmlns:a="http://schemas.openxmlformats.org/drawingml/2006/main" name="15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2.xml><?xml version="1.0" encoding="utf-8"?>
<a:theme xmlns:a="http://schemas.openxmlformats.org/drawingml/2006/main" name="15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3.xml><?xml version="1.0" encoding="utf-8"?>
<a:theme xmlns:a="http://schemas.openxmlformats.org/drawingml/2006/main" name="15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4.xml><?xml version="1.0" encoding="utf-8"?>
<a:theme xmlns:a="http://schemas.openxmlformats.org/drawingml/2006/main" name="15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5.xml><?xml version="1.0" encoding="utf-8"?>
<a:theme xmlns:a="http://schemas.openxmlformats.org/drawingml/2006/main" name="16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6.xml><?xml version="1.0" encoding="utf-8"?>
<a:theme xmlns:a="http://schemas.openxmlformats.org/drawingml/2006/main" name="16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7.xml><?xml version="1.0" encoding="utf-8"?>
<a:theme xmlns:a="http://schemas.openxmlformats.org/drawingml/2006/main" name="16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8.xml><?xml version="1.0" encoding="utf-8"?>
<a:theme xmlns:a="http://schemas.openxmlformats.org/drawingml/2006/main" name="16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9.xml><?xml version="1.0" encoding="utf-8"?>
<a:theme xmlns:a="http://schemas.openxmlformats.org/drawingml/2006/main" name="16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0.xml><?xml version="1.0" encoding="utf-8"?>
<a:theme xmlns:a="http://schemas.openxmlformats.org/drawingml/2006/main" name="16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1.xml><?xml version="1.0" encoding="utf-8"?>
<a:theme xmlns:a="http://schemas.openxmlformats.org/drawingml/2006/main" name="16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2.xml><?xml version="1.0" encoding="utf-8"?>
<a:theme xmlns:a="http://schemas.openxmlformats.org/drawingml/2006/main" name="16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3.xml><?xml version="1.0" encoding="utf-8"?>
<a:theme xmlns:a="http://schemas.openxmlformats.org/drawingml/2006/main" name="16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4.xml><?xml version="1.0" encoding="utf-8"?>
<a:theme xmlns:a="http://schemas.openxmlformats.org/drawingml/2006/main" name="16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5.xml><?xml version="1.0" encoding="utf-8"?>
<a:theme xmlns:a="http://schemas.openxmlformats.org/drawingml/2006/main" name="17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6.xml><?xml version="1.0" encoding="utf-8"?>
<a:theme xmlns:a="http://schemas.openxmlformats.org/drawingml/2006/main" name="17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7.xml><?xml version="1.0" encoding="utf-8"?>
<a:theme xmlns:a="http://schemas.openxmlformats.org/drawingml/2006/main" name="17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8.xml><?xml version="1.0" encoding="utf-8"?>
<a:theme xmlns:a="http://schemas.openxmlformats.org/drawingml/2006/main" name="17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9.xml><?xml version="1.0" encoding="utf-8"?>
<a:theme xmlns:a="http://schemas.openxmlformats.org/drawingml/2006/main" name="17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1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0.xml><?xml version="1.0" encoding="utf-8"?>
<a:theme xmlns:a="http://schemas.openxmlformats.org/drawingml/2006/main" name="17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1.xml><?xml version="1.0" encoding="utf-8"?>
<a:theme xmlns:a="http://schemas.openxmlformats.org/drawingml/2006/main" name="17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2.xml><?xml version="1.0" encoding="utf-8"?>
<a:theme xmlns:a="http://schemas.openxmlformats.org/drawingml/2006/main" name="17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3.xml><?xml version="1.0" encoding="utf-8"?>
<a:theme xmlns:a="http://schemas.openxmlformats.org/drawingml/2006/main" name="17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4.xml><?xml version="1.0" encoding="utf-8"?>
<a:theme xmlns:a="http://schemas.openxmlformats.org/drawingml/2006/main" name="17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5.xml><?xml version="1.0" encoding="utf-8"?>
<a:theme xmlns:a="http://schemas.openxmlformats.org/drawingml/2006/main" name="18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6.xml><?xml version="1.0" encoding="utf-8"?>
<a:theme xmlns:a="http://schemas.openxmlformats.org/drawingml/2006/main" name="18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7.xml><?xml version="1.0" encoding="utf-8"?>
<a:theme xmlns:a="http://schemas.openxmlformats.org/drawingml/2006/main" name="18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8.xml><?xml version="1.0" encoding="utf-8"?>
<a:theme xmlns:a="http://schemas.openxmlformats.org/drawingml/2006/main" name="18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9.xml><?xml version="1.0" encoding="utf-8"?>
<a:theme xmlns:a="http://schemas.openxmlformats.org/drawingml/2006/main" name="18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1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0.xml><?xml version="1.0" encoding="utf-8"?>
<a:theme xmlns:a="http://schemas.openxmlformats.org/drawingml/2006/main" name="18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1.xml><?xml version="1.0" encoding="utf-8"?>
<a:theme xmlns:a="http://schemas.openxmlformats.org/drawingml/2006/main" name="18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2.xml><?xml version="1.0" encoding="utf-8"?>
<a:theme xmlns:a="http://schemas.openxmlformats.org/drawingml/2006/main" name="18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3.xml><?xml version="1.0" encoding="utf-8"?>
<a:theme xmlns:a="http://schemas.openxmlformats.org/drawingml/2006/main" name="18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4.xml><?xml version="1.0" encoding="utf-8"?>
<a:theme xmlns:a="http://schemas.openxmlformats.org/drawingml/2006/main" name="18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5.xml><?xml version="1.0" encoding="utf-8"?>
<a:theme xmlns:a="http://schemas.openxmlformats.org/drawingml/2006/main" name="19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6.xml><?xml version="1.0" encoding="utf-8"?>
<a:theme xmlns:a="http://schemas.openxmlformats.org/drawingml/2006/main" name="19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7.xml><?xml version="1.0" encoding="utf-8"?>
<a:theme xmlns:a="http://schemas.openxmlformats.org/drawingml/2006/main" name="19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8.xml><?xml version="1.0" encoding="utf-8"?>
<a:theme xmlns:a="http://schemas.openxmlformats.org/drawingml/2006/main" name="19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9.xml><?xml version="1.0" encoding="utf-8"?>
<a:theme xmlns:a="http://schemas.openxmlformats.org/drawingml/2006/main" name="19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.xml><?xml version="1.0" encoding="utf-8"?>
<a:theme xmlns:a="http://schemas.openxmlformats.org/drawingml/2006/main" name="1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0.xml><?xml version="1.0" encoding="utf-8"?>
<a:theme xmlns:a="http://schemas.openxmlformats.org/drawingml/2006/main" name="19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1.xml><?xml version="1.0" encoding="utf-8"?>
<a:theme xmlns:a="http://schemas.openxmlformats.org/drawingml/2006/main" name="19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2.xml><?xml version="1.0" encoding="utf-8"?>
<a:theme xmlns:a="http://schemas.openxmlformats.org/drawingml/2006/main" name="19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3.xml><?xml version="1.0" encoding="utf-8"?>
<a:theme xmlns:a="http://schemas.openxmlformats.org/drawingml/2006/main" name="19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4.xml><?xml version="1.0" encoding="utf-8"?>
<a:theme xmlns:a="http://schemas.openxmlformats.org/drawingml/2006/main" name="19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5.xml><?xml version="1.0" encoding="utf-8"?>
<a:theme xmlns:a="http://schemas.openxmlformats.org/drawingml/2006/main" name="20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6.xml><?xml version="1.0" encoding="utf-8"?>
<a:theme xmlns:a="http://schemas.openxmlformats.org/drawingml/2006/main" name="20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7.xml><?xml version="1.0" encoding="utf-8"?>
<a:theme xmlns:a="http://schemas.openxmlformats.org/drawingml/2006/main" name="20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8.xml><?xml version="1.0" encoding="utf-8"?>
<a:theme xmlns:a="http://schemas.openxmlformats.org/drawingml/2006/main" name="20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9.xml><?xml version="1.0" encoding="utf-8"?>
<a:theme xmlns:a="http://schemas.openxmlformats.org/drawingml/2006/main" name="20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1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0.xml><?xml version="1.0" encoding="utf-8"?>
<a:theme xmlns:a="http://schemas.openxmlformats.org/drawingml/2006/main" name="20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1.xml><?xml version="1.0" encoding="utf-8"?>
<a:theme xmlns:a="http://schemas.openxmlformats.org/drawingml/2006/main" name="20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2.xml><?xml version="1.0" encoding="utf-8"?>
<a:theme xmlns:a="http://schemas.openxmlformats.org/drawingml/2006/main" name="20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3.xml><?xml version="1.0" encoding="utf-8"?>
<a:theme xmlns:a="http://schemas.openxmlformats.org/drawingml/2006/main" name="20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4.xml><?xml version="1.0" encoding="utf-8"?>
<a:theme xmlns:a="http://schemas.openxmlformats.org/drawingml/2006/main" name="20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5.xml><?xml version="1.0" encoding="utf-8"?>
<a:theme xmlns:a="http://schemas.openxmlformats.org/drawingml/2006/main" name="21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6.xml><?xml version="1.0" encoding="utf-8"?>
<a:theme xmlns:a="http://schemas.openxmlformats.org/drawingml/2006/main" name="21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7.xml><?xml version="1.0" encoding="utf-8"?>
<a:theme xmlns:a="http://schemas.openxmlformats.org/drawingml/2006/main" name="21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8.xml><?xml version="1.0" encoding="utf-8"?>
<a:theme xmlns:a="http://schemas.openxmlformats.org/drawingml/2006/main" name="21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9.xml><?xml version="1.0" encoding="utf-8"?>
<a:theme xmlns:a="http://schemas.openxmlformats.org/drawingml/2006/main" name="21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.xml><?xml version="1.0" encoding="utf-8"?>
<a:theme xmlns:a="http://schemas.openxmlformats.org/drawingml/2006/main" name="1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0.xml><?xml version="1.0" encoding="utf-8"?>
<a:theme xmlns:a="http://schemas.openxmlformats.org/drawingml/2006/main" name="21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1.xml><?xml version="1.0" encoding="utf-8"?>
<a:theme xmlns:a="http://schemas.openxmlformats.org/drawingml/2006/main" name="21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2.xml><?xml version="1.0" encoding="utf-8"?>
<a:theme xmlns:a="http://schemas.openxmlformats.org/drawingml/2006/main" name="21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3.xml><?xml version="1.0" encoding="utf-8"?>
<a:theme xmlns:a="http://schemas.openxmlformats.org/drawingml/2006/main" name="21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4.xml><?xml version="1.0" encoding="utf-8"?>
<a:theme xmlns:a="http://schemas.openxmlformats.org/drawingml/2006/main" name="21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5.xml><?xml version="1.0" encoding="utf-8"?>
<a:theme xmlns:a="http://schemas.openxmlformats.org/drawingml/2006/main" name="22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6.xml><?xml version="1.0" encoding="utf-8"?>
<a:theme xmlns:a="http://schemas.openxmlformats.org/drawingml/2006/main" name="22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7.xml><?xml version="1.0" encoding="utf-8"?>
<a:theme xmlns:a="http://schemas.openxmlformats.org/drawingml/2006/main" name="22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8.xml><?xml version="1.0" encoding="utf-8"?>
<a:theme xmlns:a="http://schemas.openxmlformats.org/drawingml/2006/main" name="22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9.xml><?xml version="1.0" encoding="utf-8"?>
<a:theme xmlns:a="http://schemas.openxmlformats.org/drawingml/2006/main" name="22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.xml><?xml version="1.0" encoding="utf-8"?>
<a:theme xmlns:a="http://schemas.openxmlformats.org/drawingml/2006/main" name="1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0.xml><?xml version="1.0" encoding="utf-8"?>
<a:theme xmlns:a="http://schemas.openxmlformats.org/drawingml/2006/main" name="22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1.xml><?xml version="1.0" encoding="utf-8"?>
<a:theme xmlns:a="http://schemas.openxmlformats.org/drawingml/2006/main" name="22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2.xml><?xml version="1.0" encoding="utf-8"?>
<a:theme xmlns:a="http://schemas.openxmlformats.org/drawingml/2006/main" name="22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3.xml><?xml version="1.0" encoding="utf-8"?>
<a:theme xmlns:a="http://schemas.openxmlformats.org/drawingml/2006/main" name="22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4.xml><?xml version="1.0" encoding="utf-8"?>
<a:theme xmlns:a="http://schemas.openxmlformats.org/drawingml/2006/main" name="22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5.xml><?xml version="1.0" encoding="utf-8"?>
<a:theme xmlns:a="http://schemas.openxmlformats.org/drawingml/2006/main" name="23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6.xml><?xml version="1.0" encoding="utf-8"?>
<a:theme xmlns:a="http://schemas.openxmlformats.org/drawingml/2006/main" name="23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7.xml><?xml version="1.0" encoding="utf-8"?>
<a:theme xmlns:a="http://schemas.openxmlformats.org/drawingml/2006/main" name="23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8.xml><?xml version="1.0" encoding="utf-8"?>
<a:theme xmlns:a="http://schemas.openxmlformats.org/drawingml/2006/main" name="23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9.xml><?xml version="1.0" encoding="utf-8"?>
<a:theme xmlns:a="http://schemas.openxmlformats.org/drawingml/2006/main" name="23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.xml><?xml version="1.0" encoding="utf-8"?>
<a:theme xmlns:a="http://schemas.openxmlformats.org/drawingml/2006/main" name="1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0.xml><?xml version="1.0" encoding="utf-8"?>
<a:theme xmlns:a="http://schemas.openxmlformats.org/drawingml/2006/main" name="23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1.xml><?xml version="1.0" encoding="utf-8"?>
<a:theme xmlns:a="http://schemas.openxmlformats.org/drawingml/2006/main" name="23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2.xml><?xml version="1.0" encoding="utf-8"?>
<a:theme xmlns:a="http://schemas.openxmlformats.org/drawingml/2006/main" name="23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3.xml><?xml version="1.0" encoding="utf-8"?>
<a:theme xmlns:a="http://schemas.openxmlformats.org/drawingml/2006/main" name="23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4.xml><?xml version="1.0" encoding="utf-8"?>
<a:theme xmlns:a="http://schemas.openxmlformats.org/drawingml/2006/main" name="23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5.xml><?xml version="1.0" encoding="utf-8"?>
<a:theme xmlns:a="http://schemas.openxmlformats.org/drawingml/2006/main" name="24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6.xml><?xml version="1.0" encoding="utf-8"?>
<a:theme xmlns:a="http://schemas.openxmlformats.org/drawingml/2006/main" name="24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7.xml><?xml version="1.0" encoding="utf-8"?>
<a:theme xmlns:a="http://schemas.openxmlformats.org/drawingml/2006/main" name="24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8.xml><?xml version="1.0" encoding="utf-8"?>
<a:theme xmlns:a="http://schemas.openxmlformats.org/drawingml/2006/main" name="24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9.xml><?xml version="1.0" encoding="utf-8"?>
<a:theme xmlns:a="http://schemas.openxmlformats.org/drawingml/2006/main" name="24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.xml><?xml version="1.0" encoding="utf-8"?>
<a:theme xmlns:a="http://schemas.openxmlformats.org/drawingml/2006/main" name="1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0.xml><?xml version="1.0" encoding="utf-8"?>
<a:theme xmlns:a="http://schemas.openxmlformats.org/drawingml/2006/main" name="24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1.xml><?xml version="1.0" encoding="utf-8"?>
<a:theme xmlns:a="http://schemas.openxmlformats.org/drawingml/2006/main" name="24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2.xml><?xml version="1.0" encoding="utf-8"?>
<a:theme xmlns:a="http://schemas.openxmlformats.org/drawingml/2006/main" name="24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3.xml><?xml version="1.0" encoding="utf-8"?>
<a:theme xmlns:a="http://schemas.openxmlformats.org/drawingml/2006/main" name="24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4.xml><?xml version="1.0" encoding="utf-8"?>
<a:theme xmlns:a="http://schemas.openxmlformats.org/drawingml/2006/main" name="24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5.xml><?xml version="1.0" encoding="utf-8"?>
<a:theme xmlns:a="http://schemas.openxmlformats.org/drawingml/2006/main" name="25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6.xml><?xml version="1.0" encoding="utf-8"?>
<a:theme xmlns:a="http://schemas.openxmlformats.org/drawingml/2006/main" name="25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7.xml><?xml version="1.0" encoding="utf-8"?>
<a:theme xmlns:a="http://schemas.openxmlformats.org/drawingml/2006/main" name="25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8.xml><?xml version="1.0" encoding="utf-8"?>
<a:theme xmlns:a="http://schemas.openxmlformats.org/drawingml/2006/main" name="25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9.xml><?xml version="1.0" encoding="utf-8"?>
<a:theme xmlns:a="http://schemas.openxmlformats.org/drawingml/2006/main" name="25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.xml><?xml version="1.0" encoding="utf-8"?>
<a:theme xmlns:a="http://schemas.openxmlformats.org/drawingml/2006/main" name="2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0.xml><?xml version="1.0" encoding="utf-8"?>
<a:theme xmlns:a="http://schemas.openxmlformats.org/drawingml/2006/main" name="25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1.xml><?xml version="1.0" encoding="utf-8"?>
<a:theme xmlns:a="http://schemas.openxmlformats.org/drawingml/2006/main" name="25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2.xml><?xml version="1.0" encoding="utf-8"?>
<a:theme xmlns:a="http://schemas.openxmlformats.org/drawingml/2006/main" name="25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3.xml><?xml version="1.0" encoding="utf-8"?>
<a:theme xmlns:a="http://schemas.openxmlformats.org/drawingml/2006/main" name="25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4.xml><?xml version="1.0" encoding="utf-8"?>
<a:theme xmlns:a="http://schemas.openxmlformats.org/drawingml/2006/main" name="25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5.xml><?xml version="1.0" encoding="utf-8"?>
<a:theme xmlns:a="http://schemas.openxmlformats.org/drawingml/2006/main" name="26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6.xml><?xml version="1.0" encoding="utf-8"?>
<a:theme xmlns:a="http://schemas.openxmlformats.org/drawingml/2006/main" name="26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7.xml><?xml version="1.0" encoding="utf-8"?>
<a:theme xmlns:a="http://schemas.openxmlformats.org/drawingml/2006/main" name="26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8.xml><?xml version="1.0" encoding="utf-8"?>
<a:theme xmlns:a="http://schemas.openxmlformats.org/drawingml/2006/main" name="26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69.xml><?xml version="1.0" encoding="utf-8"?>
<a:theme xmlns:a="http://schemas.openxmlformats.org/drawingml/2006/main" name="26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.xml><?xml version="1.0" encoding="utf-8"?>
<a:theme xmlns:a="http://schemas.openxmlformats.org/drawingml/2006/main" name="2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0.xml><?xml version="1.0" encoding="utf-8"?>
<a:theme xmlns:a="http://schemas.openxmlformats.org/drawingml/2006/main" name="26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1.xml><?xml version="1.0" encoding="utf-8"?>
<a:theme xmlns:a="http://schemas.openxmlformats.org/drawingml/2006/main" name="26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2.xml><?xml version="1.0" encoding="utf-8"?>
<a:theme xmlns:a="http://schemas.openxmlformats.org/drawingml/2006/main" name="26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3.xml><?xml version="1.0" encoding="utf-8"?>
<a:theme xmlns:a="http://schemas.openxmlformats.org/drawingml/2006/main" name="26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4.xml><?xml version="1.0" encoding="utf-8"?>
<a:theme xmlns:a="http://schemas.openxmlformats.org/drawingml/2006/main" name="26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5.xml><?xml version="1.0" encoding="utf-8"?>
<a:theme xmlns:a="http://schemas.openxmlformats.org/drawingml/2006/main" name="27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6.xml><?xml version="1.0" encoding="utf-8"?>
<a:theme xmlns:a="http://schemas.openxmlformats.org/drawingml/2006/main" name="27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7.xml><?xml version="1.0" encoding="utf-8"?>
<a:theme xmlns:a="http://schemas.openxmlformats.org/drawingml/2006/main" name="27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8.xml><?xml version="1.0" encoding="utf-8"?>
<a:theme xmlns:a="http://schemas.openxmlformats.org/drawingml/2006/main" name="27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79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0.xml><?xml version="1.0" encoding="utf-8"?>
<a:theme xmlns:a="http://schemas.openxmlformats.org/drawingml/2006/main" name="27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1.xml><?xml version="1.0" encoding="utf-8"?>
<a:theme xmlns:a="http://schemas.openxmlformats.org/drawingml/2006/main" name="27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2.xml><?xml version="1.0" encoding="utf-8"?>
<a:theme xmlns:a="http://schemas.openxmlformats.org/drawingml/2006/main" name="27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3.xml><?xml version="1.0" encoding="utf-8"?>
<a:theme xmlns:a="http://schemas.openxmlformats.org/drawingml/2006/main" name="27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4.xml><?xml version="1.0" encoding="utf-8"?>
<a:theme xmlns:a="http://schemas.openxmlformats.org/drawingml/2006/main" name="27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5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6.xml><?xml version="1.0" encoding="utf-8"?>
<a:theme xmlns:a="http://schemas.openxmlformats.org/drawingml/2006/main" name="27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7.xml><?xml version="1.0" encoding="utf-8"?>
<a:theme xmlns:a="http://schemas.openxmlformats.org/drawingml/2006/main" name="28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8.xml><?xml version="1.0" encoding="utf-8"?>
<a:theme xmlns:a="http://schemas.openxmlformats.org/drawingml/2006/main" name="28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89.xml><?xml version="1.0" encoding="utf-8"?>
<a:theme xmlns:a="http://schemas.openxmlformats.org/drawingml/2006/main" name="28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.xml><?xml version="1.0" encoding="utf-8"?>
<a:theme xmlns:a="http://schemas.openxmlformats.org/drawingml/2006/main" name="2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0.xml><?xml version="1.0" encoding="utf-8"?>
<a:theme xmlns:a="http://schemas.openxmlformats.org/drawingml/2006/main" name="28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1.xml><?xml version="1.0" encoding="utf-8"?>
<a:theme xmlns:a="http://schemas.openxmlformats.org/drawingml/2006/main" name="28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2.xml><?xml version="1.0" encoding="utf-8"?>
<a:theme xmlns:a="http://schemas.openxmlformats.org/drawingml/2006/main" name="28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3.xml><?xml version="1.0" encoding="utf-8"?>
<a:theme xmlns:a="http://schemas.openxmlformats.org/drawingml/2006/main" name="28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4.xml><?xml version="1.0" encoding="utf-8"?>
<a:theme xmlns:a="http://schemas.openxmlformats.org/drawingml/2006/main" name="28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5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6.xml><?xml version="1.0" encoding="utf-8"?>
<a:theme xmlns:a="http://schemas.openxmlformats.org/drawingml/2006/main" name="28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7.xml><?xml version="1.0" encoding="utf-8"?>
<a:theme xmlns:a="http://schemas.openxmlformats.org/drawingml/2006/main" name="28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8.xml><?xml version="1.0" encoding="utf-8"?>
<a:theme xmlns:a="http://schemas.openxmlformats.org/drawingml/2006/main" name="29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99.xml><?xml version="1.0" encoding="utf-8"?>
<a:theme xmlns:a="http://schemas.openxmlformats.org/drawingml/2006/main" name="29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.xml><?xml version="1.0" encoding="utf-8"?>
<a:theme xmlns:a="http://schemas.openxmlformats.org/drawingml/2006/main" name="2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0.xml><?xml version="1.0" encoding="utf-8"?>
<a:theme xmlns:a="http://schemas.openxmlformats.org/drawingml/2006/main" name="29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1.xml><?xml version="1.0" encoding="utf-8"?>
<a:theme xmlns:a="http://schemas.openxmlformats.org/drawingml/2006/main" name="29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2.xml><?xml version="1.0" encoding="utf-8"?>
<a:theme xmlns:a="http://schemas.openxmlformats.org/drawingml/2006/main" name="29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3.xml><?xml version="1.0" encoding="utf-8"?>
<a:theme xmlns:a="http://schemas.openxmlformats.org/drawingml/2006/main" name="29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4.xml><?xml version="1.0" encoding="utf-8"?>
<a:theme xmlns:a="http://schemas.openxmlformats.org/drawingml/2006/main" name="29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5.xml><?xml version="1.0" encoding="utf-8"?>
<a:theme xmlns:a="http://schemas.openxmlformats.org/drawingml/2006/main" name="29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6.xml><?xml version="1.0" encoding="utf-8"?>
<a:theme xmlns:a="http://schemas.openxmlformats.org/drawingml/2006/main" name="29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7.xml><?xml version="1.0" encoding="utf-8"?>
<a:theme xmlns:a="http://schemas.openxmlformats.org/drawingml/2006/main" name="30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8.xml><?xml version="1.0" encoding="utf-8"?>
<a:theme xmlns:a="http://schemas.openxmlformats.org/drawingml/2006/main" name="29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09.xml><?xml version="1.0" encoding="utf-8"?>
<a:theme xmlns:a="http://schemas.openxmlformats.org/drawingml/2006/main" name="30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.xml><?xml version="1.0" encoding="utf-8"?>
<a:theme xmlns:a="http://schemas.openxmlformats.org/drawingml/2006/main" name="2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0.xml><?xml version="1.0" encoding="utf-8"?>
<a:theme xmlns:a="http://schemas.openxmlformats.org/drawingml/2006/main" name="30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1.xml><?xml version="1.0" encoding="utf-8"?>
<a:theme xmlns:a="http://schemas.openxmlformats.org/drawingml/2006/main" name="30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2.xml><?xml version="1.0" encoding="utf-8"?>
<a:theme xmlns:a="http://schemas.openxmlformats.org/drawingml/2006/main" name="30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3.xml><?xml version="1.0" encoding="utf-8"?>
<a:theme xmlns:a="http://schemas.openxmlformats.org/drawingml/2006/main" name="30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4.xml><?xml version="1.0" encoding="utf-8"?>
<a:theme xmlns:a="http://schemas.openxmlformats.org/drawingml/2006/main" name="30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5.xml><?xml version="1.0" encoding="utf-8"?>
<a:theme xmlns:a="http://schemas.openxmlformats.org/drawingml/2006/main" name="30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6.xml><?xml version="1.0" encoding="utf-8"?>
<a:theme xmlns:a="http://schemas.openxmlformats.org/drawingml/2006/main" name="30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7.xml><?xml version="1.0" encoding="utf-8"?>
<a:theme xmlns:a="http://schemas.openxmlformats.org/drawingml/2006/main" name="30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8.xml><?xml version="1.0" encoding="utf-8"?>
<a:theme xmlns:a="http://schemas.openxmlformats.org/drawingml/2006/main" name="31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9.xml><?xml version="1.0" encoding="utf-8"?>
<a:theme xmlns:a="http://schemas.openxmlformats.org/drawingml/2006/main" name="31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.xml><?xml version="1.0" encoding="utf-8"?>
<a:theme xmlns:a="http://schemas.openxmlformats.org/drawingml/2006/main" name="2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0.xml><?xml version="1.0" encoding="utf-8"?>
<a:theme xmlns:a="http://schemas.openxmlformats.org/drawingml/2006/main" name="31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1.xml><?xml version="1.0" encoding="utf-8"?>
<a:theme xmlns:a="http://schemas.openxmlformats.org/drawingml/2006/main" name="31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2.xml><?xml version="1.0" encoding="utf-8"?>
<a:theme xmlns:a="http://schemas.openxmlformats.org/drawingml/2006/main" name="31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3.xml><?xml version="1.0" encoding="utf-8"?>
<a:theme xmlns:a="http://schemas.openxmlformats.org/drawingml/2006/main" name="31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4.xml><?xml version="1.0" encoding="utf-8"?>
<a:theme xmlns:a="http://schemas.openxmlformats.org/drawingml/2006/main" name="31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5.xml><?xml version="1.0" encoding="utf-8"?>
<a:theme xmlns:a="http://schemas.openxmlformats.org/drawingml/2006/main" name="31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6.xml><?xml version="1.0" encoding="utf-8"?>
<a:theme xmlns:a="http://schemas.openxmlformats.org/drawingml/2006/main" name="31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7.xml><?xml version="1.0" encoding="utf-8"?>
<a:theme xmlns:a="http://schemas.openxmlformats.org/drawingml/2006/main" name="31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8.xml><?xml version="1.0" encoding="utf-8"?>
<a:theme xmlns:a="http://schemas.openxmlformats.org/drawingml/2006/main" name="32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9.xml><?xml version="1.0" encoding="utf-8"?>
<a:theme xmlns:a="http://schemas.openxmlformats.org/drawingml/2006/main" name="32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.xml><?xml version="1.0" encoding="utf-8"?>
<a:theme xmlns:a="http://schemas.openxmlformats.org/drawingml/2006/main" name="2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0.xml><?xml version="1.0" encoding="utf-8"?>
<a:theme xmlns:a="http://schemas.openxmlformats.org/drawingml/2006/main" name="32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1.xml><?xml version="1.0" encoding="utf-8"?>
<a:theme xmlns:a="http://schemas.openxmlformats.org/drawingml/2006/main" name="32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2.xml><?xml version="1.0" encoding="utf-8"?>
<a:theme xmlns:a="http://schemas.openxmlformats.org/drawingml/2006/main" name="32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3.xml><?xml version="1.0" encoding="utf-8"?>
<a:theme xmlns:a="http://schemas.openxmlformats.org/drawingml/2006/main" name="32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4.xml><?xml version="1.0" encoding="utf-8"?>
<a:theme xmlns:a="http://schemas.openxmlformats.org/drawingml/2006/main" name="32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5.xml><?xml version="1.0" encoding="utf-8"?>
<a:theme xmlns:a="http://schemas.openxmlformats.org/drawingml/2006/main" name="32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6.xml><?xml version="1.0" encoding="utf-8"?>
<a:theme xmlns:a="http://schemas.openxmlformats.org/drawingml/2006/main" name="32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7.xml><?xml version="1.0" encoding="utf-8"?>
<a:theme xmlns:a="http://schemas.openxmlformats.org/drawingml/2006/main" name="32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8.xml><?xml version="1.0" encoding="utf-8"?>
<a:theme xmlns:a="http://schemas.openxmlformats.org/drawingml/2006/main" name="33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9.xml><?xml version="1.0" encoding="utf-8"?>
<a:theme xmlns:a="http://schemas.openxmlformats.org/drawingml/2006/main" name="33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.xml><?xml version="1.0" encoding="utf-8"?>
<a:theme xmlns:a="http://schemas.openxmlformats.org/drawingml/2006/main" name="2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0.xml><?xml version="1.0" encoding="utf-8"?>
<a:theme xmlns:a="http://schemas.openxmlformats.org/drawingml/2006/main" name="33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1.xml><?xml version="1.0" encoding="utf-8"?>
<a:theme xmlns:a="http://schemas.openxmlformats.org/drawingml/2006/main" name="33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2.xml><?xml version="1.0" encoding="utf-8"?>
<a:theme xmlns:a="http://schemas.openxmlformats.org/drawingml/2006/main" name="33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3.xml><?xml version="1.0" encoding="utf-8"?>
<a:theme xmlns:a="http://schemas.openxmlformats.org/drawingml/2006/main" name="33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4.xml><?xml version="1.0" encoding="utf-8"?>
<a:theme xmlns:a="http://schemas.openxmlformats.org/drawingml/2006/main" name="33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5.xml><?xml version="1.0" encoding="utf-8"?>
<a:theme xmlns:a="http://schemas.openxmlformats.org/drawingml/2006/main" name="33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6.xml><?xml version="1.0" encoding="utf-8"?>
<a:theme xmlns:a="http://schemas.openxmlformats.org/drawingml/2006/main" name="33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7.xml><?xml version="1.0" encoding="utf-8"?>
<a:theme xmlns:a="http://schemas.openxmlformats.org/drawingml/2006/main" name="33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8.xml><?xml version="1.0" encoding="utf-8"?>
<a:theme xmlns:a="http://schemas.openxmlformats.org/drawingml/2006/main" name="34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49.xml><?xml version="1.0" encoding="utf-8"?>
<a:theme xmlns:a="http://schemas.openxmlformats.org/drawingml/2006/main" name="34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.xml><?xml version="1.0" encoding="utf-8"?>
<a:theme xmlns:a="http://schemas.openxmlformats.org/drawingml/2006/main" name="3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0.xml><?xml version="1.0" encoding="utf-8"?>
<a:theme xmlns:a="http://schemas.openxmlformats.org/drawingml/2006/main" name="34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1.xml><?xml version="1.0" encoding="utf-8"?>
<a:theme xmlns:a="http://schemas.openxmlformats.org/drawingml/2006/main" name="34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2.xml><?xml version="1.0" encoding="utf-8"?>
<a:theme xmlns:a="http://schemas.openxmlformats.org/drawingml/2006/main" name="34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3.xml><?xml version="1.0" encoding="utf-8"?>
<a:theme xmlns:a="http://schemas.openxmlformats.org/drawingml/2006/main" name="34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4.xml><?xml version="1.0" encoding="utf-8"?>
<a:theme xmlns:a="http://schemas.openxmlformats.org/drawingml/2006/main" name="34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5.xml><?xml version="1.0" encoding="utf-8"?>
<a:theme xmlns:a="http://schemas.openxmlformats.org/drawingml/2006/main" name="34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6.xml><?xml version="1.0" encoding="utf-8"?>
<a:theme xmlns:a="http://schemas.openxmlformats.org/drawingml/2006/main" name="34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7.xml><?xml version="1.0" encoding="utf-8"?>
<a:theme xmlns:a="http://schemas.openxmlformats.org/drawingml/2006/main" name="34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8.xml><?xml version="1.0" encoding="utf-8"?>
<a:theme xmlns:a="http://schemas.openxmlformats.org/drawingml/2006/main" name="35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59.xml><?xml version="1.0" encoding="utf-8"?>
<a:theme xmlns:a="http://schemas.openxmlformats.org/drawingml/2006/main" name="35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.xml><?xml version="1.0" encoding="utf-8"?>
<a:theme xmlns:a="http://schemas.openxmlformats.org/drawingml/2006/main" name="3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0.xml><?xml version="1.0" encoding="utf-8"?>
<a:theme xmlns:a="http://schemas.openxmlformats.org/drawingml/2006/main" name="35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1.xml><?xml version="1.0" encoding="utf-8"?>
<a:theme xmlns:a="http://schemas.openxmlformats.org/drawingml/2006/main" name="35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2.xml><?xml version="1.0" encoding="utf-8"?>
<a:theme xmlns:a="http://schemas.openxmlformats.org/drawingml/2006/main" name="35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3.xml><?xml version="1.0" encoding="utf-8"?>
<a:theme xmlns:a="http://schemas.openxmlformats.org/drawingml/2006/main" name="35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4.xml><?xml version="1.0" encoding="utf-8"?>
<a:theme xmlns:a="http://schemas.openxmlformats.org/drawingml/2006/main" name="35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5.xml><?xml version="1.0" encoding="utf-8"?>
<a:theme xmlns:a="http://schemas.openxmlformats.org/drawingml/2006/main" name="35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6.xml><?xml version="1.0" encoding="utf-8"?>
<a:theme xmlns:a="http://schemas.openxmlformats.org/drawingml/2006/main" name="35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7.xml><?xml version="1.0" encoding="utf-8"?>
<a:theme xmlns:a="http://schemas.openxmlformats.org/drawingml/2006/main" name="35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8.xml><?xml version="1.0" encoding="utf-8"?>
<a:theme xmlns:a="http://schemas.openxmlformats.org/drawingml/2006/main" name="36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69.xml><?xml version="1.0" encoding="utf-8"?>
<a:theme xmlns:a="http://schemas.openxmlformats.org/drawingml/2006/main" name="36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.xml><?xml version="1.0" encoding="utf-8"?>
<a:theme xmlns:a="http://schemas.openxmlformats.org/drawingml/2006/main" name="3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0.xml><?xml version="1.0" encoding="utf-8"?>
<a:theme xmlns:a="http://schemas.openxmlformats.org/drawingml/2006/main" name="36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1.xml><?xml version="1.0" encoding="utf-8"?>
<a:theme xmlns:a="http://schemas.openxmlformats.org/drawingml/2006/main" name="36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2.xml><?xml version="1.0" encoding="utf-8"?>
<a:theme xmlns:a="http://schemas.openxmlformats.org/drawingml/2006/main" name="36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3.xml><?xml version="1.0" encoding="utf-8"?>
<a:theme xmlns:a="http://schemas.openxmlformats.org/drawingml/2006/main" name="36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4.xml><?xml version="1.0" encoding="utf-8"?>
<a:theme xmlns:a="http://schemas.openxmlformats.org/drawingml/2006/main" name="36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5.xml><?xml version="1.0" encoding="utf-8"?>
<a:theme xmlns:a="http://schemas.openxmlformats.org/drawingml/2006/main" name="36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6.xml><?xml version="1.0" encoding="utf-8"?>
<a:theme xmlns:a="http://schemas.openxmlformats.org/drawingml/2006/main" name="36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7.xml><?xml version="1.0" encoding="utf-8"?>
<a:theme xmlns:a="http://schemas.openxmlformats.org/drawingml/2006/main" name="36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8.xml><?xml version="1.0" encoding="utf-8"?>
<a:theme xmlns:a="http://schemas.openxmlformats.org/drawingml/2006/main" name="37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79.xml><?xml version="1.0" encoding="utf-8"?>
<a:theme xmlns:a="http://schemas.openxmlformats.org/drawingml/2006/main" name="37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.xml><?xml version="1.0" encoding="utf-8"?>
<a:theme xmlns:a="http://schemas.openxmlformats.org/drawingml/2006/main" name="3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0.xml><?xml version="1.0" encoding="utf-8"?>
<a:theme xmlns:a="http://schemas.openxmlformats.org/drawingml/2006/main" name="37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1.xml><?xml version="1.0" encoding="utf-8"?>
<a:theme xmlns:a="http://schemas.openxmlformats.org/drawingml/2006/main" name="37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2.xml><?xml version="1.0" encoding="utf-8"?>
<a:theme xmlns:a="http://schemas.openxmlformats.org/drawingml/2006/main" name="37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3.xml><?xml version="1.0" encoding="utf-8"?>
<a:theme xmlns:a="http://schemas.openxmlformats.org/drawingml/2006/main" name="37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4.xml><?xml version="1.0" encoding="utf-8"?>
<a:theme xmlns:a="http://schemas.openxmlformats.org/drawingml/2006/main" name="37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5.xml><?xml version="1.0" encoding="utf-8"?>
<a:theme xmlns:a="http://schemas.openxmlformats.org/drawingml/2006/main" name="37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6.xml><?xml version="1.0" encoding="utf-8"?>
<a:theme xmlns:a="http://schemas.openxmlformats.org/drawingml/2006/main" name="37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7.xml><?xml version="1.0" encoding="utf-8"?>
<a:theme xmlns:a="http://schemas.openxmlformats.org/drawingml/2006/main" name="37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8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9.xml><?xml version="1.0" encoding="utf-8"?>
<a:theme xmlns:a="http://schemas.openxmlformats.org/drawingml/2006/main" name="38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.xml><?xml version="1.0" encoding="utf-8"?>
<a:theme xmlns:a="http://schemas.openxmlformats.org/drawingml/2006/main" name="3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0.xml><?xml version="1.0" encoding="utf-8"?>
<a:theme xmlns:a="http://schemas.openxmlformats.org/drawingml/2006/main" name="38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1.xml><?xml version="1.0" encoding="utf-8"?>
<a:theme xmlns:a="http://schemas.openxmlformats.org/drawingml/2006/main" name="38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2.xml><?xml version="1.0" encoding="utf-8"?>
<a:theme xmlns:a="http://schemas.openxmlformats.org/drawingml/2006/main" name="38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3.xml><?xml version="1.0" encoding="utf-8"?>
<a:theme xmlns:a="http://schemas.openxmlformats.org/drawingml/2006/main" name="38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4.xml><?xml version="1.0" encoding="utf-8"?>
<a:theme xmlns:a="http://schemas.openxmlformats.org/drawingml/2006/main" name="38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5.xml><?xml version="1.0" encoding="utf-8"?>
<a:theme xmlns:a="http://schemas.openxmlformats.org/drawingml/2006/main" name="38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6.xml><?xml version="1.0" encoding="utf-8"?>
<a:theme xmlns:a="http://schemas.openxmlformats.org/drawingml/2006/main" name="38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7.xml><?xml version="1.0" encoding="utf-8"?>
<a:theme xmlns:a="http://schemas.openxmlformats.org/drawingml/2006/main" name="38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8.xml><?xml version="1.0" encoding="utf-8"?>
<a:theme xmlns:a="http://schemas.openxmlformats.org/drawingml/2006/main" name="38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9.xml><?xml version="1.0" encoding="utf-8"?>
<a:theme xmlns:a="http://schemas.openxmlformats.org/drawingml/2006/main" name="39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.xml><?xml version="1.0" encoding="utf-8"?>
<a:theme xmlns:a="http://schemas.openxmlformats.org/drawingml/2006/main" name="3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0.xml><?xml version="1.0" encoding="utf-8"?>
<a:theme xmlns:a="http://schemas.openxmlformats.org/drawingml/2006/main" name="39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1.xml><?xml version="1.0" encoding="utf-8"?>
<a:theme xmlns:a="http://schemas.openxmlformats.org/drawingml/2006/main" name="39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2.xml><?xml version="1.0" encoding="utf-8"?>
<a:theme xmlns:a="http://schemas.openxmlformats.org/drawingml/2006/main" name="39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3.xml><?xml version="1.0" encoding="utf-8"?>
<a:theme xmlns:a="http://schemas.openxmlformats.org/drawingml/2006/main" name="39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4.xml><?xml version="1.0" encoding="utf-8"?>
<a:theme xmlns:a="http://schemas.openxmlformats.org/drawingml/2006/main" name="39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5.xml><?xml version="1.0" encoding="utf-8"?>
<a:theme xmlns:a="http://schemas.openxmlformats.org/drawingml/2006/main" name="39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6.xml><?xml version="1.0" encoding="utf-8"?>
<a:theme xmlns:a="http://schemas.openxmlformats.org/drawingml/2006/main" name="39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7.xml><?xml version="1.0" encoding="utf-8"?>
<a:theme xmlns:a="http://schemas.openxmlformats.org/drawingml/2006/main" name="39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8.xml><?xml version="1.0" encoding="utf-8"?>
<a:theme xmlns:a="http://schemas.openxmlformats.org/drawingml/2006/main" name="39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09.xml><?xml version="1.0" encoding="utf-8"?>
<a:theme xmlns:a="http://schemas.openxmlformats.org/drawingml/2006/main" name="40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.xml><?xml version="1.0" encoding="utf-8"?>
<a:theme xmlns:a="http://schemas.openxmlformats.org/drawingml/2006/main" name="3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0.xml><?xml version="1.0" encoding="utf-8"?>
<a:theme xmlns:a="http://schemas.openxmlformats.org/drawingml/2006/main" name="40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1.xml><?xml version="1.0" encoding="utf-8"?>
<a:theme xmlns:a="http://schemas.openxmlformats.org/drawingml/2006/main" name="40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2.xml><?xml version="1.0" encoding="utf-8"?>
<a:theme xmlns:a="http://schemas.openxmlformats.org/drawingml/2006/main" name="40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3.xml><?xml version="1.0" encoding="utf-8"?>
<a:theme xmlns:a="http://schemas.openxmlformats.org/drawingml/2006/main" name="40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4.xml><?xml version="1.0" encoding="utf-8"?>
<a:theme xmlns:a="http://schemas.openxmlformats.org/drawingml/2006/main" name="40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5.xml><?xml version="1.0" encoding="utf-8"?>
<a:theme xmlns:a="http://schemas.openxmlformats.org/drawingml/2006/main" name="40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6.xml><?xml version="1.0" encoding="utf-8"?>
<a:theme xmlns:a="http://schemas.openxmlformats.org/drawingml/2006/main" name="40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7.xml><?xml version="1.0" encoding="utf-8"?>
<a:theme xmlns:a="http://schemas.openxmlformats.org/drawingml/2006/main" name="40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8.xml><?xml version="1.0" encoding="utf-8"?>
<a:theme xmlns:a="http://schemas.openxmlformats.org/drawingml/2006/main" name="40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9.xml><?xml version="1.0" encoding="utf-8"?>
<a:theme xmlns:a="http://schemas.openxmlformats.org/drawingml/2006/main" name="41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.xml><?xml version="1.0" encoding="utf-8"?>
<a:theme xmlns:a="http://schemas.openxmlformats.org/drawingml/2006/main" name="3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0.xml><?xml version="1.0" encoding="utf-8"?>
<a:theme xmlns:a="http://schemas.openxmlformats.org/drawingml/2006/main" name="41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1.xml><?xml version="1.0" encoding="utf-8"?>
<a:theme xmlns:a="http://schemas.openxmlformats.org/drawingml/2006/main" name="41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2.xml><?xml version="1.0" encoding="utf-8"?>
<a:theme xmlns:a="http://schemas.openxmlformats.org/drawingml/2006/main" name="41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3.xml><?xml version="1.0" encoding="utf-8"?>
<a:theme xmlns:a="http://schemas.openxmlformats.org/drawingml/2006/main" name="41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4.xml><?xml version="1.0" encoding="utf-8"?>
<a:theme xmlns:a="http://schemas.openxmlformats.org/drawingml/2006/main" name="41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5.xml><?xml version="1.0" encoding="utf-8"?>
<a:theme xmlns:a="http://schemas.openxmlformats.org/drawingml/2006/main" name="41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6.xml><?xml version="1.0" encoding="utf-8"?>
<a:theme xmlns:a="http://schemas.openxmlformats.org/drawingml/2006/main" name="41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7.xml><?xml version="1.0" encoding="utf-8"?>
<a:theme xmlns:a="http://schemas.openxmlformats.org/drawingml/2006/main" name="41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8.xml><?xml version="1.0" encoding="utf-8"?>
<a:theme xmlns:a="http://schemas.openxmlformats.org/drawingml/2006/main" name="41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9.xml><?xml version="1.0" encoding="utf-8"?>
<a:theme xmlns:a="http://schemas.openxmlformats.org/drawingml/2006/main" name="42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.xml><?xml version="1.0" encoding="utf-8"?>
<a:theme xmlns:a="http://schemas.openxmlformats.org/drawingml/2006/main" name="3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0.xml><?xml version="1.0" encoding="utf-8"?>
<a:theme xmlns:a="http://schemas.openxmlformats.org/drawingml/2006/main" name="42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1.xml><?xml version="1.0" encoding="utf-8"?>
<a:theme xmlns:a="http://schemas.openxmlformats.org/drawingml/2006/main" name="42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2.xml><?xml version="1.0" encoding="utf-8"?>
<a:theme xmlns:a="http://schemas.openxmlformats.org/drawingml/2006/main" name="42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3.xml><?xml version="1.0" encoding="utf-8"?>
<a:theme xmlns:a="http://schemas.openxmlformats.org/drawingml/2006/main" name="42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4.xml><?xml version="1.0" encoding="utf-8"?>
<a:theme xmlns:a="http://schemas.openxmlformats.org/drawingml/2006/main" name="42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5.xml><?xml version="1.0" encoding="utf-8"?>
<a:theme xmlns:a="http://schemas.openxmlformats.org/drawingml/2006/main" name="42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6.xml><?xml version="1.0" encoding="utf-8"?>
<a:theme xmlns:a="http://schemas.openxmlformats.org/drawingml/2006/main" name="42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7.xml><?xml version="1.0" encoding="utf-8"?>
<a:theme xmlns:a="http://schemas.openxmlformats.org/drawingml/2006/main" name="42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8.xml><?xml version="1.0" encoding="utf-8"?>
<a:theme xmlns:a="http://schemas.openxmlformats.org/drawingml/2006/main" name="42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9.xml><?xml version="1.0" encoding="utf-8"?>
<a:theme xmlns:a="http://schemas.openxmlformats.org/drawingml/2006/main" name="43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.xml><?xml version="1.0" encoding="utf-8"?>
<a:theme xmlns:a="http://schemas.openxmlformats.org/drawingml/2006/main" name="3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0.xml><?xml version="1.0" encoding="utf-8"?>
<a:theme xmlns:a="http://schemas.openxmlformats.org/drawingml/2006/main" name="43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1.xml><?xml version="1.0" encoding="utf-8"?>
<a:theme xmlns:a="http://schemas.openxmlformats.org/drawingml/2006/main" name="43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2.xml><?xml version="1.0" encoding="utf-8"?>
<a:theme xmlns:a="http://schemas.openxmlformats.org/drawingml/2006/main" name="43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3.xml><?xml version="1.0" encoding="utf-8"?>
<a:theme xmlns:a="http://schemas.openxmlformats.org/drawingml/2006/main" name="43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4.xml><?xml version="1.0" encoding="utf-8"?>
<a:theme xmlns:a="http://schemas.openxmlformats.org/drawingml/2006/main" name="43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5.xml><?xml version="1.0" encoding="utf-8"?>
<a:theme xmlns:a="http://schemas.openxmlformats.org/drawingml/2006/main" name="43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6.xml><?xml version="1.0" encoding="utf-8"?>
<a:theme xmlns:a="http://schemas.openxmlformats.org/drawingml/2006/main" name="43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7.xml><?xml version="1.0" encoding="utf-8"?>
<a:theme xmlns:a="http://schemas.openxmlformats.org/drawingml/2006/main" name="43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8.xml><?xml version="1.0" encoding="utf-8"?>
<a:theme xmlns:a="http://schemas.openxmlformats.org/drawingml/2006/main" name="43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9.xml><?xml version="1.0" encoding="utf-8"?>
<a:theme xmlns:a="http://schemas.openxmlformats.org/drawingml/2006/main" name="44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.xml><?xml version="1.0" encoding="utf-8"?>
<a:theme xmlns:a="http://schemas.openxmlformats.org/drawingml/2006/main" name="4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0.xml><?xml version="1.0" encoding="utf-8"?>
<a:theme xmlns:a="http://schemas.openxmlformats.org/drawingml/2006/main" name="44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1.xml><?xml version="1.0" encoding="utf-8"?>
<a:theme xmlns:a="http://schemas.openxmlformats.org/drawingml/2006/main" name="44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2.xml><?xml version="1.0" encoding="utf-8"?>
<a:theme xmlns:a="http://schemas.openxmlformats.org/drawingml/2006/main" name="44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3.xml><?xml version="1.0" encoding="utf-8"?>
<a:theme xmlns:a="http://schemas.openxmlformats.org/drawingml/2006/main" name="44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4.xml><?xml version="1.0" encoding="utf-8"?>
<a:theme xmlns:a="http://schemas.openxmlformats.org/drawingml/2006/main" name="44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5.xml><?xml version="1.0" encoding="utf-8"?>
<a:theme xmlns:a="http://schemas.openxmlformats.org/drawingml/2006/main" name="44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6.xml><?xml version="1.0" encoding="utf-8"?>
<a:theme xmlns:a="http://schemas.openxmlformats.org/drawingml/2006/main" name="44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7.xml><?xml version="1.0" encoding="utf-8"?>
<a:theme xmlns:a="http://schemas.openxmlformats.org/drawingml/2006/main" name="44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8.xml><?xml version="1.0" encoding="utf-8"?>
<a:theme xmlns:a="http://schemas.openxmlformats.org/drawingml/2006/main" name="44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59.xml><?xml version="1.0" encoding="utf-8"?>
<a:theme xmlns:a="http://schemas.openxmlformats.org/drawingml/2006/main" name="45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.xml><?xml version="1.0" encoding="utf-8"?>
<a:theme xmlns:a="http://schemas.openxmlformats.org/drawingml/2006/main" name="4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0.xml><?xml version="1.0" encoding="utf-8"?>
<a:theme xmlns:a="http://schemas.openxmlformats.org/drawingml/2006/main" name="45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1.xml><?xml version="1.0" encoding="utf-8"?>
<a:theme xmlns:a="http://schemas.openxmlformats.org/drawingml/2006/main" name="45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2.xml><?xml version="1.0" encoding="utf-8"?>
<a:theme xmlns:a="http://schemas.openxmlformats.org/drawingml/2006/main" name="45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3.xml><?xml version="1.0" encoding="utf-8"?>
<a:theme xmlns:a="http://schemas.openxmlformats.org/drawingml/2006/main" name="45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4.xml><?xml version="1.0" encoding="utf-8"?>
<a:theme xmlns:a="http://schemas.openxmlformats.org/drawingml/2006/main" name="45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5.xml><?xml version="1.0" encoding="utf-8"?>
<a:theme xmlns:a="http://schemas.openxmlformats.org/drawingml/2006/main" name="45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6.xml><?xml version="1.0" encoding="utf-8"?>
<a:theme xmlns:a="http://schemas.openxmlformats.org/drawingml/2006/main" name="45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7.xml><?xml version="1.0" encoding="utf-8"?>
<a:theme xmlns:a="http://schemas.openxmlformats.org/drawingml/2006/main" name="45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6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8.xml><?xml version="1.0" encoding="utf-8"?>
<a:theme xmlns:a="http://schemas.openxmlformats.org/drawingml/2006/main" name="4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9.xml><?xml version="1.0" encoding="utf-8"?>
<a:theme xmlns:a="http://schemas.openxmlformats.org/drawingml/2006/main" name="4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0.xml><?xml version="1.0" encoding="utf-8"?>
<a:theme xmlns:a="http://schemas.openxmlformats.org/drawingml/2006/main" name="4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1.xml><?xml version="1.0" encoding="utf-8"?>
<a:theme xmlns:a="http://schemas.openxmlformats.org/drawingml/2006/main" name="4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2.xml><?xml version="1.0" encoding="utf-8"?>
<a:theme xmlns:a="http://schemas.openxmlformats.org/drawingml/2006/main" name="4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3.xml><?xml version="1.0" encoding="utf-8"?>
<a:theme xmlns:a="http://schemas.openxmlformats.org/drawingml/2006/main" name="4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4.xml><?xml version="1.0" encoding="utf-8"?>
<a:theme xmlns:a="http://schemas.openxmlformats.org/drawingml/2006/main" name="4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5.xml><?xml version="1.0" encoding="utf-8"?>
<a:theme xmlns:a="http://schemas.openxmlformats.org/drawingml/2006/main" name="5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6.xml><?xml version="1.0" encoding="utf-8"?>
<a:theme xmlns:a="http://schemas.openxmlformats.org/drawingml/2006/main" name="5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7.xml><?xml version="1.0" encoding="utf-8"?>
<a:theme xmlns:a="http://schemas.openxmlformats.org/drawingml/2006/main" name="5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8.xml><?xml version="1.0" encoding="utf-8"?>
<a:theme xmlns:a="http://schemas.openxmlformats.org/drawingml/2006/main" name="5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9.xml><?xml version="1.0" encoding="utf-8"?>
<a:theme xmlns:a="http://schemas.openxmlformats.org/drawingml/2006/main" name="5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0.xml><?xml version="1.0" encoding="utf-8"?>
<a:theme xmlns:a="http://schemas.openxmlformats.org/drawingml/2006/main" name="5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1.xml><?xml version="1.0" encoding="utf-8"?>
<a:theme xmlns:a="http://schemas.openxmlformats.org/drawingml/2006/main" name="5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2.xml><?xml version="1.0" encoding="utf-8"?>
<a:theme xmlns:a="http://schemas.openxmlformats.org/drawingml/2006/main" name="5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3.xml><?xml version="1.0" encoding="utf-8"?>
<a:theme xmlns:a="http://schemas.openxmlformats.org/drawingml/2006/main" name="5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4.xml><?xml version="1.0" encoding="utf-8"?>
<a:theme xmlns:a="http://schemas.openxmlformats.org/drawingml/2006/main" name="5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5.xml><?xml version="1.0" encoding="utf-8"?>
<a:theme xmlns:a="http://schemas.openxmlformats.org/drawingml/2006/main" name="6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6.xml><?xml version="1.0" encoding="utf-8"?>
<a:theme xmlns:a="http://schemas.openxmlformats.org/drawingml/2006/main" name="6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7.xml><?xml version="1.0" encoding="utf-8"?>
<a:theme xmlns:a="http://schemas.openxmlformats.org/drawingml/2006/main" name="6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8.xml><?xml version="1.0" encoding="utf-8"?>
<a:theme xmlns:a="http://schemas.openxmlformats.org/drawingml/2006/main" name="6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9.xml><?xml version="1.0" encoding="utf-8"?>
<a:theme xmlns:a="http://schemas.openxmlformats.org/drawingml/2006/main" name="6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0.xml><?xml version="1.0" encoding="utf-8"?>
<a:theme xmlns:a="http://schemas.openxmlformats.org/drawingml/2006/main" name="6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1.xml><?xml version="1.0" encoding="utf-8"?>
<a:theme xmlns:a="http://schemas.openxmlformats.org/drawingml/2006/main" name="6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2.xml><?xml version="1.0" encoding="utf-8"?>
<a:theme xmlns:a="http://schemas.openxmlformats.org/drawingml/2006/main" name="6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3.xml><?xml version="1.0" encoding="utf-8"?>
<a:theme xmlns:a="http://schemas.openxmlformats.org/drawingml/2006/main" name="6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4.xml><?xml version="1.0" encoding="utf-8"?>
<a:theme xmlns:a="http://schemas.openxmlformats.org/drawingml/2006/main" name="6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5.xml><?xml version="1.0" encoding="utf-8"?>
<a:theme xmlns:a="http://schemas.openxmlformats.org/drawingml/2006/main" name="7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6.xml><?xml version="1.0" encoding="utf-8"?>
<a:theme xmlns:a="http://schemas.openxmlformats.org/drawingml/2006/main" name="7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7.xml><?xml version="1.0" encoding="utf-8"?>
<a:theme xmlns:a="http://schemas.openxmlformats.org/drawingml/2006/main" name="7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8.xml><?xml version="1.0" encoding="utf-8"?>
<a:theme xmlns:a="http://schemas.openxmlformats.org/drawingml/2006/main" name="7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9.xml><?xml version="1.0" encoding="utf-8"?>
<a:theme xmlns:a="http://schemas.openxmlformats.org/drawingml/2006/main" name="7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0.xml><?xml version="1.0" encoding="utf-8"?>
<a:theme xmlns:a="http://schemas.openxmlformats.org/drawingml/2006/main" name="7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1.xml><?xml version="1.0" encoding="utf-8"?>
<a:theme xmlns:a="http://schemas.openxmlformats.org/drawingml/2006/main" name="7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2.xml><?xml version="1.0" encoding="utf-8"?>
<a:theme xmlns:a="http://schemas.openxmlformats.org/drawingml/2006/main" name="7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3.xml><?xml version="1.0" encoding="utf-8"?>
<a:theme xmlns:a="http://schemas.openxmlformats.org/drawingml/2006/main" name="7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4.xml><?xml version="1.0" encoding="utf-8"?>
<a:theme xmlns:a="http://schemas.openxmlformats.org/drawingml/2006/main" name="7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5.xml><?xml version="1.0" encoding="utf-8"?>
<a:theme xmlns:a="http://schemas.openxmlformats.org/drawingml/2006/main" name="8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6.xml><?xml version="1.0" encoding="utf-8"?>
<a:theme xmlns:a="http://schemas.openxmlformats.org/drawingml/2006/main" name="8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7.xml><?xml version="1.0" encoding="utf-8"?>
<a:theme xmlns:a="http://schemas.openxmlformats.org/drawingml/2006/main" name="8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8.xml><?xml version="1.0" encoding="utf-8"?>
<a:theme xmlns:a="http://schemas.openxmlformats.org/drawingml/2006/main" name="8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9.xml><?xml version="1.0" encoding="utf-8"?>
<a:theme xmlns:a="http://schemas.openxmlformats.org/drawingml/2006/main" name="8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0.xml><?xml version="1.0" encoding="utf-8"?>
<a:theme xmlns:a="http://schemas.openxmlformats.org/drawingml/2006/main" name="85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1.xml><?xml version="1.0" encoding="utf-8"?>
<a:theme xmlns:a="http://schemas.openxmlformats.org/drawingml/2006/main" name="86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2.xml><?xml version="1.0" encoding="utf-8"?>
<a:theme xmlns:a="http://schemas.openxmlformats.org/drawingml/2006/main" name="87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3.xml><?xml version="1.0" encoding="utf-8"?>
<a:theme xmlns:a="http://schemas.openxmlformats.org/drawingml/2006/main" name="88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4.xml><?xml version="1.0" encoding="utf-8"?>
<a:theme xmlns:a="http://schemas.openxmlformats.org/drawingml/2006/main" name="89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5.xml><?xml version="1.0" encoding="utf-8"?>
<a:theme xmlns:a="http://schemas.openxmlformats.org/drawingml/2006/main" name="90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6.xml><?xml version="1.0" encoding="utf-8"?>
<a:theme xmlns:a="http://schemas.openxmlformats.org/drawingml/2006/main" name="9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7.xml><?xml version="1.0" encoding="utf-8"?>
<a:theme xmlns:a="http://schemas.openxmlformats.org/drawingml/2006/main" name="92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8.xml><?xml version="1.0" encoding="utf-8"?>
<a:theme xmlns:a="http://schemas.openxmlformats.org/drawingml/2006/main" name="93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9.xml><?xml version="1.0" encoding="utf-8"?>
<a:theme xmlns:a="http://schemas.openxmlformats.org/drawingml/2006/main" name="94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100506</TotalTime>
  <Words>21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467</vt:i4>
      </vt:variant>
      <vt:variant>
        <vt:lpstr>Заголовки слайдов</vt:lpstr>
      </vt:variant>
      <vt:variant>
        <vt:i4>1</vt:i4>
      </vt:variant>
    </vt:vector>
  </HeadingPairs>
  <TitlesOfParts>
    <vt:vector size="476" baseType="lpstr">
      <vt:lpstr>Arial</vt:lpstr>
      <vt:lpstr>Book Antiqua</vt:lpstr>
      <vt:lpstr>Calibri</vt:lpstr>
      <vt:lpstr>Calibri Light</vt:lpstr>
      <vt:lpstr>DejaVu Sans</vt:lpstr>
      <vt:lpstr>Georgia</vt:lpstr>
      <vt:lpstr>Tahoma</vt:lpstr>
      <vt:lpstr>Times New Roman</vt:lpstr>
      <vt:lpstr>Специальное оформление</vt:lpstr>
      <vt:lpstr>2_Blue Segoe 4-3 template-template_April-17-2007</vt:lpstr>
      <vt:lpstr>5_Blue Segoe 4-3 template-template_April-17-2007</vt:lpstr>
      <vt:lpstr>4_Blue Segoe 4-3 template-template_April-17-2007</vt:lpstr>
      <vt:lpstr>25_Blue Segoe 4-3 template-template_April-17-2007</vt:lpstr>
      <vt:lpstr>12_Blue Segoe 4-3 template-template_April-17-2007</vt:lpstr>
      <vt:lpstr>1_Специальное оформление</vt:lpstr>
      <vt:lpstr>2_Специальное оформление</vt:lpstr>
      <vt:lpstr>3_Специальное оформление</vt:lpstr>
      <vt:lpstr>13_Blue Segoe 4-3 template-template_April-17-2007</vt:lpstr>
      <vt:lpstr>4_Специальное оформление</vt:lpstr>
      <vt:lpstr>3_Blue Segoe 4-3 template-template_April-17-2007</vt:lpstr>
      <vt:lpstr>5_Специальное оформление</vt:lpstr>
      <vt:lpstr>6_Blue Segoe 4-3 template-template_April-17-2007</vt:lpstr>
      <vt:lpstr>7_Blue Segoe 4-3 template-template_April-17-2007</vt:lpstr>
      <vt:lpstr>8_Blue Segoe 4-3 template-template_April-17-2007</vt:lpstr>
      <vt:lpstr>9_Blue Segoe 4-3 template-template_April-17-2007</vt:lpstr>
      <vt:lpstr>10_Blue Segoe 4-3 template-template_April-17-2007</vt:lpstr>
      <vt:lpstr>11_Blue Segoe 4-3 template-template_April-17-2007</vt:lpstr>
      <vt:lpstr>14_Blue Segoe 4-3 template-template_April-17-2007</vt:lpstr>
      <vt:lpstr>15_Blue Segoe 4-3 template-template_April-17-2007</vt:lpstr>
      <vt:lpstr>16_Blue Segoe 4-3 template-template_April-17-2007</vt:lpstr>
      <vt:lpstr>17_Blue Segoe 4-3 template-template_April-17-2007</vt:lpstr>
      <vt:lpstr>18_Blue Segoe 4-3 template-template_April-17-2007</vt:lpstr>
      <vt:lpstr>19_Blue Segoe 4-3 template-template_April-17-2007</vt:lpstr>
      <vt:lpstr>20_Blue Segoe 4-3 template-template_April-17-2007</vt:lpstr>
      <vt:lpstr>21_Blue Segoe 4-3 template-template_April-17-2007</vt:lpstr>
      <vt:lpstr>22_Blue Segoe 4-3 template-template_April-17-2007</vt:lpstr>
      <vt:lpstr>23_Blue Segoe 4-3 template-template_April-17-2007</vt:lpstr>
      <vt:lpstr>24_Blue Segoe 4-3 template-template_April-17-2007</vt:lpstr>
      <vt:lpstr>26_Blue Segoe 4-3 template-template_April-17-2007</vt:lpstr>
      <vt:lpstr>27_Blue Segoe 4-3 template-template_April-17-2007</vt:lpstr>
      <vt:lpstr>28_Blue Segoe 4-3 template-template_April-17-2007</vt:lpstr>
      <vt:lpstr>29_Blue Segoe 4-3 template-template_April-17-2007</vt:lpstr>
      <vt:lpstr>30_Blue Segoe 4-3 template-template_April-17-2007</vt:lpstr>
      <vt:lpstr>31_Blue Segoe 4-3 template-template_April-17-2007</vt:lpstr>
      <vt:lpstr>32_Blue Segoe 4-3 template-template_April-17-2007</vt:lpstr>
      <vt:lpstr>33_Blue Segoe 4-3 template-template_April-17-2007</vt:lpstr>
      <vt:lpstr>34_Blue Segoe 4-3 template-template_April-17-2007</vt:lpstr>
      <vt:lpstr>35_Blue Segoe 4-3 template-template_April-17-2007</vt:lpstr>
      <vt:lpstr>36_Blue Segoe 4-3 template-template_April-17-2007</vt:lpstr>
      <vt:lpstr>37_Blue Segoe 4-3 template-template_April-17-2007</vt:lpstr>
      <vt:lpstr>38_Blue Segoe 4-3 template-template_April-17-2007</vt:lpstr>
      <vt:lpstr>39_Blue Segoe 4-3 template-template_April-17-2007</vt:lpstr>
      <vt:lpstr>40_Blue Segoe 4-3 template-template_April-17-2007</vt:lpstr>
      <vt:lpstr>41_Blue Segoe 4-3 template-template_April-17-2007</vt:lpstr>
      <vt:lpstr>42_Blue Segoe 4-3 template-template_April-17-2007</vt:lpstr>
      <vt:lpstr>43_Blue Segoe 4-3 template-template_April-17-2007</vt:lpstr>
      <vt:lpstr>44_Blue Segoe 4-3 template-template_April-17-2007</vt:lpstr>
      <vt:lpstr>45_Blue Segoe 4-3 template-template_April-17-2007</vt:lpstr>
      <vt:lpstr>46_Blue Segoe 4-3 template-template_April-17-2007</vt:lpstr>
      <vt:lpstr>47_Blue Segoe 4-3 template-template_April-17-2007</vt:lpstr>
      <vt:lpstr>48_Blue Segoe 4-3 template-template_April-17-2007</vt:lpstr>
      <vt:lpstr>49_Blue Segoe 4-3 template-template_April-17-2007</vt:lpstr>
      <vt:lpstr>50_Blue Segoe 4-3 template-template_April-17-2007</vt:lpstr>
      <vt:lpstr>51_Blue Segoe 4-3 template-template_April-17-2007</vt:lpstr>
      <vt:lpstr>52_Blue Segoe 4-3 template-template_April-17-2007</vt:lpstr>
      <vt:lpstr>53_Blue Segoe 4-3 template-template_April-17-2007</vt:lpstr>
      <vt:lpstr>54_Blue Segoe 4-3 template-template_April-17-2007</vt:lpstr>
      <vt:lpstr>55_Blue Segoe 4-3 template-template_April-17-2007</vt:lpstr>
      <vt:lpstr>56_Blue Segoe 4-3 template-template_April-17-2007</vt:lpstr>
      <vt:lpstr>57_Blue Segoe 4-3 template-template_April-17-2007</vt:lpstr>
      <vt:lpstr>58_Blue Segoe 4-3 template-template_April-17-2007</vt:lpstr>
      <vt:lpstr>59_Blue Segoe 4-3 template-template_April-17-2007</vt:lpstr>
      <vt:lpstr>60_Blue Segoe 4-3 template-template_April-17-2007</vt:lpstr>
      <vt:lpstr>61_Blue Segoe 4-3 template-template_April-17-2007</vt:lpstr>
      <vt:lpstr>62_Blue Segoe 4-3 template-template_April-17-2007</vt:lpstr>
      <vt:lpstr>63_Blue Segoe 4-3 template-template_April-17-2007</vt:lpstr>
      <vt:lpstr>64_Blue Segoe 4-3 template-template_April-17-2007</vt:lpstr>
      <vt:lpstr>65_Blue Segoe 4-3 template-template_April-17-2007</vt:lpstr>
      <vt:lpstr>66_Blue Segoe 4-3 template-template_April-17-2007</vt:lpstr>
      <vt:lpstr>67_Blue Segoe 4-3 template-template_April-17-2007</vt:lpstr>
      <vt:lpstr>68_Blue Segoe 4-3 template-template_April-17-2007</vt:lpstr>
      <vt:lpstr>69_Blue Segoe 4-3 template-template_April-17-2007</vt:lpstr>
      <vt:lpstr>70_Blue Segoe 4-3 template-template_April-17-2007</vt:lpstr>
      <vt:lpstr>71_Blue Segoe 4-3 template-template_April-17-2007</vt:lpstr>
      <vt:lpstr>72_Blue Segoe 4-3 template-template_April-17-2007</vt:lpstr>
      <vt:lpstr>73_Blue Segoe 4-3 template-template_April-17-2007</vt:lpstr>
      <vt:lpstr>74_Blue Segoe 4-3 template-template_April-17-2007</vt:lpstr>
      <vt:lpstr>75_Blue Segoe 4-3 template-template_April-17-2007</vt:lpstr>
      <vt:lpstr>76_Blue Segoe 4-3 template-template_April-17-2007</vt:lpstr>
      <vt:lpstr>77_Blue Segoe 4-3 template-template_April-17-2007</vt:lpstr>
      <vt:lpstr>78_Blue Segoe 4-3 template-template_April-17-2007</vt:lpstr>
      <vt:lpstr>79_Blue Segoe 4-3 template-template_April-17-2007</vt:lpstr>
      <vt:lpstr>80_Blue Segoe 4-3 template-template_April-17-2007</vt:lpstr>
      <vt:lpstr>81_Blue Segoe 4-3 template-template_April-17-2007</vt:lpstr>
      <vt:lpstr>82_Blue Segoe 4-3 template-template_April-17-2007</vt:lpstr>
      <vt:lpstr>83_Blue Segoe 4-3 template-template_April-17-2007</vt:lpstr>
      <vt:lpstr>84_Blue Segoe 4-3 template-template_April-17-2007</vt:lpstr>
      <vt:lpstr>85_Blue Segoe 4-3 template-template_April-17-2007</vt:lpstr>
      <vt:lpstr>86_Blue Segoe 4-3 template-template_April-17-2007</vt:lpstr>
      <vt:lpstr>87_Blue Segoe 4-3 template-template_April-17-2007</vt:lpstr>
      <vt:lpstr>88_Blue Segoe 4-3 template-template_April-17-2007</vt:lpstr>
      <vt:lpstr>89_Blue Segoe 4-3 template-template_April-17-2007</vt:lpstr>
      <vt:lpstr>90_Blue Segoe 4-3 template-template_April-17-2007</vt:lpstr>
      <vt:lpstr>91_Blue Segoe 4-3 template-template_April-17-2007</vt:lpstr>
      <vt:lpstr>92_Blue Segoe 4-3 template-template_April-17-2007</vt:lpstr>
      <vt:lpstr>93_Blue Segoe 4-3 template-template_April-17-2007</vt:lpstr>
      <vt:lpstr>94_Blue Segoe 4-3 template-template_April-17-2007</vt:lpstr>
      <vt:lpstr>95_Blue Segoe 4-3 template-template_April-17-2007</vt:lpstr>
      <vt:lpstr>96_Blue Segoe 4-3 template-template_April-17-2007</vt:lpstr>
      <vt:lpstr>97_Blue Segoe 4-3 template-template_April-17-2007</vt:lpstr>
      <vt:lpstr>98_Blue Segoe 4-3 template-template_April-17-2007</vt:lpstr>
      <vt:lpstr>99_Blue Segoe 4-3 template-template_April-17-2007</vt:lpstr>
      <vt:lpstr>100_Blue Segoe 4-3 template-template_April-17-2007</vt:lpstr>
      <vt:lpstr>101_Blue Segoe 4-3 template-template_April-17-2007</vt:lpstr>
      <vt:lpstr>102_Blue Segoe 4-3 template-template_April-17-2007</vt:lpstr>
      <vt:lpstr>103_Blue Segoe 4-3 template-template_April-17-2007</vt:lpstr>
      <vt:lpstr>104_Blue Segoe 4-3 template-template_April-17-2007</vt:lpstr>
      <vt:lpstr>105_Blue Segoe 4-3 template-template_April-17-2007</vt:lpstr>
      <vt:lpstr>106_Blue Segoe 4-3 template-template_April-17-2007</vt:lpstr>
      <vt:lpstr>107_Blue Segoe 4-3 template-template_April-17-2007</vt:lpstr>
      <vt:lpstr>108_Blue Segoe 4-3 template-template_April-17-2007</vt:lpstr>
      <vt:lpstr>109_Blue Segoe 4-3 template-template_April-17-2007</vt:lpstr>
      <vt:lpstr>110_Blue Segoe 4-3 template-template_April-17-2007</vt:lpstr>
      <vt:lpstr>111_Blue Segoe 4-3 template-template_April-17-2007</vt:lpstr>
      <vt:lpstr>112_Blue Segoe 4-3 template-template_April-17-2007</vt:lpstr>
      <vt:lpstr>113_Blue Segoe 4-3 template-template_April-17-2007</vt:lpstr>
      <vt:lpstr>114_Blue Segoe 4-3 template-template_April-17-2007</vt:lpstr>
      <vt:lpstr>115_Blue Segoe 4-3 template-template_April-17-2007</vt:lpstr>
      <vt:lpstr>116_Blue Segoe 4-3 template-template_April-17-2007</vt:lpstr>
      <vt:lpstr>117_Blue Segoe 4-3 template-template_April-17-2007</vt:lpstr>
      <vt:lpstr>118_Blue Segoe 4-3 template-template_April-17-2007</vt:lpstr>
      <vt:lpstr>119_Blue Segoe 4-3 template-template_April-17-2007</vt:lpstr>
      <vt:lpstr>120_Blue Segoe 4-3 template-template_April-17-2007</vt:lpstr>
      <vt:lpstr>121_Blue Segoe 4-3 template-template_April-17-2007</vt:lpstr>
      <vt:lpstr>122_Blue Segoe 4-3 template-template_April-17-2007</vt:lpstr>
      <vt:lpstr>123_Blue Segoe 4-3 template-template_April-17-2007</vt:lpstr>
      <vt:lpstr>124_Blue Segoe 4-3 template-template_April-17-2007</vt:lpstr>
      <vt:lpstr>125_Blue Segoe 4-3 template-template_April-17-2007</vt:lpstr>
      <vt:lpstr>126_Blue Segoe 4-3 template-template_April-17-2007</vt:lpstr>
      <vt:lpstr>127_Blue Segoe 4-3 template-template_April-17-2007</vt:lpstr>
      <vt:lpstr>128_Blue Segoe 4-3 template-template_April-17-2007</vt:lpstr>
      <vt:lpstr>129_Blue Segoe 4-3 template-template_April-17-2007</vt:lpstr>
      <vt:lpstr>130_Blue Segoe 4-3 template-template_April-17-2007</vt:lpstr>
      <vt:lpstr>131_Blue Segoe 4-3 template-template_April-17-2007</vt:lpstr>
      <vt:lpstr>132_Blue Segoe 4-3 template-template_April-17-2007</vt:lpstr>
      <vt:lpstr>133_Blue Segoe 4-3 template-template_April-17-2007</vt:lpstr>
      <vt:lpstr>134_Blue Segoe 4-3 template-template_April-17-2007</vt:lpstr>
      <vt:lpstr>135_Blue Segoe 4-3 template-template_April-17-2007</vt:lpstr>
      <vt:lpstr>136_Blue Segoe 4-3 template-template_April-17-2007</vt:lpstr>
      <vt:lpstr>137_Blue Segoe 4-3 template-template_April-17-2007</vt:lpstr>
      <vt:lpstr>138_Blue Segoe 4-3 template-template_April-17-2007</vt:lpstr>
      <vt:lpstr>139_Blue Segoe 4-3 template-template_April-17-2007</vt:lpstr>
      <vt:lpstr>140_Blue Segoe 4-3 template-template_April-17-2007</vt:lpstr>
      <vt:lpstr>141_Blue Segoe 4-3 template-template_April-17-2007</vt:lpstr>
      <vt:lpstr>142_Blue Segoe 4-3 template-template_April-17-2007</vt:lpstr>
      <vt:lpstr>143_Blue Segoe 4-3 template-template_April-17-2007</vt:lpstr>
      <vt:lpstr>144_Blue Segoe 4-3 template-template_April-17-2007</vt:lpstr>
      <vt:lpstr>145_Blue Segoe 4-3 template-template_April-17-2007</vt:lpstr>
      <vt:lpstr>146_Blue Segoe 4-3 template-template_April-17-2007</vt:lpstr>
      <vt:lpstr>147_Blue Segoe 4-3 template-template_April-17-2007</vt:lpstr>
      <vt:lpstr>148_Blue Segoe 4-3 template-template_April-17-2007</vt:lpstr>
      <vt:lpstr>149_Blue Segoe 4-3 template-template_April-17-2007</vt:lpstr>
      <vt:lpstr>150_Blue Segoe 4-3 template-template_April-17-2007</vt:lpstr>
      <vt:lpstr>151_Blue Segoe 4-3 template-template_April-17-2007</vt:lpstr>
      <vt:lpstr>152_Blue Segoe 4-3 template-template_April-17-2007</vt:lpstr>
      <vt:lpstr>153_Blue Segoe 4-3 template-template_April-17-2007</vt:lpstr>
      <vt:lpstr>154_Blue Segoe 4-3 template-template_April-17-2007</vt:lpstr>
      <vt:lpstr>155_Blue Segoe 4-3 template-template_April-17-2007</vt:lpstr>
      <vt:lpstr>156_Blue Segoe 4-3 template-template_April-17-2007</vt:lpstr>
      <vt:lpstr>157_Blue Segoe 4-3 template-template_April-17-2007</vt:lpstr>
      <vt:lpstr>158_Blue Segoe 4-3 template-template_April-17-2007</vt:lpstr>
      <vt:lpstr>159_Blue Segoe 4-3 template-template_April-17-2007</vt:lpstr>
      <vt:lpstr>160_Blue Segoe 4-3 template-template_April-17-2007</vt:lpstr>
      <vt:lpstr>161_Blue Segoe 4-3 template-template_April-17-2007</vt:lpstr>
      <vt:lpstr>162_Blue Segoe 4-3 template-template_April-17-2007</vt:lpstr>
      <vt:lpstr>163_Blue Segoe 4-3 template-template_April-17-2007</vt:lpstr>
      <vt:lpstr>164_Blue Segoe 4-3 template-template_April-17-2007</vt:lpstr>
      <vt:lpstr>165_Blue Segoe 4-3 template-template_April-17-2007</vt:lpstr>
      <vt:lpstr>166_Blue Segoe 4-3 template-template_April-17-2007</vt:lpstr>
      <vt:lpstr>167_Blue Segoe 4-3 template-template_April-17-2007</vt:lpstr>
      <vt:lpstr>168_Blue Segoe 4-3 template-template_April-17-2007</vt:lpstr>
      <vt:lpstr>169_Blue Segoe 4-3 template-template_April-17-2007</vt:lpstr>
      <vt:lpstr>170_Blue Segoe 4-3 template-template_April-17-2007</vt:lpstr>
      <vt:lpstr>171_Blue Segoe 4-3 template-template_April-17-2007</vt:lpstr>
      <vt:lpstr>172_Blue Segoe 4-3 template-template_April-17-2007</vt:lpstr>
      <vt:lpstr>173_Blue Segoe 4-3 template-template_April-17-2007</vt:lpstr>
      <vt:lpstr>174_Blue Segoe 4-3 template-template_April-17-2007</vt:lpstr>
      <vt:lpstr>175_Blue Segoe 4-3 template-template_April-17-2007</vt:lpstr>
      <vt:lpstr>176_Blue Segoe 4-3 template-template_April-17-2007</vt:lpstr>
      <vt:lpstr>177_Blue Segoe 4-3 template-template_April-17-2007</vt:lpstr>
      <vt:lpstr>178_Blue Segoe 4-3 template-template_April-17-2007</vt:lpstr>
      <vt:lpstr>179_Blue Segoe 4-3 template-template_April-17-2007</vt:lpstr>
      <vt:lpstr>180_Blue Segoe 4-3 template-template_April-17-2007</vt:lpstr>
      <vt:lpstr>181_Blue Segoe 4-3 template-template_April-17-2007</vt:lpstr>
      <vt:lpstr>182_Blue Segoe 4-3 template-template_April-17-2007</vt:lpstr>
      <vt:lpstr>183_Blue Segoe 4-3 template-template_April-17-2007</vt:lpstr>
      <vt:lpstr>184_Blue Segoe 4-3 template-template_April-17-2007</vt:lpstr>
      <vt:lpstr>185_Blue Segoe 4-3 template-template_April-17-2007</vt:lpstr>
      <vt:lpstr>186_Blue Segoe 4-3 template-template_April-17-2007</vt:lpstr>
      <vt:lpstr>187_Blue Segoe 4-3 template-template_April-17-2007</vt:lpstr>
      <vt:lpstr>188_Blue Segoe 4-3 template-template_April-17-2007</vt:lpstr>
      <vt:lpstr>189_Blue Segoe 4-3 template-template_April-17-2007</vt:lpstr>
      <vt:lpstr>190_Blue Segoe 4-3 template-template_April-17-2007</vt:lpstr>
      <vt:lpstr>191_Blue Segoe 4-3 template-template_April-17-2007</vt:lpstr>
      <vt:lpstr>192_Blue Segoe 4-3 template-template_April-17-2007</vt:lpstr>
      <vt:lpstr>193_Blue Segoe 4-3 template-template_April-17-2007</vt:lpstr>
      <vt:lpstr>194_Blue Segoe 4-3 template-template_April-17-2007</vt:lpstr>
      <vt:lpstr>195_Blue Segoe 4-3 template-template_April-17-2007</vt:lpstr>
      <vt:lpstr>196_Blue Segoe 4-3 template-template_April-17-2007</vt:lpstr>
      <vt:lpstr>197_Blue Segoe 4-3 template-template_April-17-2007</vt:lpstr>
      <vt:lpstr>198_Blue Segoe 4-3 template-template_April-17-2007</vt:lpstr>
      <vt:lpstr>199_Blue Segoe 4-3 template-template_April-17-2007</vt:lpstr>
      <vt:lpstr>200_Blue Segoe 4-3 template-template_April-17-2007</vt:lpstr>
      <vt:lpstr>201_Blue Segoe 4-3 template-template_April-17-2007</vt:lpstr>
      <vt:lpstr>202_Blue Segoe 4-3 template-template_April-17-2007</vt:lpstr>
      <vt:lpstr>203_Blue Segoe 4-3 template-template_April-17-2007</vt:lpstr>
      <vt:lpstr>204_Blue Segoe 4-3 template-template_April-17-2007</vt:lpstr>
      <vt:lpstr>205_Blue Segoe 4-3 template-template_April-17-2007</vt:lpstr>
      <vt:lpstr>206_Blue Segoe 4-3 template-template_April-17-2007</vt:lpstr>
      <vt:lpstr>207_Blue Segoe 4-3 template-template_April-17-2007</vt:lpstr>
      <vt:lpstr>208_Blue Segoe 4-3 template-template_April-17-2007</vt:lpstr>
      <vt:lpstr>209_Blue Segoe 4-3 template-template_April-17-2007</vt:lpstr>
      <vt:lpstr>210_Blue Segoe 4-3 template-template_April-17-2007</vt:lpstr>
      <vt:lpstr>211_Blue Segoe 4-3 template-template_April-17-2007</vt:lpstr>
      <vt:lpstr>212_Blue Segoe 4-3 template-template_April-17-2007</vt:lpstr>
      <vt:lpstr>213_Blue Segoe 4-3 template-template_April-17-2007</vt:lpstr>
      <vt:lpstr>214_Blue Segoe 4-3 template-template_April-17-2007</vt:lpstr>
      <vt:lpstr>215_Blue Segoe 4-3 template-template_April-17-2007</vt:lpstr>
      <vt:lpstr>216_Blue Segoe 4-3 template-template_April-17-2007</vt:lpstr>
      <vt:lpstr>217_Blue Segoe 4-3 template-template_April-17-2007</vt:lpstr>
      <vt:lpstr>218_Blue Segoe 4-3 template-template_April-17-2007</vt:lpstr>
      <vt:lpstr>219_Blue Segoe 4-3 template-template_April-17-2007</vt:lpstr>
      <vt:lpstr>220_Blue Segoe 4-3 template-template_April-17-2007</vt:lpstr>
      <vt:lpstr>221_Blue Segoe 4-3 template-template_April-17-2007</vt:lpstr>
      <vt:lpstr>222_Blue Segoe 4-3 template-template_April-17-2007</vt:lpstr>
      <vt:lpstr>223_Blue Segoe 4-3 template-template_April-17-2007</vt:lpstr>
      <vt:lpstr>224_Blue Segoe 4-3 template-template_April-17-2007</vt:lpstr>
      <vt:lpstr>225_Blue Segoe 4-3 template-template_April-17-2007</vt:lpstr>
      <vt:lpstr>226_Blue Segoe 4-3 template-template_April-17-2007</vt:lpstr>
      <vt:lpstr>227_Blue Segoe 4-3 template-template_April-17-2007</vt:lpstr>
      <vt:lpstr>228_Blue Segoe 4-3 template-template_April-17-2007</vt:lpstr>
      <vt:lpstr>229_Blue Segoe 4-3 template-template_April-17-2007</vt:lpstr>
      <vt:lpstr>230_Blue Segoe 4-3 template-template_April-17-2007</vt:lpstr>
      <vt:lpstr>231_Blue Segoe 4-3 template-template_April-17-2007</vt:lpstr>
      <vt:lpstr>232_Blue Segoe 4-3 template-template_April-17-2007</vt:lpstr>
      <vt:lpstr>233_Blue Segoe 4-3 template-template_April-17-2007</vt:lpstr>
      <vt:lpstr>234_Blue Segoe 4-3 template-template_April-17-2007</vt:lpstr>
      <vt:lpstr>235_Blue Segoe 4-3 template-template_April-17-2007</vt:lpstr>
      <vt:lpstr>236_Blue Segoe 4-3 template-template_April-17-2007</vt:lpstr>
      <vt:lpstr>237_Blue Segoe 4-3 template-template_April-17-2007</vt:lpstr>
      <vt:lpstr>238_Blue Segoe 4-3 template-template_April-17-2007</vt:lpstr>
      <vt:lpstr>239_Blue Segoe 4-3 template-template_April-17-2007</vt:lpstr>
      <vt:lpstr>240_Blue Segoe 4-3 template-template_April-17-2007</vt:lpstr>
      <vt:lpstr>241_Blue Segoe 4-3 template-template_April-17-2007</vt:lpstr>
      <vt:lpstr>242_Blue Segoe 4-3 template-template_April-17-2007</vt:lpstr>
      <vt:lpstr>243_Blue Segoe 4-3 template-template_April-17-2007</vt:lpstr>
      <vt:lpstr>244_Blue Segoe 4-3 template-template_April-17-2007</vt:lpstr>
      <vt:lpstr>245_Blue Segoe 4-3 template-template_April-17-2007</vt:lpstr>
      <vt:lpstr>246_Blue Segoe 4-3 template-template_April-17-2007</vt:lpstr>
      <vt:lpstr>247_Blue Segoe 4-3 template-template_April-17-2007</vt:lpstr>
      <vt:lpstr>248_Blue Segoe 4-3 template-template_April-17-2007</vt:lpstr>
      <vt:lpstr>249_Blue Segoe 4-3 template-template_April-17-2007</vt:lpstr>
      <vt:lpstr>250_Blue Segoe 4-3 template-template_April-17-2007</vt:lpstr>
      <vt:lpstr>251_Blue Segoe 4-3 template-template_April-17-2007</vt:lpstr>
      <vt:lpstr>252_Blue Segoe 4-3 template-template_April-17-2007</vt:lpstr>
      <vt:lpstr>253_Blue Segoe 4-3 template-template_April-17-2007</vt:lpstr>
      <vt:lpstr>254_Blue Segoe 4-3 template-template_April-17-2007</vt:lpstr>
      <vt:lpstr>255_Blue Segoe 4-3 template-template_April-17-2007</vt:lpstr>
      <vt:lpstr>256_Blue Segoe 4-3 template-template_April-17-2007</vt:lpstr>
      <vt:lpstr>257_Blue Segoe 4-3 template-template_April-17-2007</vt:lpstr>
      <vt:lpstr>258_Blue Segoe 4-3 template-template_April-17-2007</vt:lpstr>
      <vt:lpstr>259_Blue Segoe 4-3 template-template_April-17-2007</vt:lpstr>
      <vt:lpstr>260_Blue Segoe 4-3 template-template_April-17-2007</vt:lpstr>
      <vt:lpstr>261_Blue Segoe 4-3 template-template_April-17-2007</vt:lpstr>
      <vt:lpstr>262_Blue Segoe 4-3 template-template_April-17-2007</vt:lpstr>
      <vt:lpstr>263_Blue Segoe 4-3 template-template_April-17-2007</vt:lpstr>
      <vt:lpstr>264_Blue Segoe 4-3 template-template_April-17-2007</vt:lpstr>
      <vt:lpstr>265_Blue Segoe 4-3 template-template_April-17-2007</vt:lpstr>
      <vt:lpstr>266_Blue Segoe 4-3 template-template_April-17-2007</vt:lpstr>
      <vt:lpstr>267_Blue Segoe 4-3 template-template_April-17-2007</vt:lpstr>
      <vt:lpstr>268_Blue Segoe 4-3 template-template_April-17-2007</vt:lpstr>
      <vt:lpstr>269_Blue Segoe 4-3 template-template_April-17-2007</vt:lpstr>
      <vt:lpstr>270_Blue Segoe 4-3 template-template_April-17-2007</vt:lpstr>
      <vt:lpstr>271_Blue Segoe 4-3 template-template_April-17-2007</vt:lpstr>
      <vt:lpstr>272_Blue Segoe 4-3 template-template_April-17-2007</vt:lpstr>
      <vt:lpstr>273_Blue Segoe 4-3 template-template_April-17-2007</vt:lpstr>
      <vt:lpstr>6_Специальное оформление</vt:lpstr>
      <vt:lpstr>274_Blue Segoe 4-3 template-template_April-17-2007</vt:lpstr>
      <vt:lpstr>275_Blue Segoe 4-3 template-template_April-17-2007</vt:lpstr>
      <vt:lpstr>276_Blue Segoe 4-3 template-template_April-17-2007</vt:lpstr>
      <vt:lpstr>277_Blue Segoe 4-3 template-template_April-17-2007</vt:lpstr>
      <vt:lpstr>278_Blue Segoe 4-3 template-template_April-17-2007</vt:lpstr>
      <vt:lpstr>7_Специальное оформление</vt:lpstr>
      <vt:lpstr>279_Blue Segoe 4-3 template-template_April-17-2007</vt:lpstr>
      <vt:lpstr>280_Blue Segoe 4-3 template-template_April-17-2007</vt:lpstr>
      <vt:lpstr>281_Blue Segoe 4-3 template-template_April-17-2007</vt:lpstr>
      <vt:lpstr>282_Blue Segoe 4-3 template-template_April-17-2007</vt:lpstr>
      <vt:lpstr>283_Blue Segoe 4-3 template-template_April-17-2007</vt:lpstr>
      <vt:lpstr>284_Blue Segoe 4-3 template-template_April-17-2007</vt:lpstr>
      <vt:lpstr>285_Blue Segoe 4-3 template-template_April-17-2007</vt:lpstr>
      <vt:lpstr>286_Blue Segoe 4-3 template-template_April-17-2007</vt:lpstr>
      <vt:lpstr>287_Blue Segoe 4-3 template-template_April-17-2007</vt:lpstr>
      <vt:lpstr>8_Специальное оформление</vt:lpstr>
      <vt:lpstr>288_Blue Segoe 4-3 template-template_April-17-2007</vt:lpstr>
      <vt:lpstr>289_Blue Segoe 4-3 template-template_April-17-2007</vt:lpstr>
      <vt:lpstr>290_Blue Segoe 4-3 template-template_April-17-2007</vt:lpstr>
      <vt:lpstr>291_Blue Segoe 4-3 template-template_April-17-2007</vt:lpstr>
      <vt:lpstr>292_Blue Segoe 4-3 template-template_April-17-2007</vt:lpstr>
      <vt:lpstr>293_Blue Segoe 4-3 template-template_April-17-2007</vt:lpstr>
      <vt:lpstr>294_Blue Segoe 4-3 template-template_April-17-2007</vt:lpstr>
      <vt:lpstr>295_Blue Segoe 4-3 template-template_April-17-2007</vt:lpstr>
      <vt:lpstr>296_Blue Segoe 4-3 template-template_April-17-2007</vt:lpstr>
      <vt:lpstr>297_Blue Segoe 4-3 template-template_April-17-2007</vt:lpstr>
      <vt:lpstr>298_Blue Segoe 4-3 template-template_April-17-2007</vt:lpstr>
      <vt:lpstr>300_Blue Segoe 4-3 template-template_April-17-2007</vt:lpstr>
      <vt:lpstr>299_Blue Segoe 4-3 template-template_April-17-2007</vt:lpstr>
      <vt:lpstr>301_Blue Segoe 4-3 template-template_April-17-2007</vt:lpstr>
      <vt:lpstr>302_Blue Segoe 4-3 template-template_April-17-2007</vt:lpstr>
      <vt:lpstr>303_Blue Segoe 4-3 template-template_April-17-2007</vt:lpstr>
      <vt:lpstr>304_Blue Segoe 4-3 template-template_April-17-2007</vt:lpstr>
      <vt:lpstr>305_Blue Segoe 4-3 template-template_April-17-2007</vt:lpstr>
      <vt:lpstr>306_Blue Segoe 4-3 template-template_April-17-2007</vt:lpstr>
      <vt:lpstr>307_Blue Segoe 4-3 template-template_April-17-2007</vt:lpstr>
      <vt:lpstr>308_Blue Segoe 4-3 template-template_April-17-2007</vt:lpstr>
      <vt:lpstr>309_Blue Segoe 4-3 template-template_April-17-2007</vt:lpstr>
      <vt:lpstr>310_Blue Segoe 4-3 template-template_April-17-2007</vt:lpstr>
      <vt:lpstr>311_Blue Segoe 4-3 template-template_April-17-2007</vt:lpstr>
      <vt:lpstr>312_Blue Segoe 4-3 template-template_April-17-2007</vt:lpstr>
      <vt:lpstr>313_Blue Segoe 4-3 template-template_April-17-2007</vt:lpstr>
      <vt:lpstr>314_Blue Segoe 4-3 template-template_April-17-2007</vt:lpstr>
      <vt:lpstr>315_Blue Segoe 4-3 template-template_April-17-2007</vt:lpstr>
      <vt:lpstr>316_Blue Segoe 4-3 template-template_April-17-2007</vt:lpstr>
      <vt:lpstr>317_Blue Segoe 4-3 template-template_April-17-2007</vt:lpstr>
      <vt:lpstr>318_Blue Segoe 4-3 template-template_April-17-2007</vt:lpstr>
      <vt:lpstr>319_Blue Segoe 4-3 template-template_April-17-2007</vt:lpstr>
      <vt:lpstr>320_Blue Segoe 4-3 template-template_April-17-2007</vt:lpstr>
      <vt:lpstr>321_Blue Segoe 4-3 template-template_April-17-2007</vt:lpstr>
      <vt:lpstr>322_Blue Segoe 4-3 template-template_April-17-2007</vt:lpstr>
      <vt:lpstr>323_Blue Segoe 4-3 template-template_April-17-2007</vt:lpstr>
      <vt:lpstr>324_Blue Segoe 4-3 template-template_April-17-2007</vt:lpstr>
      <vt:lpstr>325_Blue Segoe 4-3 template-template_April-17-2007</vt:lpstr>
      <vt:lpstr>326_Blue Segoe 4-3 template-template_April-17-2007</vt:lpstr>
      <vt:lpstr>327_Blue Segoe 4-3 template-template_April-17-2007</vt:lpstr>
      <vt:lpstr>328_Blue Segoe 4-3 template-template_April-17-2007</vt:lpstr>
      <vt:lpstr>329_Blue Segoe 4-3 template-template_April-17-2007</vt:lpstr>
      <vt:lpstr>330_Blue Segoe 4-3 template-template_April-17-2007</vt:lpstr>
      <vt:lpstr>331_Blue Segoe 4-3 template-template_April-17-2007</vt:lpstr>
      <vt:lpstr>332_Blue Segoe 4-3 template-template_April-17-2007</vt:lpstr>
      <vt:lpstr>333_Blue Segoe 4-3 template-template_April-17-2007</vt:lpstr>
      <vt:lpstr>334_Blue Segoe 4-3 template-template_April-17-2007</vt:lpstr>
      <vt:lpstr>335_Blue Segoe 4-3 template-template_April-17-2007</vt:lpstr>
      <vt:lpstr>336_Blue Segoe 4-3 template-template_April-17-2007</vt:lpstr>
      <vt:lpstr>337_Blue Segoe 4-3 template-template_April-17-2007</vt:lpstr>
      <vt:lpstr>338_Blue Segoe 4-3 template-template_April-17-2007</vt:lpstr>
      <vt:lpstr>339_Blue Segoe 4-3 template-template_April-17-2007</vt:lpstr>
      <vt:lpstr>340_Blue Segoe 4-3 template-template_April-17-2007</vt:lpstr>
      <vt:lpstr>341_Blue Segoe 4-3 template-template_April-17-2007</vt:lpstr>
      <vt:lpstr>342_Blue Segoe 4-3 template-template_April-17-2007</vt:lpstr>
      <vt:lpstr>343_Blue Segoe 4-3 template-template_April-17-2007</vt:lpstr>
      <vt:lpstr>344_Blue Segoe 4-3 template-template_April-17-2007</vt:lpstr>
      <vt:lpstr>345_Blue Segoe 4-3 template-template_April-17-2007</vt:lpstr>
      <vt:lpstr>346_Blue Segoe 4-3 template-template_April-17-2007</vt:lpstr>
      <vt:lpstr>347_Blue Segoe 4-3 template-template_April-17-2007</vt:lpstr>
      <vt:lpstr>348_Blue Segoe 4-3 template-template_April-17-2007</vt:lpstr>
      <vt:lpstr>349_Blue Segoe 4-3 template-template_April-17-2007</vt:lpstr>
      <vt:lpstr>350_Blue Segoe 4-3 template-template_April-17-2007</vt:lpstr>
      <vt:lpstr>351_Blue Segoe 4-3 template-template_April-17-2007</vt:lpstr>
      <vt:lpstr>352_Blue Segoe 4-3 template-template_April-17-2007</vt:lpstr>
      <vt:lpstr>353_Blue Segoe 4-3 template-template_April-17-2007</vt:lpstr>
      <vt:lpstr>354_Blue Segoe 4-3 template-template_April-17-2007</vt:lpstr>
      <vt:lpstr>355_Blue Segoe 4-3 template-template_April-17-2007</vt:lpstr>
      <vt:lpstr>356_Blue Segoe 4-3 template-template_April-17-2007</vt:lpstr>
      <vt:lpstr>357_Blue Segoe 4-3 template-template_April-17-2007</vt:lpstr>
      <vt:lpstr>358_Blue Segoe 4-3 template-template_April-17-2007</vt:lpstr>
      <vt:lpstr>359_Blue Segoe 4-3 template-template_April-17-2007</vt:lpstr>
      <vt:lpstr>360_Blue Segoe 4-3 template-template_April-17-2007</vt:lpstr>
      <vt:lpstr>361_Blue Segoe 4-3 template-template_April-17-2007</vt:lpstr>
      <vt:lpstr>362_Blue Segoe 4-3 template-template_April-17-2007</vt:lpstr>
      <vt:lpstr>363_Blue Segoe 4-3 template-template_April-17-2007</vt:lpstr>
      <vt:lpstr>364_Blue Segoe 4-3 template-template_April-17-2007</vt:lpstr>
      <vt:lpstr>365_Blue Segoe 4-3 template-template_April-17-2007</vt:lpstr>
      <vt:lpstr>366_Blue Segoe 4-3 template-template_April-17-2007</vt:lpstr>
      <vt:lpstr>367_Blue Segoe 4-3 template-template_April-17-2007</vt:lpstr>
      <vt:lpstr>368_Blue Segoe 4-3 template-template_April-17-2007</vt:lpstr>
      <vt:lpstr>369_Blue Segoe 4-3 template-template_April-17-2007</vt:lpstr>
      <vt:lpstr>370_Blue Segoe 4-3 template-template_April-17-2007</vt:lpstr>
      <vt:lpstr>371_Blue Segoe 4-3 template-template_April-17-2007</vt:lpstr>
      <vt:lpstr>372_Blue Segoe 4-3 template-template_April-17-2007</vt:lpstr>
      <vt:lpstr>373_Blue Segoe 4-3 template-template_April-17-2007</vt:lpstr>
      <vt:lpstr>374_Blue Segoe 4-3 template-template_April-17-2007</vt:lpstr>
      <vt:lpstr>375_Blue Segoe 4-3 template-template_April-17-2007</vt:lpstr>
      <vt:lpstr>376_Blue Segoe 4-3 template-template_April-17-2007</vt:lpstr>
      <vt:lpstr>377_Blue Segoe 4-3 template-template_April-17-2007</vt:lpstr>
      <vt:lpstr>378_Blue Segoe 4-3 template-template_April-17-2007</vt:lpstr>
      <vt:lpstr>379_Blue Segoe 4-3 template-template_April-17-2007</vt:lpstr>
      <vt:lpstr>9_Специальное оформление</vt:lpstr>
      <vt:lpstr>380_Blue Segoe 4-3 template-template_April-17-2007</vt:lpstr>
      <vt:lpstr>381_Blue Segoe 4-3 template-template_April-17-2007</vt:lpstr>
      <vt:lpstr>382_Blue Segoe 4-3 template-template_April-17-2007</vt:lpstr>
      <vt:lpstr>383_Blue Segoe 4-3 template-template_April-17-2007</vt:lpstr>
      <vt:lpstr>384_Blue Segoe 4-3 template-template_April-17-2007</vt:lpstr>
      <vt:lpstr>385_Blue Segoe 4-3 template-template_April-17-2007</vt:lpstr>
      <vt:lpstr>386_Blue Segoe 4-3 template-template_April-17-2007</vt:lpstr>
      <vt:lpstr>387_Blue Segoe 4-3 template-template_April-17-2007</vt:lpstr>
      <vt:lpstr>388_Blue Segoe 4-3 template-template_April-17-2007</vt:lpstr>
      <vt:lpstr>389_Blue Segoe 4-3 template-template_April-17-2007</vt:lpstr>
      <vt:lpstr>390_Blue Segoe 4-3 template-template_April-17-2007</vt:lpstr>
      <vt:lpstr>391_Blue Segoe 4-3 template-template_April-17-2007</vt:lpstr>
      <vt:lpstr>392_Blue Segoe 4-3 template-template_April-17-2007</vt:lpstr>
      <vt:lpstr>393_Blue Segoe 4-3 template-template_April-17-2007</vt:lpstr>
      <vt:lpstr>394_Blue Segoe 4-3 template-template_April-17-2007</vt:lpstr>
      <vt:lpstr>395_Blue Segoe 4-3 template-template_April-17-2007</vt:lpstr>
      <vt:lpstr>396_Blue Segoe 4-3 template-template_April-17-2007</vt:lpstr>
      <vt:lpstr>397_Blue Segoe 4-3 template-template_April-17-2007</vt:lpstr>
      <vt:lpstr>398_Blue Segoe 4-3 template-template_April-17-2007</vt:lpstr>
      <vt:lpstr>399_Blue Segoe 4-3 template-template_April-17-2007</vt:lpstr>
      <vt:lpstr>400_Blue Segoe 4-3 template-template_April-17-2007</vt:lpstr>
      <vt:lpstr>401_Blue Segoe 4-3 template-template_April-17-2007</vt:lpstr>
      <vt:lpstr>402_Blue Segoe 4-3 template-template_April-17-2007</vt:lpstr>
      <vt:lpstr>403_Blue Segoe 4-3 template-template_April-17-2007</vt:lpstr>
      <vt:lpstr>404_Blue Segoe 4-3 template-template_April-17-2007</vt:lpstr>
      <vt:lpstr>405_Blue Segoe 4-3 template-template_April-17-2007</vt:lpstr>
      <vt:lpstr>406_Blue Segoe 4-3 template-template_April-17-2007</vt:lpstr>
      <vt:lpstr>407_Blue Segoe 4-3 template-template_April-17-2007</vt:lpstr>
      <vt:lpstr>408_Blue Segoe 4-3 template-template_April-17-2007</vt:lpstr>
      <vt:lpstr>409_Blue Segoe 4-3 template-template_April-17-2007</vt:lpstr>
      <vt:lpstr>410_Blue Segoe 4-3 template-template_April-17-2007</vt:lpstr>
      <vt:lpstr>411_Blue Segoe 4-3 template-template_April-17-2007</vt:lpstr>
      <vt:lpstr>412_Blue Segoe 4-3 template-template_April-17-2007</vt:lpstr>
      <vt:lpstr>413_Blue Segoe 4-3 template-template_April-17-2007</vt:lpstr>
      <vt:lpstr>414_Blue Segoe 4-3 template-template_April-17-2007</vt:lpstr>
      <vt:lpstr>415_Blue Segoe 4-3 template-template_April-17-2007</vt:lpstr>
      <vt:lpstr>416_Blue Segoe 4-3 template-template_April-17-2007</vt:lpstr>
      <vt:lpstr>417_Blue Segoe 4-3 template-template_April-17-2007</vt:lpstr>
      <vt:lpstr>418_Blue Segoe 4-3 template-template_April-17-2007</vt:lpstr>
      <vt:lpstr>419_Blue Segoe 4-3 template-template_April-17-2007</vt:lpstr>
      <vt:lpstr>420_Blue Segoe 4-3 template-template_April-17-2007</vt:lpstr>
      <vt:lpstr>421_Blue Segoe 4-3 template-template_April-17-2007</vt:lpstr>
      <vt:lpstr>422_Blue Segoe 4-3 template-template_April-17-2007</vt:lpstr>
      <vt:lpstr>423_Blue Segoe 4-3 template-template_April-17-2007</vt:lpstr>
      <vt:lpstr>424_Blue Segoe 4-3 template-template_April-17-2007</vt:lpstr>
      <vt:lpstr>425_Blue Segoe 4-3 template-template_April-17-2007</vt:lpstr>
      <vt:lpstr>426_Blue Segoe 4-3 template-template_April-17-2007</vt:lpstr>
      <vt:lpstr>427_Blue Segoe 4-3 template-template_April-17-2007</vt:lpstr>
      <vt:lpstr>428_Blue Segoe 4-3 template-template_April-17-2007</vt:lpstr>
      <vt:lpstr>429_Blue Segoe 4-3 template-template_April-17-2007</vt:lpstr>
      <vt:lpstr>430_Blue Segoe 4-3 template-template_April-17-2007</vt:lpstr>
      <vt:lpstr>431_Blue Segoe 4-3 template-template_April-17-2007</vt:lpstr>
      <vt:lpstr>432_Blue Segoe 4-3 template-template_April-17-2007</vt:lpstr>
      <vt:lpstr>433_Blue Segoe 4-3 template-template_April-17-2007</vt:lpstr>
      <vt:lpstr>434_Blue Segoe 4-3 template-template_April-17-2007</vt:lpstr>
      <vt:lpstr>435_Blue Segoe 4-3 template-template_April-17-2007</vt:lpstr>
      <vt:lpstr>436_Blue Segoe 4-3 template-template_April-17-2007</vt:lpstr>
      <vt:lpstr>437_Blue Segoe 4-3 template-template_April-17-2007</vt:lpstr>
      <vt:lpstr>438_Blue Segoe 4-3 template-template_April-17-2007</vt:lpstr>
      <vt:lpstr>439_Blue Segoe 4-3 template-template_April-17-2007</vt:lpstr>
      <vt:lpstr>440_Blue Segoe 4-3 template-template_April-17-2007</vt:lpstr>
      <vt:lpstr>441_Blue Segoe 4-3 template-template_April-17-2007</vt:lpstr>
      <vt:lpstr>442_Blue Segoe 4-3 template-template_April-17-2007</vt:lpstr>
      <vt:lpstr>443_Blue Segoe 4-3 template-template_April-17-2007</vt:lpstr>
      <vt:lpstr>444_Blue Segoe 4-3 template-template_April-17-2007</vt:lpstr>
      <vt:lpstr>445_Blue Segoe 4-3 template-template_April-17-2007</vt:lpstr>
      <vt:lpstr>446_Blue Segoe 4-3 template-template_April-17-2007</vt:lpstr>
      <vt:lpstr>447_Blue Segoe 4-3 template-template_April-17-2007</vt:lpstr>
      <vt:lpstr>448_Blue Segoe 4-3 template-template_April-17-2007</vt:lpstr>
      <vt:lpstr>449_Blue Segoe 4-3 template-template_April-17-2007</vt:lpstr>
      <vt:lpstr>450_Blue Segoe 4-3 template-template_April-17-2007</vt:lpstr>
      <vt:lpstr>451_Blue Segoe 4-3 template-template_April-17-2007</vt:lpstr>
      <vt:lpstr>452_Blue Segoe 4-3 template-template_April-17-2007</vt:lpstr>
      <vt:lpstr>453_Blue Segoe 4-3 template-template_April-17-2007</vt:lpstr>
      <vt:lpstr>454_Blue Segoe 4-3 template-template_April-17-2007</vt:lpstr>
      <vt:lpstr>455_Blue Segoe 4-3 template-template_April-17-2007</vt:lpstr>
      <vt:lpstr>456_Blue Segoe 4-3 template-template_April-17-2007</vt:lpstr>
      <vt:lpstr>457_Blue Segoe 4-3 template-template_April-17-2007</vt:lpstr>
      <vt:lpstr>458_Blue Segoe 4-3 template-template_April-17-2007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**Начальник управления - Песков Р.И.</dc:creator>
  <cp:lastModifiedBy>Зоткина</cp:lastModifiedBy>
  <cp:revision>16494</cp:revision>
  <cp:lastPrinted>2026-02-18T20:29:57Z</cp:lastPrinted>
  <dcterms:created xsi:type="dcterms:W3CDTF">2023-08-22T05:51:53Z</dcterms:created>
  <dcterms:modified xsi:type="dcterms:W3CDTF">2026-02-26T07:01:01Z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2</vt:i4>
  </property>
  <property fmtid="{D5CDD505-2E9C-101B-9397-08002B2CF9AE}" pid="3" name="MMClips">
    <vt:i4>1</vt:i4>
  </property>
  <property fmtid="{D5CDD505-2E9C-101B-9397-08002B2CF9AE}" pid="4" name="Notes">
    <vt:i4>6</vt:i4>
  </property>
  <property fmtid="{D5CDD505-2E9C-101B-9397-08002B2CF9AE}" pid="5" name="PresentationFormat">
    <vt:lpwstr>Широкоэкранный</vt:lpwstr>
  </property>
  <property fmtid="{D5CDD505-2E9C-101B-9397-08002B2CF9AE}" pid="6" name="Slides">
    <vt:i4>28</vt:i4>
  </property>
</Properties>
</file>