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sldIdLst>
    <p:sldId id="256" r:id="rId2"/>
    <p:sldId id="257" r:id="rId3"/>
    <p:sldId id="258" r:id="rId4"/>
    <p:sldId id="298" r:id="rId5"/>
    <p:sldId id="259" r:id="rId6"/>
    <p:sldId id="261" r:id="rId7"/>
    <p:sldId id="260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69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94" r:id="rId31"/>
    <p:sldId id="297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FEA66-567D-490F-8140-61646560C724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139F1E-859F-4FCE-A784-9727CF2A72B0}">
      <dgm:prSet phldrT="[Текст]"/>
      <dgm:spPr/>
      <dgm:t>
        <a:bodyPr vert="vert"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Государственное юридическое бюро Ленинградской области</a:t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организует оказание бесплатной юридической помощи следующими способами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10E12E-58FE-4562-9F31-3C97DE33A558}" type="parTrans" cxnId="{234B2D75-519D-405D-8641-292288E0EA4D}">
      <dgm:prSet/>
      <dgm:spPr/>
      <dgm:t>
        <a:bodyPr/>
        <a:lstStyle/>
        <a:p>
          <a:endParaRPr lang="ru-RU"/>
        </a:p>
      </dgm:t>
    </dgm:pt>
    <dgm:pt modelId="{932F16E9-16D4-4125-AE57-C5B9C4B6B61D}" type="sibTrans" cxnId="{234B2D75-519D-405D-8641-292288E0EA4D}">
      <dgm:prSet/>
      <dgm:spPr/>
      <dgm:t>
        <a:bodyPr/>
        <a:lstStyle/>
        <a:p>
          <a:endParaRPr lang="ru-RU"/>
        </a:p>
      </dgm:t>
    </dgm:pt>
    <dgm:pt modelId="{4EBC2CA7-ABA5-4ED0-AEB9-ECE681BD2177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 месту нахождения Бюро</a:t>
          </a:r>
        </a:p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в приемные часы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D679DD-F941-4CAB-8A1E-333E02045E9B}" type="parTrans" cxnId="{8FCC7CDB-80AA-4595-AD98-BB953C547685}">
      <dgm:prSet/>
      <dgm:spPr/>
      <dgm:t>
        <a:bodyPr/>
        <a:lstStyle/>
        <a:p>
          <a:endParaRPr lang="ru-RU"/>
        </a:p>
      </dgm:t>
    </dgm:pt>
    <dgm:pt modelId="{4142D10D-85D7-4381-8DC7-204EC475C157}" type="sibTrans" cxnId="{8FCC7CDB-80AA-4595-AD98-BB953C547685}">
      <dgm:prSet/>
      <dgm:spPr/>
      <dgm:t>
        <a:bodyPr/>
        <a:lstStyle/>
        <a:p>
          <a:endParaRPr lang="ru-RU"/>
        </a:p>
      </dgm:t>
    </dgm:pt>
    <dgm:pt modelId="{914FCDEC-D387-41FB-9AB4-FBC8A156D71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местах проживания заявителей, являющихся гражданами, относящимися к категории маломобильных групп населения</a:t>
          </a:r>
          <a:endParaRPr lang="ru-RU" sz="2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229710-543B-4B04-A1F2-DCEC5288AD88}" type="parTrans" cxnId="{5CB81981-4F38-4A5B-A22B-E9F15196DDBB}">
      <dgm:prSet/>
      <dgm:spPr/>
      <dgm:t>
        <a:bodyPr/>
        <a:lstStyle/>
        <a:p>
          <a:endParaRPr lang="ru-RU"/>
        </a:p>
      </dgm:t>
    </dgm:pt>
    <dgm:pt modelId="{07843BDF-142E-4834-AC0A-46E94909A055}" type="sibTrans" cxnId="{5CB81981-4F38-4A5B-A22B-E9F15196DDBB}">
      <dgm:prSet/>
      <dgm:spPr/>
      <dgm:t>
        <a:bodyPr/>
        <a:lstStyle/>
        <a:p>
          <a:endParaRPr lang="ru-RU"/>
        </a:p>
      </dgm:t>
    </dgm:pt>
    <dgm:pt modelId="{30835E22-53A2-4537-B85C-B76CE94BEF58}">
      <dgm:prSet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рамках работы выездных пунктов </a:t>
          </a:r>
        </a:p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соответствии с графиком выезда Бюро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753E2F-D415-4CD4-B0B2-6F12727B0457}" type="parTrans" cxnId="{F3ED17C7-DEBF-49A4-8589-61844196259F}">
      <dgm:prSet/>
      <dgm:spPr/>
      <dgm:t>
        <a:bodyPr/>
        <a:lstStyle/>
        <a:p>
          <a:endParaRPr lang="ru-RU"/>
        </a:p>
      </dgm:t>
    </dgm:pt>
    <dgm:pt modelId="{61F858FF-4D54-4B69-9B98-38EE7C4D8A71}" type="sibTrans" cxnId="{F3ED17C7-DEBF-49A4-8589-61844196259F}">
      <dgm:prSet/>
      <dgm:spPr/>
      <dgm:t>
        <a:bodyPr/>
        <a:lstStyle/>
        <a:p>
          <a:endParaRPr lang="ru-RU"/>
        </a:p>
      </dgm:t>
    </dgm:pt>
    <dgm:pt modelId="{434B72BD-D7BB-4862-937A-51F900146B05}" type="pres">
      <dgm:prSet presAssocID="{983FEA66-567D-490F-8140-61646560C72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8CD07-BC60-4A65-BEB6-BD8E24BA5356}" type="pres">
      <dgm:prSet presAssocID="{A6139F1E-859F-4FCE-A784-9727CF2A72B0}" presName="root1" presStyleCnt="0"/>
      <dgm:spPr/>
    </dgm:pt>
    <dgm:pt modelId="{A2391A96-6E3A-4F58-83C8-2EDC855AB54C}" type="pres">
      <dgm:prSet presAssocID="{A6139F1E-859F-4FCE-A784-9727CF2A72B0}" presName="LevelOneTextNode" presStyleLbl="node0" presStyleIdx="0" presStyleCnt="1" custScaleX="360336" custScaleY="126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272E1-AB23-4D4F-9358-1A8921988CC4}" type="pres">
      <dgm:prSet presAssocID="{A6139F1E-859F-4FCE-A784-9727CF2A72B0}" presName="level2hierChild" presStyleCnt="0"/>
      <dgm:spPr/>
    </dgm:pt>
    <dgm:pt modelId="{5980DAA3-83C9-4DDC-8F46-4110789AD749}" type="pres">
      <dgm:prSet presAssocID="{69D679DD-F941-4CAB-8A1E-333E02045E9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A56BBDC-E318-4E63-8B99-E42EBE6D8456}" type="pres">
      <dgm:prSet presAssocID="{69D679DD-F941-4CAB-8A1E-333E02045E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2C1FDEE-9FD4-4DB0-A1D4-82A62E8999F2}" type="pres">
      <dgm:prSet presAssocID="{4EBC2CA7-ABA5-4ED0-AEB9-ECE681BD2177}" presName="root2" presStyleCnt="0"/>
      <dgm:spPr/>
    </dgm:pt>
    <dgm:pt modelId="{87CAD727-70C9-4CD2-AD68-D88234563A4A}" type="pres">
      <dgm:prSet presAssocID="{4EBC2CA7-ABA5-4ED0-AEB9-ECE681BD2177}" presName="LevelTwoTextNode" presStyleLbl="node2" presStyleIdx="0" presStyleCnt="3" custScaleX="233151" custScaleY="161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09ACD3-1CE5-41DB-B133-15A1B06EDD9A}" type="pres">
      <dgm:prSet presAssocID="{4EBC2CA7-ABA5-4ED0-AEB9-ECE681BD2177}" presName="level3hierChild" presStyleCnt="0"/>
      <dgm:spPr/>
    </dgm:pt>
    <dgm:pt modelId="{015C71D2-80E1-4255-B47F-EE6A2EA34596}" type="pres">
      <dgm:prSet presAssocID="{4A753E2F-D415-4CD4-B0B2-6F12727B045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8399004-C9F5-46AC-9889-DC439548B353}" type="pres">
      <dgm:prSet presAssocID="{4A753E2F-D415-4CD4-B0B2-6F12727B045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8DD7C2E-C696-406C-BAD4-CA45877CDBCC}" type="pres">
      <dgm:prSet presAssocID="{30835E22-53A2-4537-B85C-B76CE94BEF58}" presName="root2" presStyleCnt="0"/>
      <dgm:spPr/>
    </dgm:pt>
    <dgm:pt modelId="{8ADEEBAA-ACB4-40A8-A4A6-0BAA2963AD2A}" type="pres">
      <dgm:prSet presAssocID="{30835E22-53A2-4537-B85C-B76CE94BEF58}" presName="LevelTwoTextNode" presStyleLbl="node2" presStyleIdx="1" presStyleCnt="3" custScaleX="232458" custScaleY="152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C000F1-F11F-4CDC-A1B4-A859DAAF5A19}" type="pres">
      <dgm:prSet presAssocID="{30835E22-53A2-4537-B85C-B76CE94BEF58}" presName="level3hierChild" presStyleCnt="0"/>
      <dgm:spPr/>
    </dgm:pt>
    <dgm:pt modelId="{D73E0075-39FD-49AD-8591-24AB361180E8}" type="pres">
      <dgm:prSet presAssocID="{54229710-543B-4B04-A1F2-DCEC5288AD8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AFA2EA3-E969-4139-92BC-8D053D7483FD}" type="pres">
      <dgm:prSet presAssocID="{54229710-543B-4B04-A1F2-DCEC5288AD8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5AA7C20-D9B3-415C-91EA-F363DF009035}" type="pres">
      <dgm:prSet presAssocID="{914FCDEC-D387-41FB-9AB4-FBC8A156D711}" presName="root2" presStyleCnt="0"/>
      <dgm:spPr/>
    </dgm:pt>
    <dgm:pt modelId="{881CCE0D-4900-4394-8045-F8EE2E5A1D2B}" type="pres">
      <dgm:prSet presAssocID="{914FCDEC-D387-41FB-9AB4-FBC8A156D711}" presName="LevelTwoTextNode" presStyleLbl="node2" presStyleIdx="2" presStyleCnt="3" custScaleX="231190" custScaleY="149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2DB5F9-90F3-4D3C-B52C-61C88862D2DB}" type="pres">
      <dgm:prSet presAssocID="{914FCDEC-D387-41FB-9AB4-FBC8A156D711}" presName="level3hierChild" presStyleCnt="0"/>
      <dgm:spPr/>
    </dgm:pt>
  </dgm:ptLst>
  <dgm:cxnLst>
    <dgm:cxn modelId="{234B2D75-519D-405D-8641-292288E0EA4D}" srcId="{983FEA66-567D-490F-8140-61646560C724}" destId="{A6139F1E-859F-4FCE-A784-9727CF2A72B0}" srcOrd="0" destOrd="0" parTransId="{8910E12E-58FE-4562-9F31-3C97DE33A558}" sibTransId="{932F16E9-16D4-4125-AE57-C5B9C4B6B61D}"/>
    <dgm:cxn modelId="{3872D4D9-D3E0-4846-A4C6-2A80A349E763}" type="presOf" srcId="{69D679DD-F941-4CAB-8A1E-333E02045E9B}" destId="{5980DAA3-83C9-4DDC-8F46-4110789AD749}" srcOrd="0" destOrd="0" presId="urn:microsoft.com/office/officeart/2008/layout/HorizontalMultiLevelHierarchy"/>
    <dgm:cxn modelId="{DD7F8B32-4300-4E52-82A9-E547AB9ACAF0}" type="presOf" srcId="{4EBC2CA7-ABA5-4ED0-AEB9-ECE681BD2177}" destId="{87CAD727-70C9-4CD2-AD68-D88234563A4A}" srcOrd="0" destOrd="0" presId="urn:microsoft.com/office/officeart/2008/layout/HorizontalMultiLevelHierarchy"/>
    <dgm:cxn modelId="{F3ED17C7-DEBF-49A4-8589-61844196259F}" srcId="{A6139F1E-859F-4FCE-A784-9727CF2A72B0}" destId="{30835E22-53A2-4537-B85C-B76CE94BEF58}" srcOrd="1" destOrd="0" parTransId="{4A753E2F-D415-4CD4-B0B2-6F12727B0457}" sibTransId="{61F858FF-4D54-4B69-9B98-38EE7C4D8A71}"/>
    <dgm:cxn modelId="{C1611B1C-87F3-4BA7-8530-DDDC61A3BDA7}" type="presOf" srcId="{30835E22-53A2-4537-B85C-B76CE94BEF58}" destId="{8ADEEBAA-ACB4-40A8-A4A6-0BAA2963AD2A}" srcOrd="0" destOrd="0" presId="urn:microsoft.com/office/officeart/2008/layout/HorizontalMultiLevelHierarchy"/>
    <dgm:cxn modelId="{A6438CCB-E2EA-402E-B5E9-80EF054D2FC7}" type="presOf" srcId="{A6139F1E-859F-4FCE-A784-9727CF2A72B0}" destId="{A2391A96-6E3A-4F58-83C8-2EDC855AB54C}" srcOrd="0" destOrd="0" presId="urn:microsoft.com/office/officeart/2008/layout/HorizontalMultiLevelHierarchy"/>
    <dgm:cxn modelId="{D9820B3A-C75F-43FA-A09C-BBE58C81A8C0}" type="presOf" srcId="{54229710-543B-4B04-A1F2-DCEC5288AD88}" destId="{D73E0075-39FD-49AD-8591-24AB361180E8}" srcOrd="0" destOrd="0" presId="urn:microsoft.com/office/officeart/2008/layout/HorizontalMultiLevelHierarchy"/>
    <dgm:cxn modelId="{1AE6639D-69B5-4DCB-9354-25EC13B83C56}" type="presOf" srcId="{4A753E2F-D415-4CD4-B0B2-6F12727B0457}" destId="{015C71D2-80E1-4255-B47F-EE6A2EA34596}" srcOrd="0" destOrd="0" presId="urn:microsoft.com/office/officeart/2008/layout/HorizontalMultiLevelHierarchy"/>
    <dgm:cxn modelId="{F6916822-FBC4-41A9-9A41-97E39664430E}" type="presOf" srcId="{983FEA66-567D-490F-8140-61646560C724}" destId="{434B72BD-D7BB-4862-937A-51F900146B05}" srcOrd="0" destOrd="0" presId="urn:microsoft.com/office/officeart/2008/layout/HorizontalMultiLevelHierarchy"/>
    <dgm:cxn modelId="{8FCC7CDB-80AA-4595-AD98-BB953C547685}" srcId="{A6139F1E-859F-4FCE-A784-9727CF2A72B0}" destId="{4EBC2CA7-ABA5-4ED0-AEB9-ECE681BD2177}" srcOrd="0" destOrd="0" parTransId="{69D679DD-F941-4CAB-8A1E-333E02045E9B}" sibTransId="{4142D10D-85D7-4381-8DC7-204EC475C157}"/>
    <dgm:cxn modelId="{4BA322DF-D794-404B-9914-5F33C5F2DECE}" type="presOf" srcId="{69D679DD-F941-4CAB-8A1E-333E02045E9B}" destId="{4A56BBDC-E318-4E63-8B99-E42EBE6D8456}" srcOrd="1" destOrd="0" presId="urn:microsoft.com/office/officeart/2008/layout/HorizontalMultiLevelHierarchy"/>
    <dgm:cxn modelId="{5CB81981-4F38-4A5B-A22B-E9F15196DDBB}" srcId="{A6139F1E-859F-4FCE-A784-9727CF2A72B0}" destId="{914FCDEC-D387-41FB-9AB4-FBC8A156D711}" srcOrd="2" destOrd="0" parTransId="{54229710-543B-4B04-A1F2-DCEC5288AD88}" sibTransId="{07843BDF-142E-4834-AC0A-46E94909A055}"/>
    <dgm:cxn modelId="{BAE75552-156D-4898-83B5-1171236D0876}" type="presOf" srcId="{4A753E2F-D415-4CD4-B0B2-6F12727B0457}" destId="{78399004-C9F5-46AC-9889-DC439548B353}" srcOrd="1" destOrd="0" presId="urn:microsoft.com/office/officeart/2008/layout/HorizontalMultiLevelHierarchy"/>
    <dgm:cxn modelId="{B46D34F1-5255-4230-B2BF-7F67B9DA22ED}" type="presOf" srcId="{914FCDEC-D387-41FB-9AB4-FBC8A156D711}" destId="{881CCE0D-4900-4394-8045-F8EE2E5A1D2B}" srcOrd="0" destOrd="0" presId="urn:microsoft.com/office/officeart/2008/layout/HorizontalMultiLevelHierarchy"/>
    <dgm:cxn modelId="{1251CFBB-4F6C-474F-8AAB-6F919F93AA23}" type="presOf" srcId="{54229710-543B-4B04-A1F2-DCEC5288AD88}" destId="{5AFA2EA3-E969-4139-92BC-8D053D7483FD}" srcOrd="1" destOrd="0" presId="urn:microsoft.com/office/officeart/2008/layout/HorizontalMultiLevelHierarchy"/>
    <dgm:cxn modelId="{EEC60562-EC74-4560-B383-2A41E284F480}" type="presParOf" srcId="{434B72BD-D7BB-4862-937A-51F900146B05}" destId="{5748CD07-BC60-4A65-BEB6-BD8E24BA5356}" srcOrd="0" destOrd="0" presId="urn:microsoft.com/office/officeart/2008/layout/HorizontalMultiLevelHierarchy"/>
    <dgm:cxn modelId="{4BF27554-7428-42D6-AD08-BF175F9333FA}" type="presParOf" srcId="{5748CD07-BC60-4A65-BEB6-BD8E24BA5356}" destId="{A2391A96-6E3A-4F58-83C8-2EDC855AB54C}" srcOrd="0" destOrd="0" presId="urn:microsoft.com/office/officeart/2008/layout/HorizontalMultiLevelHierarchy"/>
    <dgm:cxn modelId="{CD2CBF8D-932C-4CE2-BD77-22F2D036D24F}" type="presParOf" srcId="{5748CD07-BC60-4A65-BEB6-BD8E24BA5356}" destId="{DEA272E1-AB23-4D4F-9358-1A8921988CC4}" srcOrd="1" destOrd="0" presId="urn:microsoft.com/office/officeart/2008/layout/HorizontalMultiLevelHierarchy"/>
    <dgm:cxn modelId="{B2F62394-1218-42E9-9822-02A5AAF8ED6E}" type="presParOf" srcId="{DEA272E1-AB23-4D4F-9358-1A8921988CC4}" destId="{5980DAA3-83C9-4DDC-8F46-4110789AD749}" srcOrd="0" destOrd="0" presId="urn:microsoft.com/office/officeart/2008/layout/HorizontalMultiLevelHierarchy"/>
    <dgm:cxn modelId="{735DEF82-E987-4931-9B54-A5471E16D380}" type="presParOf" srcId="{5980DAA3-83C9-4DDC-8F46-4110789AD749}" destId="{4A56BBDC-E318-4E63-8B99-E42EBE6D8456}" srcOrd="0" destOrd="0" presId="urn:microsoft.com/office/officeart/2008/layout/HorizontalMultiLevelHierarchy"/>
    <dgm:cxn modelId="{2ABEFFD7-31DF-4CFD-8C73-FFA9A4F64D75}" type="presParOf" srcId="{DEA272E1-AB23-4D4F-9358-1A8921988CC4}" destId="{12C1FDEE-9FD4-4DB0-A1D4-82A62E8999F2}" srcOrd="1" destOrd="0" presId="urn:microsoft.com/office/officeart/2008/layout/HorizontalMultiLevelHierarchy"/>
    <dgm:cxn modelId="{A45CDC24-02A6-4A8E-83E0-7F914EBF8483}" type="presParOf" srcId="{12C1FDEE-9FD4-4DB0-A1D4-82A62E8999F2}" destId="{87CAD727-70C9-4CD2-AD68-D88234563A4A}" srcOrd="0" destOrd="0" presId="urn:microsoft.com/office/officeart/2008/layout/HorizontalMultiLevelHierarchy"/>
    <dgm:cxn modelId="{BB0F588E-E30A-4589-8D62-6663798789DF}" type="presParOf" srcId="{12C1FDEE-9FD4-4DB0-A1D4-82A62E8999F2}" destId="{F209ACD3-1CE5-41DB-B133-15A1B06EDD9A}" srcOrd="1" destOrd="0" presId="urn:microsoft.com/office/officeart/2008/layout/HorizontalMultiLevelHierarchy"/>
    <dgm:cxn modelId="{D0F021BE-57F6-4024-A8B7-4D2406F4B8EF}" type="presParOf" srcId="{DEA272E1-AB23-4D4F-9358-1A8921988CC4}" destId="{015C71D2-80E1-4255-B47F-EE6A2EA34596}" srcOrd="2" destOrd="0" presId="urn:microsoft.com/office/officeart/2008/layout/HorizontalMultiLevelHierarchy"/>
    <dgm:cxn modelId="{D1B71310-90D8-4B23-ADC4-F17971023502}" type="presParOf" srcId="{015C71D2-80E1-4255-B47F-EE6A2EA34596}" destId="{78399004-C9F5-46AC-9889-DC439548B353}" srcOrd="0" destOrd="0" presId="urn:microsoft.com/office/officeart/2008/layout/HorizontalMultiLevelHierarchy"/>
    <dgm:cxn modelId="{CF9D0E86-57DD-4E8C-829B-907F1FF70DBE}" type="presParOf" srcId="{DEA272E1-AB23-4D4F-9358-1A8921988CC4}" destId="{78DD7C2E-C696-406C-BAD4-CA45877CDBCC}" srcOrd="3" destOrd="0" presId="urn:microsoft.com/office/officeart/2008/layout/HorizontalMultiLevelHierarchy"/>
    <dgm:cxn modelId="{0BE65694-E513-4E65-83B5-3149624DE382}" type="presParOf" srcId="{78DD7C2E-C696-406C-BAD4-CA45877CDBCC}" destId="{8ADEEBAA-ACB4-40A8-A4A6-0BAA2963AD2A}" srcOrd="0" destOrd="0" presId="urn:microsoft.com/office/officeart/2008/layout/HorizontalMultiLevelHierarchy"/>
    <dgm:cxn modelId="{36DEDCD1-630A-4284-AC20-3850DDE23243}" type="presParOf" srcId="{78DD7C2E-C696-406C-BAD4-CA45877CDBCC}" destId="{A3C000F1-F11F-4CDC-A1B4-A859DAAF5A19}" srcOrd="1" destOrd="0" presId="urn:microsoft.com/office/officeart/2008/layout/HorizontalMultiLevelHierarchy"/>
    <dgm:cxn modelId="{2CB094D6-F650-4ACD-8DC9-8A26D2354EFD}" type="presParOf" srcId="{DEA272E1-AB23-4D4F-9358-1A8921988CC4}" destId="{D73E0075-39FD-49AD-8591-24AB361180E8}" srcOrd="4" destOrd="0" presId="urn:microsoft.com/office/officeart/2008/layout/HorizontalMultiLevelHierarchy"/>
    <dgm:cxn modelId="{79084C88-7C91-467E-B7CB-EB09BEBDEEE2}" type="presParOf" srcId="{D73E0075-39FD-49AD-8591-24AB361180E8}" destId="{5AFA2EA3-E969-4139-92BC-8D053D7483FD}" srcOrd="0" destOrd="0" presId="urn:microsoft.com/office/officeart/2008/layout/HorizontalMultiLevelHierarchy"/>
    <dgm:cxn modelId="{65674127-E6FE-44A8-AD8E-AA42958AD411}" type="presParOf" srcId="{DEA272E1-AB23-4D4F-9358-1A8921988CC4}" destId="{E5AA7C20-D9B3-415C-91EA-F363DF009035}" srcOrd="5" destOrd="0" presId="urn:microsoft.com/office/officeart/2008/layout/HorizontalMultiLevelHierarchy"/>
    <dgm:cxn modelId="{9D1F3E9A-D3CA-4D9B-9B3A-587E475C3F16}" type="presParOf" srcId="{E5AA7C20-D9B3-415C-91EA-F363DF009035}" destId="{881CCE0D-4900-4394-8045-F8EE2E5A1D2B}" srcOrd="0" destOrd="0" presId="urn:microsoft.com/office/officeart/2008/layout/HorizontalMultiLevelHierarchy"/>
    <dgm:cxn modelId="{E0F77816-C196-4838-ABD8-EB32B3061B2B}" type="presParOf" srcId="{E5AA7C20-D9B3-415C-91EA-F363DF009035}" destId="{122DB5F9-90F3-4D3C-B52C-61C88862D2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B57A70-5108-4EF2-B918-AE2C56947529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85C67A-B024-47F3-8CAB-01EDAC941E89}">
      <dgm:prSet custT="1"/>
      <dgm:spPr/>
      <dgm:t>
        <a:bodyPr/>
        <a:lstStyle/>
        <a:p>
          <a:pPr algn="ctr" rtl="0"/>
          <a:r>
            <a:rPr lang="ru-RU" sz="2800" b="1" dirty="0" smtClean="0"/>
            <a:t>Представление интересов заявителя в судах осуществляется в </a:t>
          </a:r>
          <a:r>
            <a:rPr lang="ru-RU" sz="2800" b="1" u="sng" dirty="0" smtClean="0"/>
            <a:t>сроки</a:t>
          </a:r>
          <a:r>
            <a:rPr lang="ru-RU" sz="2800" b="1" dirty="0" smtClean="0"/>
            <a:t>, установленные процессуальным законодательством;</a:t>
          </a:r>
        </a:p>
        <a:p>
          <a:pPr algn="ctr" rtl="0"/>
          <a:r>
            <a:rPr lang="ru-RU" sz="2800" b="1" dirty="0" smtClean="0"/>
            <a:t>Представление интересов заявителя в государственных и муниципальных органах, организациях - </a:t>
          </a:r>
          <a:r>
            <a:rPr lang="ru-RU" sz="2800" b="1" u="sng" dirty="0" smtClean="0"/>
            <a:t>в дни, согласованные с заявителем</a:t>
          </a:r>
          <a:endParaRPr lang="ru-RU" sz="2800" b="1" u="sng" dirty="0"/>
        </a:p>
      </dgm:t>
    </dgm:pt>
    <dgm:pt modelId="{8FBB4C92-077C-4F1D-979D-30781112CA45}" type="sibTrans" cxnId="{F7216F6E-DB80-4250-A20E-5209B36C4ABD}">
      <dgm:prSet/>
      <dgm:spPr/>
      <dgm:t>
        <a:bodyPr/>
        <a:lstStyle/>
        <a:p>
          <a:endParaRPr lang="ru-RU"/>
        </a:p>
      </dgm:t>
    </dgm:pt>
    <dgm:pt modelId="{53CC2B2D-F911-476C-B6FD-505E8D7DF988}" type="parTrans" cxnId="{F7216F6E-DB80-4250-A20E-5209B36C4ABD}">
      <dgm:prSet/>
      <dgm:spPr/>
      <dgm:t>
        <a:bodyPr/>
        <a:lstStyle/>
        <a:p>
          <a:endParaRPr lang="ru-RU"/>
        </a:p>
      </dgm:t>
    </dgm:pt>
    <dgm:pt modelId="{FC2FA875-C5C0-4D27-8C50-872473D1D078}" type="pres">
      <dgm:prSet presAssocID="{59B57A70-5108-4EF2-B918-AE2C569475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B23B9D-F732-402B-B5F4-22E231F37B9A}" type="pres">
      <dgm:prSet presAssocID="{CC85C67A-B024-47F3-8CAB-01EDAC941E89}" presName="root" presStyleCnt="0"/>
      <dgm:spPr/>
    </dgm:pt>
    <dgm:pt modelId="{E92E02F0-9076-4B3C-9F53-C917F728DF0F}" type="pres">
      <dgm:prSet presAssocID="{CC85C67A-B024-47F3-8CAB-01EDAC941E89}" presName="rootComposite" presStyleCnt="0"/>
      <dgm:spPr/>
    </dgm:pt>
    <dgm:pt modelId="{534220CA-4E56-423D-BA29-F931E52653C9}" type="pres">
      <dgm:prSet presAssocID="{CC85C67A-B024-47F3-8CAB-01EDAC941E89}" presName="rootText" presStyleLbl="node1" presStyleIdx="0" presStyleCnt="1" custScaleX="170266"/>
      <dgm:spPr/>
      <dgm:t>
        <a:bodyPr/>
        <a:lstStyle/>
        <a:p>
          <a:endParaRPr lang="ru-RU"/>
        </a:p>
      </dgm:t>
    </dgm:pt>
    <dgm:pt modelId="{D3DFD3C4-E29A-42FA-9325-AFC35C04EE9C}" type="pres">
      <dgm:prSet presAssocID="{CC85C67A-B024-47F3-8CAB-01EDAC941E89}" presName="rootConnector" presStyleLbl="node1" presStyleIdx="0" presStyleCnt="1"/>
      <dgm:spPr/>
      <dgm:t>
        <a:bodyPr/>
        <a:lstStyle/>
        <a:p>
          <a:endParaRPr lang="ru-RU"/>
        </a:p>
      </dgm:t>
    </dgm:pt>
    <dgm:pt modelId="{2E5EBD80-144F-4F7E-8A6E-4493A3DCAAFF}" type="pres">
      <dgm:prSet presAssocID="{CC85C67A-B024-47F3-8CAB-01EDAC941E89}" presName="childShape" presStyleCnt="0"/>
      <dgm:spPr/>
    </dgm:pt>
  </dgm:ptLst>
  <dgm:cxnLst>
    <dgm:cxn modelId="{B6CB6318-3F65-497D-95D5-C8DB1B13C7A2}" type="presOf" srcId="{59B57A70-5108-4EF2-B918-AE2C56947529}" destId="{FC2FA875-C5C0-4D27-8C50-872473D1D078}" srcOrd="0" destOrd="0" presId="urn:microsoft.com/office/officeart/2005/8/layout/hierarchy3"/>
    <dgm:cxn modelId="{E03D5FC1-D957-4A77-8190-2A8941357CC6}" type="presOf" srcId="{CC85C67A-B024-47F3-8CAB-01EDAC941E89}" destId="{534220CA-4E56-423D-BA29-F931E52653C9}" srcOrd="0" destOrd="0" presId="urn:microsoft.com/office/officeart/2005/8/layout/hierarchy3"/>
    <dgm:cxn modelId="{848F69CB-29E1-4A5C-A410-9940722689D0}" type="presOf" srcId="{CC85C67A-B024-47F3-8CAB-01EDAC941E89}" destId="{D3DFD3C4-E29A-42FA-9325-AFC35C04EE9C}" srcOrd="1" destOrd="0" presId="urn:microsoft.com/office/officeart/2005/8/layout/hierarchy3"/>
    <dgm:cxn modelId="{F7216F6E-DB80-4250-A20E-5209B36C4ABD}" srcId="{59B57A70-5108-4EF2-B918-AE2C56947529}" destId="{CC85C67A-B024-47F3-8CAB-01EDAC941E89}" srcOrd="0" destOrd="0" parTransId="{53CC2B2D-F911-476C-B6FD-505E8D7DF988}" sibTransId="{8FBB4C92-077C-4F1D-979D-30781112CA45}"/>
    <dgm:cxn modelId="{775E2A26-8D2E-49AD-8BBC-2A762F3377E8}" type="presParOf" srcId="{FC2FA875-C5C0-4D27-8C50-872473D1D078}" destId="{93B23B9D-F732-402B-B5F4-22E231F37B9A}" srcOrd="0" destOrd="0" presId="urn:microsoft.com/office/officeart/2005/8/layout/hierarchy3"/>
    <dgm:cxn modelId="{F67F2B6C-77DC-4AB0-BC09-ECF755B5964F}" type="presParOf" srcId="{93B23B9D-F732-402B-B5F4-22E231F37B9A}" destId="{E92E02F0-9076-4B3C-9F53-C917F728DF0F}" srcOrd="0" destOrd="0" presId="urn:microsoft.com/office/officeart/2005/8/layout/hierarchy3"/>
    <dgm:cxn modelId="{B2E5DE67-645A-49A7-8D50-EF46DCD89035}" type="presParOf" srcId="{E92E02F0-9076-4B3C-9F53-C917F728DF0F}" destId="{534220CA-4E56-423D-BA29-F931E52653C9}" srcOrd="0" destOrd="0" presId="urn:microsoft.com/office/officeart/2005/8/layout/hierarchy3"/>
    <dgm:cxn modelId="{A6F2E3AE-F401-417C-B9BF-6903FB55059C}" type="presParOf" srcId="{E92E02F0-9076-4B3C-9F53-C917F728DF0F}" destId="{D3DFD3C4-E29A-42FA-9325-AFC35C04EE9C}" srcOrd="1" destOrd="0" presId="urn:microsoft.com/office/officeart/2005/8/layout/hierarchy3"/>
    <dgm:cxn modelId="{34B2C394-33D1-4636-9D7C-042AB8B30653}" type="presParOf" srcId="{93B23B9D-F732-402B-B5F4-22E231F37B9A}" destId="{2E5EBD80-144F-4F7E-8A6E-4493A3DCAA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918E04-5004-4BBE-99F5-D4760B3C0D43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885C617-F79E-4609-AE4F-DEB91BE32CAE}">
      <dgm:prSet custT="1"/>
      <dgm:spPr/>
      <dgm:t>
        <a:bodyPr/>
        <a:lstStyle/>
        <a:p>
          <a:pPr algn="ctr" rtl="0"/>
          <a:r>
            <a:rPr lang="ru-RU" sz="2800" dirty="0" smtClean="0"/>
            <a:t>Если для оказания бесплатной юридической помощи требуется представление дополнительных материалов или получение в органах государственной власти, органах местного самоуправления, общественных объединениях и иных организациях справок, характеристик и других документов, необходимых для оказания бесплатной юридической помощи, </a:t>
          </a:r>
          <a:r>
            <a:rPr lang="ru-RU" sz="2800" b="1" u="sng" dirty="0" smtClean="0"/>
            <a:t>сроки исчисляются с даты поступления необходимых документов в Бюро</a:t>
          </a:r>
          <a:r>
            <a:rPr lang="ru-RU" sz="2800" dirty="0" smtClean="0"/>
            <a:t>.</a:t>
          </a:r>
          <a:endParaRPr lang="ru-RU" sz="2800" dirty="0"/>
        </a:p>
      </dgm:t>
    </dgm:pt>
    <dgm:pt modelId="{8FD9E934-E1A1-4530-AF91-E0116541B1D4}" type="parTrans" cxnId="{8FBDDD62-7F9C-4911-B54E-7CB12C0A192E}">
      <dgm:prSet/>
      <dgm:spPr/>
      <dgm:t>
        <a:bodyPr/>
        <a:lstStyle/>
        <a:p>
          <a:pPr algn="ctr"/>
          <a:endParaRPr lang="ru-RU" sz="2800"/>
        </a:p>
      </dgm:t>
    </dgm:pt>
    <dgm:pt modelId="{7F7C1A33-E870-489E-BE78-FD8CE28DA36F}" type="sibTrans" cxnId="{8FBDDD62-7F9C-4911-B54E-7CB12C0A192E}">
      <dgm:prSet/>
      <dgm:spPr/>
      <dgm:t>
        <a:bodyPr/>
        <a:lstStyle/>
        <a:p>
          <a:pPr algn="ctr"/>
          <a:endParaRPr lang="ru-RU" sz="2800"/>
        </a:p>
      </dgm:t>
    </dgm:pt>
    <dgm:pt modelId="{29F9369A-D136-45CE-828B-6B848AA65DDB}" type="pres">
      <dgm:prSet presAssocID="{E9918E04-5004-4BBE-99F5-D4760B3C0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BA8D5-34DA-461E-B5FF-ED8A0A6A3E87}" type="pres">
      <dgm:prSet presAssocID="{A885C617-F79E-4609-AE4F-DEB91BE32CAE}" presName="parentText" presStyleLbl="node1" presStyleIdx="0" presStyleCnt="1" custScaleY="709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312EA-7A25-40A4-B662-2B6A7BA532F8}" type="presOf" srcId="{E9918E04-5004-4BBE-99F5-D4760B3C0D43}" destId="{29F9369A-D136-45CE-828B-6B848AA65DDB}" srcOrd="0" destOrd="0" presId="urn:microsoft.com/office/officeart/2005/8/layout/vList2"/>
    <dgm:cxn modelId="{0F93FC41-5CCB-418B-96C1-6BFA6AFED8D3}" type="presOf" srcId="{A885C617-F79E-4609-AE4F-DEB91BE32CAE}" destId="{B4DBA8D5-34DA-461E-B5FF-ED8A0A6A3E87}" srcOrd="0" destOrd="0" presId="urn:microsoft.com/office/officeart/2005/8/layout/vList2"/>
    <dgm:cxn modelId="{8FBDDD62-7F9C-4911-B54E-7CB12C0A192E}" srcId="{E9918E04-5004-4BBE-99F5-D4760B3C0D43}" destId="{A885C617-F79E-4609-AE4F-DEB91BE32CAE}" srcOrd="0" destOrd="0" parTransId="{8FD9E934-E1A1-4530-AF91-E0116541B1D4}" sibTransId="{7F7C1A33-E870-489E-BE78-FD8CE28DA36F}"/>
    <dgm:cxn modelId="{E6F21652-F3EE-45A5-B67D-7733CCD5A757}" type="presParOf" srcId="{29F9369A-D136-45CE-828B-6B848AA65DDB}" destId="{B4DBA8D5-34DA-461E-B5FF-ED8A0A6A3E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50C664-2EE6-4D18-975E-A424267B581E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7EA5D6-4CAB-4E00-81B1-C2351BBED325}">
      <dgm:prSet/>
      <dgm:spPr/>
      <dgm:t>
        <a:bodyPr/>
        <a:lstStyle/>
        <a:p>
          <a:pPr algn="ctr" rtl="0"/>
          <a:r>
            <a:rPr lang="ru-RU" dirty="0" smtClean="0"/>
            <a:t>Когда нет оснований оказывать бесплатную юридическую помощь: </a:t>
          </a:r>
          <a:endParaRPr lang="ru-RU" dirty="0"/>
        </a:p>
      </dgm:t>
    </dgm:pt>
    <dgm:pt modelId="{B914F83F-98B3-4C5E-B361-5FE8E3395B4F}" type="parTrans" cxnId="{F2795468-B676-434A-82DA-6C33CB5C056B}">
      <dgm:prSet/>
      <dgm:spPr/>
      <dgm:t>
        <a:bodyPr/>
        <a:lstStyle/>
        <a:p>
          <a:endParaRPr lang="ru-RU"/>
        </a:p>
      </dgm:t>
    </dgm:pt>
    <dgm:pt modelId="{FA380E1C-56BF-428B-9796-EAED6F0E67D1}" type="sibTrans" cxnId="{F2795468-B676-434A-82DA-6C33CB5C056B}">
      <dgm:prSet/>
      <dgm:spPr/>
      <dgm:t>
        <a:bodyPr/>
        <a:lstStyle/>
        <a:p>
          <a:endParaRPr lang="ru-RU"/>
        </a:p>
      </dgm:t>
    </dgm:pt>
    <dgm:pt modelId="{037BF81C-2F5E-487B-B17D-CF9E6A94DD24}" type="pres">
      <dgm:prSet presAssocID="{8050C664-2EE6-4D18-975E-A424267B58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D01678-99D8-4D48-B552-841A71E9D285}" type="pres">
      <dgm:prSet presAssocID="{E07EA5D6-4CAB-4E00-81B1-C2351BBED325}" presName="vertOne" presStyleCnt="0"/>
      <dgm:spPr/>
    </dgm:pt>
    <dgm:pt modelId="{5CBB42BF-D3E9-4616-AF3F-5623F3CB1B3D}" type="pres">
      <dgm:prSet presAssocID="{E07EA5D6-4CAB-4E00-81B1-C2351BBED32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BEE0D-1B16-43E8-A2E3-42FC60E551D2}" type="pres">
      <dgm:prSet presAssocID="{E07EA5D6-4CAB-4E00-81B1-C2351BBED325}" presName="horzOne" presStyleCnt="0"/>
      <dgm:spPr/>
    </dgm:pt>
  </dgm:ptLst>
  <dgm:cxnLst>
    <dgm:cxn modelId="{F2795468-B676-434A-82DA-6C33CB5C056B}" srcId="{8050C664-2EE6-4D18-975E-A424267B581E}" destId="{E07EA5D6-4CAB-4E00-81B1-C2351BBED325}" srcOrd="0" destOrd="0" parTransId="{B914F83F-98B3-4C5E-B361-5FE8E3395B4F}" sibTransId="{FA380E1C-56BF-428B-9796-EAED6F0E67D1}"/>
    <dgm:cxn modelId="{09D761CC-0157-4B8F-B436-07D0315E5B2E}" type="presOf" srcId="{E07EA5D6-4CAB-4E00-81B1-C2351BBED325}" destId="{5CBB42BF-D3E9-4616-AF3F-5623F3CB1B3D}" srcOrd="0" destOrd="0" presId="urn:microsoft.com/office/officeart/2005/8/layout/hierarchy4"/>
    <dgm:cxn modelId="{75310580-6985-45BD-8DB7-977E8C5314C0}" type="presOf" srcId="{8050C664-2EE6-4D18-975E-A424267B581E}" destId="{037BF81C-2F5E-487B-B17D-CF9E6A94DD24}" srcOrd="0" destOrd="0" presId="urn:microsoft.com/office/officeart/2005/8/layout/hierarchy4"/>
    <dgm:cxn modelId="{E649F739-A044-4159-BFA0-A51A1201AB09}" type="presParOf" srcId="{037BF81C-2F5E-487B-B17D-CF9E6A94DD24}" destId="{FDD01678-99D8-4D48-B552-841A71E9D285}" srcOrd="0" destOrd="0" presId="urn:microsoft.com/office/officeart/2005/8/layout/hierarchy4"/>
    <dgm:cxn modelId="{B3FB5D62-22E6-493F-884B-EDD601F3532A}" type="presParOf" srcId="{FDD01678-99D8-4D48-B552-841A71E9D285}" destId="{5CBB42BF-D3E9-4616-AF3F-5623F3CB1B3D}" srcOrd="0" destOrd="0" presId="urn:microsoft.com/office/officeart/2005/8/layout/hierarchy4"/>
    <dgm:cxn modelId="{E0D8C34C-B2AF-4A1A-A828-DB7D412F3D1F}" type="presParOf" srcId="{FDD01678-99D8-4D48-B552-841A71E9D285}" destId="{01CBEE0D-1B16-43E8-A2E3-42FC60E551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D2EB75-6157-44DC-8FAD-FE69BEE92E8E}" type="doc">
      <dgm:prSet loTypeId="urn:microsoft.com/office/officeart/2005/8/layout/matrix3" loCatId="matrix" qsTypeId="urn:microsoft.com/office/officeart/2005/8/quickstyle/3d3" qsCatId="3D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5F394286-7FE1-4EDF-8E8F-A7EA89455A6C}">
      <dgm:prSet custT="1"/>
      <dgm:spPr/>
      <dgm:t>
        <a:bodyPr/>
        <a:lstStyle/>
        <a:p>
          <a:pPr rtl="0"/>
          <a:r>
            <a:rPr lang="ru-RU" sz="2200" smtClean="0"/>
            <a:t>гражданин не относится к категориям граждан, имеющих право на получение бесплатной юридической помощи</a:t>
          </a:r>
          <a:endParaRPr lang="ru-RU" sz="2200"/>
        </a:p>
      </dgm:t>
    </dgm:pt>
    <dgm:pt modelId="{B8D5EBB4-7C3D-4D3E-8C4C-455A0D7A9BB6}" type="parTrans" cxnId="{4659C463-3CB8-462F-900B-62F92F5CBBE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BBD85DB-02AC-4B62-8096-0A156CEBCE0A}" type="sibTrans" cxnId="{4659C463-3CB8-462F-900B-62F92F5CBBE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1CD4F45-F571-4D13-921E-4A36209E2423}">
      <dgm:prSet custT="1"/>
      <dgm:spPr/>
      <dgm:t>
        <a:bodyPr/>
        <a:lstStyle/>
        <a:p>
          <a:pPr rtl="0"/>
          <a:r>
            <a:rPr lang="ru-RU" sz="2000" smtClean="0"/>
            <a:t>гражданин обратился за оказанием бесплатной юридической помощи по вопросу, не относящемуся к случаям оказания бесплатной юридической помощи</a:t>
          </a:r>
          <a:endParaRPr lang="ru-RU" sz="2000"/>
        </a:p>
      </dgm:t>
    </dgm:pt>
    <dgm:pt modelId="{77B45CD3-0464-4D35-98AC-34DC345161AE}" type="parTrans" cxnId="{B98AECB6-6B25-401B-AA9D-762B82A0556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0D4FB5F-4DBC-41A8-A30E-E33400B43BA7}" type="sibTrans" cxnId="{B98AECB6-6B25-401B-AA9D-762B82A0556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D224651-6235-410C-94E0-F07B264DF24D}">
      <dgm:prSet custT="1"/>
      <dgm:spPr/>
      <dgm:t>
        <a:bodyPr/>
        <a:lstStyle/>
        <a:p>
          <a:pPr rtl="0"/>
          <a:r>
            <a:rPr lang="ru-RU" sz="1750" dirty="0" smtClean="0"/>
            <a:t>гражданин представил неполный комплект документов - в этом случае заявителю сообщается о возможности повторного обращения за бесплатной юридической помощью при представлении недостающих документов</a:t>
          </a:r>
          <a:endParaRPr lang="ru-RU" sz="1750" dirty="0"/>
        </a:p>
      </dgm:t>
    </dgm:pt>
    <dgm:pt modelId="{C76725D1-3BFE-4EDA-B9AB-56533540C5AE}" type="parTrans" cxnId="{6E8A2898-49BF-4B54-9C5E-C207BD5432E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E4DE7F-36B2-4692-A165-D056919ED613}" type="sibTrans" cxnId="{6E8A2898-49BF-4B54-9C5E-C207BD5432E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F6DA003-BB97-4C7D-B00F-1444ED0C19C5}">
      <dgm:prSet custT="1"/>
      <dgm:spPr/>
      <dgm:t>
        <a:bodyPr/>
        <a:lstStyle/>
        <a:p>
          <a:pPr rtl="0"/>
          <a:r>
            <a:rPr lang="ru-RU" sz="1800" dirty="0" smtClean="0"/>
            <a:t>ранее по поставленным вопросам гражданину уже была оказана бесплатная юридическая помощь и при повторном обращении не приводятся новые доводы или обстоятельства</a:t>
          </a:r>
          <a:endParaRPr lang="ru-RU" sz="1800" dirty="0"/>
        </a:p>
      </dgm:t>
    </dgm:pt>
    <dgm:pt modelId="{F5C9F106-AA2C-427C-A5B6-BD1EE1AA01E3}" type="parTrans" cxnId="{2BBF2349-1D8C-4DC2-9A5C-C55806DC82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5B6A9B4-16DA-43FC-AA7F-033D8FFF717B}" type="sibTrans" cxnId="{2BBF2349-1D8C-4DC2-9A5C-C55806DC82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4C65132-3725-44FA-AC59-F90B0DAC8E86}" type="pres">
      <dgm:prSet presAssocID="{B2D2EB75-6157-44DC-8FAD-FE69BEE92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5A7D3-5A3F-4104-924A-504AC1000279}" type="pres">
      <dgm:prSet presAssocID="{B2D2EB75-6157-44DC-8FAD-FE69BEE92E8E}" presName="diamond" presStyleLbl="bgShp" presStyleIdx="0" presStyleCnt="1"/>
      <dgm:spPr/>
    </dgm:pt>
    <dgm:pt modelId="{4BFA7CE2-878D-43B3-A20B-965FD0F293DF}" type="pres">
      <dgm:prSet presAssocID="{B2D2EB75-6157-44DC-8FAD-FE69BEE92E8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62E2B-E3FC-45E4-A1AC-A3FA0FFA13FF}" type="pres">
      <dgm:prSet presAssocID="{B2D2EB75-6157-44DC-8FAD-FE69BEE92E8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E7992-0B8E-4080-882A-8572430E173F}" type="pres">
      <dgm:prSet presAssocID="{B2D2EB75-6157-44DC-8FAD-FE69BEE92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5D43C-1AAD-41F2-B028-BBC6F52DEAF8}" type="pres">
      <dgm:prSet presAssocID="{B2D2EB75-6157-44DC-8FAD-FE69BEE92E8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1213A-7572-4B68-A50B-F29E4ACD3AF1}" type="presOf" srcId="{8D224651-6235-410C-94E0-F07B264DF24D}" destId="{ECDE7992-0B8E-4080-882A-8572430E173F}" srcOrd="0" destOrd="0" presId="urn:microsoft.com/office/officeart/2005/8/layout/matrix3"/>
    <dgm:cxn modelId="{6E8A2898-49BF-4B54-9C5E-C207BD5432EE}" srcId="{B2D2EB75-6157-44DC-8FAD-FE69BEE92E8E}" destId="{8D224651-6235-410C-94E0-F07B264DF24D}" srcOrd="2" destOrd="0" parTransId="{C76725D1-3BFE-4EDA-B9AB-56533540C5AE}" sibTransId="{27E4DE7F-36B2-4692-A165-D056919ED613}"/>
    <dgm:cxn modelId="{6B8FEE86-B90F-413C-916B-9ECAF6E8E715}" type="presOf" srcId="{AF6DA003-BB97-4C7D-B00F-1444ED0C19C5}" destId="{74D5D43C-1AAD-41F2-B028-BBC6F52DEAF8}" srcOrd="0" destOrd="0" presId="urn:microsoft.com/office/officeart/2005/8/layout/matrix3"/>
    <dgm:cxn modelId="{4659C463-3CB8-462F-900B-62F92F5CBBEA}" srcId="{B2D2EB75-6157-44DC-8FAD-FE69BEE92E8E}" destId="{5F394286-7FE1-4EDF-8E8F-A7EA89455A6C}" srcOrd="0" destOrd="0" parTransId="{B8D5EBB4-7C3D-4D3E-8C4C-455A0D7A9BB6}" sibTransId="{2BBD85DB-02AC-4B62-8096-0A156CEBCE0A}"/>
    <dgm:cxn modelId="{2BA657E2-66A7-404B-9BB3-08311F1EA49B}" type="presOf" srcId="{5F394286-7FE1-4EDF-8E8F-A7EA89455A6C}" destId="{4BFA7CE2-878D-43B3-A20B-965FD0F293DF}" srcOrd="0" destOrd="0" presId="urn:microsoft.com/office/officeart/2005/8/layout/matrix3"/>
    <dgm:cxn modelId="{B98AECB6-6B25-401B-AA9D-762B82A0556C}" srcId="{B2D2EB75-6157-44DC-8FAD-FE69BEE92E8E}" destId="{01CD4F45-F571-4D13-921E-4A36209E2423}" srcOrd="1" destOrd="0" parTransId="{77B45CD3-0464-4D35-98AC-34DC345161AE}" sibTransId="{80D4FB5F-4DBC-41A8-A30E-E33400B43BA7}"/>
    <dgm:cxn modelId="{F0D3E5BC-2758-4E7D-AC71-032E1DC9A6D3}" type="presOf" srcId="{01CD4F45-F571-4D13-921E-4A36209E2423}" destId="{21E62E2B-E3FC-45E4-A1AC-A3FA0FFA13FF}" srcOrd="0" destOrd="0" presId="urn:microsoft.com/office/officeart/2005/8/layout/matrix3"/>
    <dgm:cxn modelId="{2BBF2349-1D8C-4DC2-9A5C-C55806DC8265}" srcId="{B2D2EB75-6157-44DC-8FAD-FE69BEE92E8E}" destId="{AF6DA003-BB97-4C7D-B00F-1444ED0C19C5}" srcOrd="3" destOrd="0" parTransId="{F5C9F106-AA2C-427C-A5B6-BD1EE1AA01E3}" sibTransId="{A5B6A9B4-16DA-43FC-AA7F-033D8FFF717B}"/>
    <dgm:cxn modelId="{E107AE33-F6BF-4D64-A198-6E3AEAC3D7BC}" type="presOf" srcId="{B2D2EB75-6157-44DC-8FAD-FE69BEE92E8E}" destId="{64C65132-3725-44FA-AC59-F90B0DAC8E86}" srcOrd="0" destOrd="0" presId="urn:microsoft.com/office/officeart/2005/8/layout/matrix3"/>
    <dgm:cxn modelId="{6683BC80-A747-4125-B8F1-0EF5C5CD91D2}" type="presParOf" srcId="{64C65132-3725-44FA-AC59-F90B0DAC8E86}" destId="{C8E5A7D3-5A3F-4104-924A-504AC1000279}" srcOrd="0" destOrd="0" presId="urn:microsoft.com/office/officeart/2005/8/layout/matrix3"/>
    <dgm:cxn modelId="{0CB450EC-BD74-473B-AC4D-4E8EE7EC6545}" type="presParOf" srcId="{64C65132-3725-44FA-AC59-F90B0DAC8E86}" destId="{4BFA7CE2-878D-43B3-A20B-965FD0F293DF}" srcOrd="1" destOrd="0" presId="urn:microsoft.com/office/officeart/2005/8/layout/matrix3"/>
    <dgm:cxn modelId="{BDB09953-7AB4-43EA-A737-7E6E5CDCA92C}" type="presParOf" srcId="{64C65132-3725-44FA-AC59-F90B0DAC8E86}" destId="{21E62E2B-E3FC-45E4-A1AC-A3FA0FFA13FF}" srcOrd="2" destOrd="0" presId="urn:microsoft.com/office/officeart/2005/8/layout/matrix3"/>
    <dgm:cxn modelId="{F442A6A2-F2F0-4269-B68A-084B1E1D38F7}" type="presParOf" srcId="{64C65132-3725-44FA-AC59-F90B0DAC8E86}" destId="{ECDE7992-0B8E-4080-882A-8572430E173F}" srcOrd="3" destOrd="0" presId="urn:microsoft.com/office/officeart/2005/8/layout/matrix3"/>
    <dgm:cxn modelId="{539C54BA-2745-4491-B0A1-CE816C3E94E0}" type="presParOf" srcId="{64C65132-3725-44FA-AC59-F90B0DAC8E86}" destId="{74D5D43C-1AAD-41F2-B028-BBC6F52DEA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42EC0C-6D50-4EFA-A872-21310238DBC4}" type="doc">
      <dgm:prSet loTypeId="urn:microsoft.com/office/officeart/2008/layout/Vertical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59006-08D7-44AE-8DC3-CD961DFA4E8E}">
      <dgm:prSet/>
      <dgm:spPr/>
      <dgm:t>
        <a:bodyPr anchor="ctr"/>
        <a:lstStyle/>
        <a:p>
          <a:pPr algn="ctr" rtl="0">
            <a:lnSpc>
              <a:spcPct val="150000"/>
            </a:lnSpc>
          </a:pPr>
          <a:r>
            <a:rPr lang="ru-RU" dirty="0" smtClean="0"/>
            <a:t>Бюро в обязательном порядке уведомляет гражданина-заявителя об отказе в оказании бесплатной юридической помощи либо невозможности ее оказания, а также об отсутствии оснований для оказания в течение 5-ти рабочих дней, направляя в его адрес соответствующее уведомление (заключение)</a:t>
          </a:r>
          <a:endParaRPr lang="ru-RU" dirty="0"/>
        </a:p>
      </dgm:t>
    </dgm:pt>
    <dgm:pt modelId="{D703BE14-2148-445E-86C6-4E2440814C2A}" type="parTrans" cxnId="{5472ADA0-45CA-4F3E-B8E6-1B1EB93124D4}">
      <dgm:prSet/>
      <dgm:spPr/>
      <dgm:t>
        <a:bodyPr/>
        <a:lstStyle/>
        <a:p>
          <a:endParaRPr lang="ru-RU"/>
        </a:p>
      </dgm:t>
    </dgm:pt>
    <dgm:pt modelId="{C5669215-C7C1-4E45-92B5-DF905F169AC7}" type="sibTrans" cxnId="{5472ADA0-45CA-4F3E-B8E6-1B1EB93124D4}">
      <dgm:prSet/>
      <dgm:spPr/>
      <dgm:t>
        <a:bodyPr/>
        <a:lstStyle/>
        <a:p>
          <a:endParaRPr lang="ru-RU"/>
        </a:p>
      </dgm:t>
    </dgm:pt>
    <dgm:pt modelId="{C1064DB0-072D-42DD-AC80-DBE9979C5AB2}" type="pres">
      <dgm:prSet presAssocID="{F542EC0C-6D50-4EFA-A872-21310238DBC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582F31E-FBAC-4511-B21C-C912B2EE065F}" type="pres">
      <dgm:prSet presAssocID="{CBB59006-08D7-44AE-8DC3-CD961DFA4E8E}" presName="parenttextcomposite" presStyleCnt="0"/>
      <dgm:spPr/>
    </dgm:pt>
    <dgm:pt modelId="{0B4512EE-010D-4276-BAD8-F0B26F4AF6B1}" type="pres">
      <dgm:prSet presAssocID="{CBB59006-08D7-44AE-8DC3-CD961DFA4E8E}" presName="parenttext" presStyleLbl="revTx" presStyleIdx="0" presStyleCnt="1" custScaleX="104536" custScaleY="538059" custLinFactNeighborX="181" custLinFactNeighborY="-4386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616C-59A0-4C83-A2FB-140F1CC8C378}" type="pres">
      <dgm:prSet presAssocID="{CBB59006-08D7-44AE-8DC3-CD961DFA4E8E}" presName="parallelogramComposite" presStyleCnt="0"/>
      <dgm:spPr/>
    </dgm:pt>
    <dgm:pt modelId="{B304B859-6FBE-4539-A6A9-50915D443EF9}" type="pres">
      <dgm:prSet presAssocID="{CBB59006-08D7-44AE-8DC3-CD961DFA4E8E}" presName="parallelogram1" presStyleLbl="alignNode1" presStyleIdx="0" presStyleCnt="7"/>
      <dgm:spPr/>
    </dgm:pt>
    <dgm:pt modelId="{682E1CEE-343C-4D6C-9DA5-6B447A8C347E}" type="pres">
      <dgm:prSet presAssocID="{CBB59006-08D7-44AE-8DC3-CD961DFA4E8E}" presName="parallelogram2" presStyleLbl="alignNode1" presStyleIdx="1" presStyleCnt="7"/>
      <dgm:spPr/>
    </dgm:pt>
    <dgm:pt modelId="{1A79628D-3D47-48C4-9075-7861EDD0D934}" type="pres">
      <dgm:prSet presAssocID="{CBB59006-08D7-44AE-8DC3-CD961DFA4E8E}" presName="parallelogram3" presStyleLbl="alignNode1" presStyleIdx="2" presStyleCnt="7"/>
      <dgm:spPr/>
    </dgm:pt>
    <dgm:pt modelId="{FE843555-9FC7-4469-AD55-0819A34B08B3}" type="pres">
      <dgm:prSet presAssocID="{CBB59006-08D7-44AE-8DC3-CD961DFA4E8E}" presName="parallelogram4" presStyleLbl="alignNode1" presStyleIdx="3" presStyleCnt="7"/>
      <dgm:spPr/>
    </dgm:pt>
    <dgm:pt modelId="{20C46B2A-B207-433A-8163-DAD395136F7B}" type="pres">
      <dgm:prSet presAssocID="{CBB59006-08D7-44AE-8DC3-CD961DFA4E8E}" presName="parallelogram5" presStyleLbl="alignNode1" presStyleIdx="4" presStyleCnt="7"/>
      <dgm:spPr/>
    </dgm:pt>
    <dgm:pt modelId="{A527B2A6-9B84-4227-BFF7-843AAF8F830B}" type="pres">
      <dgm:prSet presAssocID="{CBB59006-08D7-44AE-8DC3-CD961DFA4E8E}" presName="parallelogram6" presStyleLbl="alignNode1" presStyleIdx="5" presStyleCnt="7"/>
      <dgm:spPr/>
    </dgm:pt>
    <dgm:pt modelId="{A1763AE3-6FFF-4DF3-B108-4956FBAC0985}" type="pres">
      <dgm:prSet presAssocID="{CBB59006-08D7-44AE-8DC3-CD961DFA4E8E}" presName="parallelogram7" presStyleLbl="alignNode1" presStyleIdx="6" presStyleCnt="7"/>
      <dgm:spPr/>
    </dgm:pt>
  </dgm:ptLst>
  <dgm:cxnLst>
    <dgm:cxn modelId="{6F733486-AFB0-460B-9EA6-AC3A21FF26D8}" type="presOf" srcId="{CBB59006-08D7-44AE-8DC3-CD961DFA4E8E}" destId="{0B4512EE-010D-4276-BAD8-F0B26F4AF6B1}" srcOrd="0" destOrd="0" presId="urn:microsoft.com/office/officeart/2008/layout/VerticalAccentList"/>
    <dgm:cxn modelId="{39C246AD-2330-48EE-8D14-957D34776D5B}" type="presOf" srcId="{F542EC0C-6D50-4EFA-A872-21310238DBC4}" destId="{C1064DB0-072D-42DD-AC80-DBE9979C5AB2}" srcOrd="0" destOrd="0" presId="urn:microsoft.com/office/officeart/2008/layout/VerticalAccentList"/>
    <dgm:cxn modelId="{5472ADA0-45CA-4F3E-B8E6-1B1EB93124D4}" srcId="{F542EC0C-6D50-4EFA-A872-21310238DBC4}" destId="{CBB59006-08D7-44AE-8DC3-CD961DFA4E8E}" srcOrd="0" destOrd="0" parTransId="{D703BE14-2148-445E-86C6-4E2440814C2A}" sibTransId="{C5669215-C7C1-4E45-92B5-DF905F169AC7}"/>
    <dgm:cxn modelId="{27F481F8-6B53-4302-B386-BB101627B22F}" type="presParOf" srcId="{C1064DB0-072D-42DD-AC80-DBE9979C5AB2}" destId="{F582F31E-FBAC-4511-B21C-C912B2EE065F}" srcOrd="0" destOrd="0" presId="urn:microsoft.com/office/officeart/2008/layout/VerticalAccentList"/>
    <dgm:cxn modelId="{7735B24C-8B84-4AD4-8E89-9A6EF1A01898}" type="presParOf" srcId="{F582F31E-FBAC-4511-B21C-C912B2EE065F}" destId="{0B4512EE-010D-4276-BAD8-F0B26F4AF6B1}" srcOrd="0" destOrd="0" presId="urn:microsoft.com/office/officeart/2008/layout/VerticalAccentList"/>
    <dgm:cxn modelId="{A3082514-686E-42E9-AB1A-30CE4C279544}" type="presParOf" srcId="{C1064DB0-072D-42DD-AC80-DBE9979C5AB2}" destId="{55A6616C-59A0-4C83-A2FB-140F1CC8C378}" srcOrd="1" destOrd="0" presId="urn:microsoft.com/office/officeart/2008/layout/VerticalAccentList"/>
    <dgm:cxn modelId="{1DAD9599-D494-4CB8-8685-99E3923818F2}" type="presParOf" srcId="{55A6616C-59A0-4C83-A2FB-140F1CC8C378}" destId="{B304B859-6FBE-4539-A6A9-50915D443EF9}" srcOrd="0" destOrd="0" presId="urn:microsoft.com/office/officeart/2008/layout/VerticalAccentList"/>
    <dgm:cxn modelId="{579997ED-4B63-49DC-8C0C-FF4AE6DBE43E}" type="presParOf" srcId="{55A6616C-59A0-4C83-A2FB-140F1CC8C378}" destId="{682E1CEE-343C-4D6C-9DA5-6B447A8C347E}" srcOrd="1" destOrd="0" presId="urn:microsoft.com/office/officeart/2008/layout/VerticalAccentList"/>
    <dgm:cxn modelId="{630BC067-8C57-4175-9581-67137857D9C5}" type="presParOf" srcId="{55A6616C-59A0-4C83-A2FB-140F1CC8C378}" destId="{1A79628D-3D47-48C4-9075-7861EDD0D934}" srcOrd="2" destOrd="0" presId="urn:microsoft.com/office/officeart/2008/layout/VerticalAccentList"/>
    <dgm:cxn modelId="{BA9752CB-76C5-49FC-BB04-94982A8290ED}" type="presParOf" srcId="{55A6616C-59A0-4C83-A2FB-140F1CC8C378}" destId="{FE843555-9FC7-4469-AD55-0819A34B08B3}" srcOrd="3" destOrd="0" presId="urn:microsoft.com/office/officeart/2008/layout/VerticalAccentList"/>
    <dgm:cxn modelId="{73F53601-BA96-4740-929C-7A5837499F25}" type="presParOf" srcId="{55A6616C-59A0-4C83-A2FB-140F1CC8C378}" destId="{20C46B2A-B207-433A-8163-DAD395136F7B}" srcOrd="4" destOrd="0" presId="urn:microsoft.com/office/officeart/2008/layout/VerticalAccentList"/>
    <dgm:cxn modelId="{AEBE7DEB-0F0D-48AB-90CF-0C0BC6B33329}" type="presParOf" srcId="{55A6616C-59A0-4C83-A2FB-140F1CC8C378}" destId="{A527B2A6-9B84-4227-BFF7-843AAF8F830B}" srcOrd="5" destOrd="0" presId="urn:microsoft.com/office/officeart/2008/layout/VerticalAccentList"/>
    <dgm:cxn modelId="{F666D9B2-D44A-454C-9EA8-632C412C21F1}" type="presParOf" srcId="{55A6616C-59A0-4C83-A2FB-140F1CC8C378}" destId="{A1763AE3-6FFF-4DF3-B108-4956FBAC098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BA0B70-BDEA-4959-91B7-A4C8E4C08845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F456A0F-D782-48EF-B9D6-9F4891EA18EA}">
      <dgm:prSet/>
      <dgm:spPr/>
      <dgm:t>
        <a:bodyPr/>
        <a:lstStyle/>
        <a:p>
          <a:pPr rtl="0"/>
          <a:r>
            <a:rPr lang="ru-RU" smtClean="0"/>
            <a:t>письменный отказ заявителя в получении бесплатной юридической помощи</a:t>
          </a:r>
          <a:endParaRPr lang="ru-RU"/>
        </a:p>
      </dgm:t>
    </dgm:pt>
    <dgm:pt modelId="{A8D2FFC8-54C4-4416-80FA-5E56E5532DA2}" type="parTrans" cxnId="{4D93C368-8B2B-4104-BF48-B2B9BF303963}">
      <dgm:prSet/>
      <dgm:spPr/>
      <dgm:t>
        <a:bodyPr/>
        <a:lstStyle/>
        <a:p>
          <a:endParaRPr lang="ru-RU"/>
        </a:p>
      </dgm:t>
    </dgm:pt>
    <dgm:pt modelId="{CF5789D6-E19D-4CB7-9C3E-D4CE5D2A9EFA}" type="sibTrans" cxnId="{4D93C368-8B2B-4104-BF48-B2B9BF303963}">
      <dgm:prSet/>
      <dgm:spPr/>
      <dgm:t>
        <a:bodyPr/>
        <a:lstStyle/>
        <a:p>
          <a:endParaRPr lang="ru-RU"/>
        </a:p>
      </dgm:t>
    </dgm:pt>
    <dgm:pt modelId="{F5A07B9B-B65E-49BC-8929-AF0C911B59A0}">
      <dgm:prSet/>
      <dgm:spPr/>
      <dgm:t>
        <a:bodyPr/>
        <a:lstStyle/>
        <a:p>
          <a:pPr rtl="0"/>
          <a:r>
            <a:rPr lang="ru-RU" smtClean="0"/>
            <a:t>изменение обстоятельств, являющихся основанием для признания гражданина, имеющим право на получение бесплатной юридической помощи</a:t>
          </a:r>
          <a:endParaRPr lang="ru-RU"/>
        </a:p>
      </dgm:t>
    </dgm:pt>
    <dgm:pt modelId="{D7D9BE3E-355C-4A89-8FBA-77244757306D}" type="parTrans" cxnId="{AD554253-5E52-4800-90F6-56FB7D476834}">
      <dgm:prSet/>
      <dgm:spPr/>
      <dgm:t>
        <a:bodyPr/>
        <a:lstStyle/>
        <a:p>
          <a:endParaRPr lang="ru-RU"/>
        </a:p>
      </dgm:t>
    </dgm:pt>
    <dgm:pt modelId="{91400462-5F89-46D3-AAEE-0C742A1BF6FE}" type="sibTrans" cxnId="{AD554253-5E52-4800-90F6-56FB7D476834}">
      <dgm:prSet/>
      <dgm:spPr/>
      <dgm:t>
        <a:bodyPr/>
        <a:lstStyle/>
        <a:p>
          <a:endParaRPr lang="ru-RU"/>
        </a:p>
      </dgm:t>
    </dgm:pt>
    <dgm:pt modelId="{6457D343-BA93-4B8F-B615-1057B7215A51}">
      <dgm:prSet/>
      <dgm:spPr/>
      <dgm:t>
        <a:bodyPr/>
        <a:lstStyle/>
        <a:p>
          <a:pPr rtl="0"/>
          <a:r>
            <a:rPr lang="ru-RU" dirty="0" smtClean="0"/>
            <a:t>выявление факта предоставления заявителем недостоверных сведений и документов, имеющих значение при принятии решения о предоставлении бесплатной юридической помощи</a:t>
          </a:r>
          <a:endParaRPr lang="ru-RU" dirty="0"/>
        </a:p>
      </dgm:t>
    </dgm:pt>
    <dgm:pt modelId="{6D7AD69E-DC02-4221-83BE-8060B1DEFE3B}" type="parTrans" cxnId="{A49D7978-87E9-4A6A-AE46-04B77E09D9D0}">
      <dgm:prSet/>
      <dgm:spPr/>
      <dgm:t>
        <a:bodyPr/>
        <a:lstStyle/>
        <a:p>
          <a:endParaRPr lang="ru-RU"/>
        </a:p>
      </dgm:t>
    </dgm:pt>
    <dgm:pt modelId="{DA781564-CFEC-466D-8843-73646274C42B}" type="sibTrans" cxnId="{A49D7978-87E9-4A6A-AE46-04B77E09D9D0}">
      <dgm:prSet/>
      <dgm:spPr/>
      <dgm:t>
        <a:bodyPr/>
        <a:lstStyle/>
        <a:p>
          <a:endParaRPr lang="ru-RU"/>
        </a:p>
      </dgm:t>
    </dgm:pt>
    <dgm:pt modelId="{2C980675-777B-433B-9DC9-0CC078F03556}">
      <dgm:prSet/>
      <dgm:spPr/>
      <dgm:t>
        <a:bodyPr/>
        <a:lstStyle/>
        <a:p>
          <a:pPr rtl="0"/>
          <a:r>
            <a:rPr lang="ru-RU" dirty="0" smtClean="0"/>
            <a:t>смерть заявителя либо наличие решения суда о признании заявителя безвестно отсутствующим или умершим</a:t>
          </a:r>
          <a:endParaRPr lang="ru-RU" dirty="0"/>
        </a:p>
      </dgm:t>
    </dgm:pt>
    <dgm:pt modelId="{F413D20A-E0E1-478A-8A90-835DEAAEBD65}" type="parTrans" cxnId="{5A99D54B-3C5D-4990-B764-EE50C8AAAB96}">
      <dgm:prSet/>
      <dgm:spPr/>
      <dgm:t>
        <a:bodyPr/>
        <a:lstStyle/>
        <a:p>
          <a:endParaRPr lang="ru-RU"/>
        </a:p>
      </dgm:t>
    </dgm:pt>
    <dgm:pt modelId="{72C9EA9E-CBAB-4D83-967F-413BD9555ABF}" type="sibTrans" cxnId="{5A99D54B-3C5D-4990-B764-EE50C8AAAB96}">
      <dgm:prSet/>
      <dgm:spPr/>
      <dgm:t>
        <a:bodyPr/>
        <a:lstStyle/>
        <a:p>
          <a:endParaRPr lang="ru-RU"/>
        </a:p>
      </dgm:t>
    </dgm:pt>
    <dgm:pt modelId="{72AC0E63-7B42-4139-B603-2BEF9BB91041}">
      <dgm:prSet/>
      <dgm:spPr/>
      <dgm:t>
        <a:bodyPr/>
        <a:lstStyle/>
        <a:p>
          <a:pPr rtl="0"/>
          <a:r>
            <a:rPr lang="ru-RU" smtClean="0"/>
            <a:t>выявление установленных законодательством препятствий для обращения в суд, государственный или муниципальный орган, организацию</a:t>
          </a:r>
          <a:endParaRPr lang="ru-RU"/>
        </a:p>
      </dgm:t>
    </dgm:pt>
    <dgm:pt modelId="{81F904D1-D155-485B-B606-641F1508EF30}" type="parTrans" cxnId="{B5B50D17-861E-42E6-B046-542C2423624B}">
      <dgm:prSet/>
      <dgm:spPr/>
      <dgm:t>
        <a:bodyPr/>
        <a:lstStyle/>
        <a:p>
          <a:endParaRPr lang="ru-RU"/>
        </a:p>
      </dgm:t>
    </dgm:pt>
    <dgm:pt modelId="{6A447200-7794-4861-ABAF-9C5B36E604A2}" type="sibTrans" cxnId="{B5B50D17-861E-42E6-B046-542C2423624B}">
      <dgm:prSet/>
      <dgm:spPr/>
      <dgm:t>
        <a:bodyPr/>
        <a:lstStyle/>
        <a:p>
          <a:endParaRPr lang="ru-RU"/>
        </a:p>
      </dgm:t>
    </dgm:pt>
    <dgm:pt modelId="{6D02ACCF-F974-41D1-8565-506F5EC0EC29}">
      <dgm:prSet/>
      <dgm:spPr/>
      <dgm:t>
        <a:bodyPr/>
        <a:lstStyle/>
        <a:p>
          <a:pPr rtl="0"/>
          <a:r>
            <a:rPr lang="ru-RU" dirty="0" smtClean="0"/>
            <a:t>установления факта обращения прокурора в суд с заявлением в защиту прав, свобод и законных интересов заявителя</a:t>
          </a:r>
          <a:endParaRPr lang="ru-RU" dirty="0"/>
        </a:p>
      </dgm:t>
    </dgm:pt>
    <dgm:pt modelId="{A1AB6645-C879-4D1F-9EA8-CDCBF9CF52FA}" type="parTrans" cxnId="{8D055C4F-7C40-44A4-9432-B5AC22321FD6}">
      <dgm:prSet/>
      <dgm:spPr/>
      <dgm:t>
        <a:bodyPr/>
        <a:lstStyle/>
        <a:p>
          <a:endParaRPr lang="ru-RU"/>
        </a:p>
      </dgm:t>
    </dgm:pt>
    <dgm:pt modelId="{29D020C9-FC85-4D24-B8AE-2E6C87257B59}" type="sibTrans" cxnId="{8D055C4F-7C40-44A4-9432-B5AC22321FD6}">
      <dgm:prSet/>
      <dgm:spPr/>
      <dgm:t>
        <a:bodyPr/>
        <a:lstStyle/>
        <a:p>
          <a:endParaRPr lang="ru-RU"/>
        </a:p>
      </dgm:t>
    </dgm:pt>
    <dgm:pt modelId="{950EF782-F4FC-4523-9ACB-99861C6D1822}" type="pres">
      <dgm:prSet presAssocID="{22BA0B70-BDEA-4959-91B7-A4C8E4C08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2B722-2C60-48F2-A1CE-AFE60E1F564B}" type="pres">
      <dgm:prSet presAssocID="{DF456A0F-D782-48EF-B9D6-9F4891EA18E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3131A-14AE-432B-B4F0-8E880FB19B8A}" type="pres">
      <dgm:prSet presAssocID="{CF5789D6-E19D-4CB7-9C3E-D4CE5D2A9EFA}" presName="spacer" presStyleCnt="0"/>
      <dgm:spPr/>
    </dgm:pt>
    <dgm:pt modelId="{164E97A3-2AAA-4B23-B740-82F2DDAAB124}" type="pres">
      <dgm:prSet presAssocID="{F5A07B9B-B65E-49BC-8929-AF0C911B59A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00E-47B4-4898-A21A-A50E18658AF4}" type="pres">
      <dgm:prSet presAssocID="{91400462-5F89-46D3-AAEE-0C742A1BF6FE}" presName="spacer" presStyleCnt="0"/>
      <dgm:spPr/>
    </dgm:pt>
    <dgm:pt modelId="{2314EFF5-EB40-4BDD-BE18-3BCF6C062635}" type="pres">
      <dgm:prSet presAssocID="{6457D343-BA93-4B8F-B615-1057B7215A5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D09C-248D-4843-B469-CA4990B7E705}" type="pres">
      <dgm:prSet presAssocID="{DA781564-CFEC-466D-8843-73646274C42B}" presName="spacer" presStyleCnt="0"/>
      <dgm:spPr/>
    </dgm:pt>
    <dgm:pt modelId="{422DC005-F37B-4C28-BD77-22A501E9540D}" type="pres">
      <dgm:prSet presAssocID="{2C980675-777B-433B-9DC9-0CC078F0355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AA89-284A-484D-85AA-8B3249A78B9F}" type="pres">
      <dgm:prSet presAssocID="{72C9EA9E-CBAB-4D83-967F-413BD9555ABF}" presName="spacer" presStyleCnt="0"/>
      <dgm:spPr/>
    </dgm:pt>
    <dgm:pt modelId="{64850523-EA24-49C6-9FD9-F09221C9229C}" type="pres">
      <dgm:prSet presAssocID="{72AC0E63-7B42-4139-B603-2BEF9BB910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58154-270D-4215-B2BE-CF9A5FCE6F37}" type="pres">
      <dgm:prSet presAssocID="{6A447200-7794-4861-ABAF-9C5B36E604A2}" presName="spacer" presStyleCnt="0"/>
      <dgm:spPr/>
    </dgm:pt>
    <dgm:pt modelId="{8A5EC11F-EF27-49BC-86A0-5387F3489E44}" type="pres">
      <dgm:prSet presAssocID="{6D02ACCF-F974-41D1-8565-506F5EC0EC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55C4F-7C40-44A4-9432-B5AC22321FD6}" srcId="{22BA0B70-BDEA-4959-91B7-A4C8E4C08845}" destId="{6D02ACCF-F974-41D1-8565-506F5EC0EC29}" srcOrd="5" destOrd="0" parTransId="{A1AB6645-C879-4D1F-9EA8-CDCBF9CF52FA}" sibTransId="{29D020C9-FC85-4D24-B8AE-2E6C87257B59}"/>
    <dgm:cxn modelId="{5A99D54B-3C5D-4990-B764-EE50C8AAAB96}" srcId="{22BA0B70-BDEA-4959-91B7-A4C8E4C08845}" destId="{2C980675-777B-433B-9DC9-0CC078F03556}" srcOrd="3" destOrd="0" parTransId="{F413D20A-E0E1-478A-8A90-835DEAAEBD65}" sibTransId="{72C9EA9E-CBAB-4D83-967F-413BD9555ABF}"/>
    <dgm:cxn modelId="{B5B50D17-861E-42E6-B046-542C2423624B}" srcId="{22BA0B70-BDEA-4959-91B7-A4C8E4C08845}" destId="{72AC0E63-7B42-4139-B603-2BEF9BB91041}" srcOrd="4" destOrd="0" parTransId="{81F904D1-D155-485B-B606-641F1508EF30}" sibTransId="{6A447200-7794-4861-ABAF-9C5B36E604A2}"/>
    <dgm:cxn modelId="{D24E55D6-E146-40E5-A9FC-C2F4235FC482}" type="presOf" srcId="{F5A07B9B-B65E-49BC-8929-AF0C911B59A0}" destId="{164E97A3-2AAA-4B23-B740-82F2DDAAB124}" srcOrd="0" destOrd="0" presId="urn:microsoft.com/office/officeart/2005/8/layout/vList2"/>
    <dgm:cxn modelId="{4D93C368-8B2B-4104-BF48-B2B9BF303963}" srcId="{22BA0B70-BDEA-4959-91B7-A4C8E4C08845}" destId="{DF456A0F-D782-48EF-B9D6-9F4891EA18EA}" srcOrd="0" destOrd="0" parTransId="{A8D2FFC8-54C4-4416-80FA-5E56E5532DA2}" sibTransId="{CF5789D6-E19D-4CB7-9C3E-D4CE5D2A9EFA}"/>
    <dgm:cxn modelId="{B8753B85-F518-40CB-AC3D-D5DB9DD7862E}" type="presOf" srcId="{6D02ACCF-F974-41D1-8565-506F5EC0EC29}" destId="{8A5EC11F-EF27-49BC-86A0-5387F3489E44}" srcOrd="0" destOrd="0" presId="urn:microsoft.com/office/officeart/2005/8/layout/vList2"/>
    <dgm:cxn modelId="{12A909E4-6F94-47F2-9A14-AAFD4CAD9200}" type="presOf" srcId="{22BA0B70-BDEA-4959-91B7-A4C8E4C08845}" destId="{950EF782-F4FC-4523-9ACB-99861C6D1822}" srcOrd="0" destOrd="0" presId="urn:microsoft.com/office/officeart/2005/8/layout/vList2"/>
    <dgm:cxn modelId="{8426098B-7F07-4B29-88EA-27B99A840B81}" type="presOf" srcId="{DF456A0F-D782-48EF-B9D6-9F4891EA18EA}" destId="{AF22B722-2C60-48F2-A1CE-AFE60E1F564B}" srcOrd="0" destOrd="0" presId="urn:microsoft.com/office/officeart/2005/8/layout/vList2"/>
    <dgm:cxn modelId="{CA356B0F-4057-4A5A-8FAA-529635E9547E}" type="presOf" srcId="{72AC0E63-7B42-4139-B603-2BEF9BB91041}" destId="{64850523-EA24-49C6-9FD9-F09221C9229C}" srcOrd="0" destOrd="0" presId="urn:microsoft.com/office/officeart/2005/8/layout/vList2"/>
    <dgm:cxn modelId="{AD554253-5E52-4800-90F6-56FB7D476834}" srcId="{22BA0B70-BDEA-4959-91B7-A4C8E4C08845}" destId="{F5A07B9B-B65E-49BC-8929-AF0C911B59A0}" srcOrd="1" destOrd="0" parTransId="{D7D9BE3E-355C-4A89-8FBA-77244757306D}" sibTransId="{91400462-5F89-46D3-AAEE-0C742A1BF6FE}"/>
    <dgm:cxn modelId="{07293C59-1A5B-4112-9926-D5150A93E075}" type="presOf" srcId="{6457D343-BA93-4B8F-B615-1057B7215A51}" destId="{2314EFF5-EB40-4BDD-BE18-3BCF6C062635}" srcOrd="0" destOrd="0" presId="urn:microsoft.com/office/officeart/2005/8/layout/vList2"/>
    <dgm:cxn modelId="{A49D7978-87E9-4A6A-AE46-04B77E09D9D0}" srcId="{22BA0B70-BDEA-4959-91B7-A4C8E4C08845}" destId="{6457D343-BA93-4B8F-B615-1057B7215A51}" srcOrd="2" destOrd="0" parTransId="{6D7AD69E-DC02-4221-83BE-8060B1DEFE3B}" sibTransId="{DA781564-CFEC-466D-8843-73646274C42B}"/>
    <dgm:cxn modelId="{B84BF7D9-463C-444A-B207-A5CE19F3F2A0}" type="presOf" srcId="{2C980675-777B-433B-9DC9-0CC078F03556}" destId="{422DC005-F37B-4C28-BD77-22A501E9540D}" srcOrd="0" destOrd="0" presId="urn:microsoft.com/office/officeart/2005/8/layout/vList2"/>
    <dgm:cxn modelId="{48296F05-2F5F-4698-BED0-FDF3E10488ED}" type="presParOf" srcId="{950EF782-F4FC-4523-9ACB-99861C6D1822}" destId="{AF22B722-2C60-48F2-A1CE-AFE60E1F564B}" srcOrd="0" destOrd="0" presId="urn:microsoft.com/office/officeart/2005/8/layout/vList2"/>
    <dgm:cxn modelId="{A19979FC-67ED-450A-88C2-F9B13831FACD}" type="presParOf" srcId="{950EF782-F4FC-4523-9ACB-99861C6D1822}" destId="{F793131A-14AE-432B-B4F0-8E880FB19B8A}" srcOrd="1" destOrd="0" presId="urn:microsoft.com/office/officeart/2005/8/layout/vList2"/>
    <dgm:cxn modelId="{7F6D9D2D-69C6-4622-94EE-2245F62F265B}" type="presParOf" srcId="{950EF782-F4FC-4523-9ACB-99861C6D1822}" destId="{164E97A3-2AAA-4B23-B740-82F2DDAAB124}" srcOrd="2" destOrd="0" presId="urn:microsoft.com/office/officeart/2005/8/layout/vList2"/>
    <dgm:cxn modelId="{F5077484-47BA-48D9-9CDA-8EC16E587385}" type="presParOf" srcId="{950EF782-F4FC-4523-9ACB-99861C6D1822}" destId="{4173700E-47B4-4898-A21A-A50E18658AF4}" srcOrd="3" destOrd="0" presId="urn:microsoft.com/office/officeart/2005/8/layout/vList2"/>
    <dgm:cxn modelId="{065E1628-942C-4B5C-884C-9C035B3F8D3C}" type="presParOf" srcId="{950EF782-F4FC-4523-9ACB-99861C6D1822}" destId="{2314EFF5-EB40-4BDD-BE18-3BCF6C062635}" srcOrd="4" destOrd="0" presId="urn:microsoft.com/office/officeart/2005/8/layout/vList2"/>
    <dgm:cxn modelId="{37FA6882-747E-433B-82A3-EAF9338E65C9}" type="presParOf" srcId="{950EF782-F4FC-4523-9ACB-99861C6D1822}" destId="{B190D09C-248D-4843-B469-CA4990B7E705}" srcOrd="5" destOrd="0" presId="urn:microsoft.com/office/officeart/2005/8/layout/vList2"/>
    <dgm:cxn modelId="{67B8DF42-2D47-4E71-9A14-AAFA68401E6F}" type="presParOf" srcId="{950EF782-F4FC-4523-9ACB-99861C6D1822}" destId="{422DC005-F37B-4C28-BD77-22A501E9540D}" srcOrd="6" destOrd="0" presId="urn:microsoft.com/office/officeart/2005/8/layout/vList2"/>
    <dgm:cxn modelId="{865A8E0D-3FBF-4525-A630-147F672880BA}" type="presParOf" srcId="{950EF782-F4FC-4523-9ACB-99861C6D1822}" destId="{70D8AA89-284A-484D-85AA-8B3249A78B9F}" srcOrd="7" destOrd="0" presId="urn:microsoft.com/office/officeart/2005/8/layout/vList2"/>
    <dgm:cxn modelId="{463A076B-B6D5-4F45-8560-2FBE9BE2EDEF}" type="presParOf" srcId="{950EF782-F4FC-4523-9ACB-99861C6D1822}" destId="{64850523-EA24-49C6-9FD9-F09221C9229C}" srcOrd="8" destOrd="0" presId="urn:microsoft.com/office/officeart/2005/8/layout/vList2"/>
    <dgm:cxn modelId="{04C1B677-E45F-4E2A-9FEF-7BC69D4FAE20}" type="presParOf" srcId="{950EF782-F4FC-4523-9ACB-99861C6D1822}" destId="{C4758154-270D-4215-B2BE-CF9A5FCE6F37}" srcOrd="9" destOrd="0" presId="urn:microsoft.com/office/officeart/2005/8/layout/vList2"/>
    <dgm:cxn modelId="{CC02C056-D1FD-44BD-B190-A42DBD0D46E9}" type="presParOf" srcId="{950EF782-F4FC-4523-9ACB-99861C6D1822}" destId="{8A5EC11F-EF27-49BC-86A0-5387F3489E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6AC64B-8684-4E9C-9C0D-CB63AB9164A1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3519052-D1FA-4A0D-B988-ED1FFE79E3F2}">
      <dgm:prSet/>
      <dgm:spPr/>
      <dgm:t>
        <a:bodyPr/>
        <a:lstStyle/>
        <a:p>
          <a:pPr rtl="0"/>
          <a:r>
            <a:rPr lang="ru-RU" dirty="0" smtClean="0"/>
            <a:t>Бюро принимает решение о прекращении оказания бесплатной юридической помощи и досрочном расторжении соглашения в случае наличия одного из следующих обстоятельств:</a:t>
          </a:r>
          <a:endParaRPr lang="ru-RU" dirty="0"/>
        </a:p>
      </dgm:t>
    </dgm:pt>
    <dgm:pt modelId="{C83F2461-118A-4EA2-B23A-1F0EB092DD43}" type="parTrans" cxnId="{1454F305-1FBB-4F65-A690-66E011F8DEB6}">
      <dgm:prSet/>
      <dgm:spPr/>
      <dgm:t>
        <a:bodyPr/>
        <a:lstStyle/>
        <a:p>
          <a:endParaRPr lang="ru-RU"/>
        </a:p>
      </dgm:t>
    </dgm:pt>
    <dgm:pt modelId="{9141946B-8B5C-4980-8E03-8ED660E5E056}" type="sibTrans" cxnId="{1454F305-1FBB-4F65-A690-66E011F8DEB6}">
      <dgm:prSet/>
      <dgm:spPr/>
      <dgm:t>
        <a:bodyPr/>
        <a:lstStyle/>
        <a:p>
          <a:endParaRPr lang="ru-RU"/>
        </a:p>
      </dgm:t>
    </dgm:pt>
    <dgm:pt modelId="{E948DDD0-1377-4E87-98E2-592D7DE551C7}" type="pres">
      <dgm:prSet presAssocID="{296AC64B-8684-4E9C-9C0D-CB63AB9164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141DF-1ED5-4A20-9D88-739B03A3B5CC}" type="pres">
      <dgm:prSet presAssocID="{13519052-D1FA-4A0D-B988-ED1FFE79E3F2}" presName="node" presStyleLbl="node1" presStyleIdx="0" presStyleCnt="1" custLinFactNeighborX="109" custLinFactNeighborY="6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4F305-1FBB-4F65-A690-66E011F8DEB6}" srcId="{296AC64B-8684-4E9C-9C0D-CB63AB9164A1}" destId="{13519052-D1FA-4A0D-B988-ED1FFE79E3F2}" srcOrd="0" destOrd="0" parTransId="{C83F2461-118A-4EA2-B23A-1F0EB092DD43}" sibTransId="{9141946B-8B5C-4980-8E03-8ED660E5E056}"/>
    <dgm:cxn modelId="{2A07071F-E54F-4A29-B008-90A6A10AF750}" type="presOf" srcId="{296AC64B-8684-4E9C-9C0D-CB63AB9164A1}" destId="{E948DDD0-1377-4E87-98E2-592D7DE551C7}" srcOrd="0" destOrd="0" presId="urn:microsoft.com/office/officeart/2005/8/layout/process1"/>
    <dgm:cxn modelId="{875F0F35-1606-4404-9901-B335F6FC747F}" type="presOf" srcId="{13519052-D1FA-4A0D-B988-ED1FFE79E3F2}" destId="{2D9141DF-1ED5-4A20-9D88-739B03A3B5CC}" srcOrd="0" destOrd="0" presId="urn:microsoft.com/office/officeart/2005/8/layout/process1"/>
    <dgm:cxn modelId="{4B24B66B-6047-4834-9A93-002D3B78D7BA}" type="presParOf" srcId="{E948DDD0-1377-4E87-98E2-592D7DE551C7}" destId="{2D9141DF-1ED5-4A20-9D88-739B03A3B5C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B799C6-DE4A-4988-A8A0-D9D8353C87AF}" type="doc">
      <dgm:prSet loTypeId="urn:microsoft.com/office/officeart/2005/8/layout/vList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8B730A-B9CA-457B-B7A7-D43ECE54358D}">
      <dgm:prSet custT="1"/>
      <dgm:spPr/>
      <dgm:t>
        <a:bodyPr/>
        <a:lstStyle/>
        <a:p>
          <a:pPr algn="r" rtl="0">
            <a:lnSpc>
              <a:spcPct val="150000"/>
            </a:lnSpc>
          </a:pPr>
          <a:r>
            <a: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бесплатной юридической помощи завершается подписанием АКТА об оказании бесплатной юридической помощи заявителем</a:t>
          </a:r>
          <a:endParaRPr lang="ru-RU" sz="4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B8758-A0FE-47CD-99C0-6D5AC9BB1B02}" type="parTrans" cxnId="{695ECA88-1D21-49F7-BE4D-467FE7B56C36}">
      <dgm:prSet/>
      <dgm:spPr/>
      <dgm:t>
        <a:bodyPr/>
        <a:lstStyle/>
        <a:p>
          <a:endParaRPr lang="ru-RU"/>
        </a:p>
      </dgm:t>
    </dgm:pt>
    <dgm:pt modelId="{C5BC4FCD-B3AA-46A3-AC4B-B5365B3C2A38}" type="sibTrans" cxnId="{695ECA88-1D21-49F7-BE4D-467FE7B56C36}">
      <dgm:prSet/>
      <dgm:spPr/>
      <dgm:t>
        <a:bodyPr/>
        <a:lstStyle/>
        <a:p>
          <a:endParaRPr lang="ru-RU"/>
        </a:p>
      </dgm:t>
    </dgm:pt>
    <dgm:pt modelId="{EE3B5623-E26C-4EC7-86A3-A6612AD2393E}" type="pres">
      <dgm:prSet presAssocID="{08B799C6-DE4A-4988-A8A0-D9D8353C87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AD810-4460-4261-9A8C-D70EE44D69E2}" type="pres">
      <dgm:prSet presAssocID="{DB8B730A-B9CA-457B-B7A7-D43ECE54358D}" presName="comp" presStyleCnt="0"/>
      <dgm:spPr/>
    </dgm:pt>
    <dgm:pt modelId="{EBE273B4-D630-4AAC-BCE1-8E365B26B575}" type="pres">
      <dgm:prSet presAssocID="{DB8B730A-B9CA-457B-B7A7-D43ECE54358D}" presName="box" presStyleLbl="node1" presStyleIdx="0" presStyleCnt="1" custLinFactNeighborX="-2258" custLinFactNeighborY="459"/>
      <dgm:spPr/>
      <dgm:t>
        <a:bodyPr/>
        <a:lstStyle/>
        <a:p>
          <a:endParaRPr lang="ru-RU"/>
        </a:p>
      </dgm:t>
    </dgm:pt>
    <dgm:pt modelId="{35FE8D66-D5F2-415B-813C-33A7C5B26140}" type="pres">
      <dgm:prSet presAssocID="{DB8B730A-B9CA-457B-B7A7-D43ECE54358D}" presName="img" presStyleLbl="fgImgPlace1" presStyleIdx="0" presStyleCnt="1" custScaleX="195411" custScaleY="87795" custLinFactNeighborX="26882" custLinFactNeighborY="-116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65B8E7-087C-4937-9179-7FE979AC01E2}" type="pres">
      <dgm:prSet presAssocID="{DB8B730A-B9CA-457B-B7A7-D43ECE54358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7004F-4E6E-4CA7-9CF9-6CDA2CB78B5F}" type="presOf" srcId="{DB8B730A-B9CA-457B-B7A7-D43ECE54358D}" destId="{EBE273B4-D630-4AAC-BCE1-8E365B26B575}" srcOrd="0" destOrd="0" presId="urn:microsoft.com/office/officeart/2005/8/layout/vList4"/>
    <dgm:cxn modelId="{3FEB4B8F-B831-406C-A2CC-D8E064469C02}" type="presOf" srcId="{DB8B730A-B9CA-457B-B7A7-D43ECE54358D}" destId="{1565B8E7-087C-4937-9179-7FE979AC01E2}" srcOrd="1" destOrd="0" presId="urn:microsoft.com/office/officeart/2005/8/layout/vList4"/>
    <dgm:cxn modelId="{2B4E3D6B-E107-4FD4-84F6-183D712F58A8}" type="presOf" srcId="{08B799C6-DE4A-4988-A8A0-D9D8353C87AF}" destId="{EE3B5623-E26C-4EC7-86A3-A6612AD2393E}" srcOrd="0" destOrd="0" presId="urn:microsoft.com/office/officeart/2005/8/layout/vList4"/>
    <dgm:cxn modelId="{695ECA88-1D21-49F7-BE4D-467FE7B56C36}" srcId="{08B799C6-DE4A-4988-A8A0-D9D8353C87AF}" destId="{DB8B730A-B9CA-457B-B7A7-D43ECE54358D}" srcOrd="0" destOrd="0" parTransId="{D8DB8758-A0FE-47CD-99C0-6D5AC9BB1B02}" sibTransId="{C5BC4FCD-B3AA-46A3-AC4B-B5365B3C2A38}"/>
    <dgm:cxn modelId="{F1F08B8E-6383-48AA-B24C-0F7A80B38270}" type="presParOf" srcId="{EE3B5623-E26C-4EC7-86A3-A6612AD2393E}" destId="{A67AD810-4460-4261-9A8C-D70EE44D69E2}" srcOrd="0" destOrd="0" presId="urn:microsoft.com/office/officeart/2005/8/layout/vList4"/>
    <dgm:cxn modelId="{65551F19-3A22-44BA-9444-D780BC4BCC64}" type="presParOf" srcId="{A67AD810-4460-4261-9A8C-D70EE44D69E2}" destId="{EBE273B4-D630-4AAC-BCE1-8E365B26B575}" srcOrd="0" destOrd="0" presId="urn:microsoft.com/office/officeart/2005/8/layout/vList4"/>
    <dgm:cxn modelId="{A31BE18F-CA52-413D-9F7B-9CAB917EE212}" type="presParOf" srcId="{A67AD810-4460-4261-9A8C-D70EE44D69E2}" destId="{35FE8D66-D5F2-415B-813C-33A7C5B26140}" srcOrd="1" destOrd="0" presId="urn:microsoft.com/office/officeart/2005/8/layout/vList4"/>
    <dgm:cxn modelId="{DBE77D4F-9515-4100-8C23-BA7B86CCD4F0}" type="presParOf" srcId="{A67AD810-4460-4261-9A8C-D70EE44D69E2}" destId="{1565B8E7-087C-4937-9179-7FE979AC01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8EDBA-C4B5-49AD-94B8-5B0DF72EE4D4}" type="doc">
      <dgm:prSet loTypeId="urn:microsoft.com/office/officeart/2005/8/layout/vList4" loCatId="pictur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F099C1D-1900-4D50-923B-FECCFE72A1CB}">
      <dgm:prSet custT="1"/>
      <dgm:spPr/>
      <dgm:t>
        <a:bodyPr/>
        <a:lstStyle/>
        <a:p>
          <a:pPr algn="ctr" rtl="0"/>
          <a:r>
            <a:rPr lang="ru-RU" sz="3000" b="1" dirty="0" smtClean="0">
              <a:solidFill>
                <a:schemeClr val="tx1"/>
              </a:solidFill>
            </a:rPr>
            <a:t>Правовое консультирование в письменной форме</a:t>
          </a:r>
          <a:endParaRPr lang="ru-RU" sz="3000" b="1" dirty="0">
            <a:solidFill>
              <a:schemeClr val="tx1"/>
            </a:solidFill>
          </a:endParaRPr>
        </a:p>
      </dgm:t>
    </dgm:pt>
    <dgm:pt modelId="{0BCE6CC8-6330-443F-B117-19182865240C}" type="parTrans" cxnId="{BE62A362-92E5-48EF-AD0C-8FB145916D3A}">
      <dgm:prSet/>
      <dgm:spPr/>
      <dgm:t>
        <a:bodyPr/>
        <a:lstStyle/>
        <a:p>
          <a:endParaRPr lang="ru-RU" b="1"/>
        </a:p>
      </dgm:t>
    </dgm:pt>
    <dgm:pt modelId="{53308279-4D79-46EF-935F-6CDCB705BC13}" type="sibTrans" cxnId="{BE62A362-92E5-48EF-AD0C-8FB145916D3A}">
      <dgm:prSet/>
      <dgm:spPr/>
      <dgm:t>
        <a:bodyPr/>
        <a:lstStyle/>
        <a:p>
          <a:endParaRPr lang="ru-RU" b="1"/>
        </a:p>
      </dgm:t>
    </dgm:pt>
    <dgm:pt modelId="{043FEAB0-2911-4F4F-B228-5D76696DEFBE}">
      <dgm:prSet custT="1"/>
      <dgm:spPr/>
      <dgm:t>
        <a:bodyPr/>
        <a:lstStyle/>
        <a:p>
          <a:pPr algn="ctr" rtl="0"/>
          <a:r>
            <a:rPr lang="ru-RU" sz="3000" b="1" dirty="0" smtClean="0">
              <a:solidFill>
                <a:schemeClr val="tx1"/>
              </a:solidFill>
            </a:rPr>
            <a:t>Правовое консультирования в устной форме</a:t>
          </a:r>
          <a:endParaRPr lang="ru-RU" sz="3000" b="1" dirty="0">
            <a:solidFill>
              <a:schemeClr val="tx1"/>
            </a:solidFill>
          </a:endParaRPr>
        </a:p>
      </dgm:t>
    </dgm:pt>
    <dgm:pt modelId="{EA1FCBF7-3FC1-4589-8B44-75CDD71ABA4B}" type="parTrans" cxnId="{12ACEA0D-E5BC-4502-B86C-A7047E826EA8}">
      <dgm:prSet/>
      <dgm:spPr/>
      <dgm:t>
        <a:bodyPr/>
        <a:lstStyle/>
        <a:p>
          <a:endParaRPr lang="ru-RU" b="1"/>
        </a:p>
      </dgm:t>
    </dgm:pt>
    <dgm:pt modelId="{2749048C-D62C-45EE-9059-91A80193E2E3}" type="sibTrans" cxnId="{12ACEA0D-E5BC-4502-B86C-A7047E826EA8}">
      <dgm:prSet/>
      <dgm:spPr/>
      <dgm:t>
        <a:bodyPr/>
        <a:lstStyle/>
        <a:p>
          <a:endParaRPr lang="ru-RU" b="1"/>
        </a:p>
      </dgm:t>
    </dgm:pt>
    <dgm:pt modelId="{25C84B40-E612-4E5B-8E01-94B6DD65600E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Составления заявлений, жалоб, ходатайств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и других документов правового характера </a:t>
          </a:r>
          <a:endParaRPr lang="ru-RU" sz="2800" b="1" dirty="0">
            <a:solidFill>
              <a:schemeClr val="tx1"/>
            </a:solidFill>
          </a:endParaRPr>
        </a:p>
      </dgm:t>
    </dgm:pt>
    <dgm:pt modelId="{AB413F20-CF5B-4F57-B027-608D1BFA6413}" type="parTrans" cxnId="{D477F4DE-8D75-4DD1-99DF-8F7FD6AA276D}">
      <dgm:prSet/>
      <dgm:spPr/>
      <dgm:t>
        <a:bodyPr/>
        <a:lstStyle/>
        <a:p>
          <a:endParaRPr lang="ru-RU" b="1"/>
        </a:p>
      </dgm:t>
    </dgm:pt>
    <dgm:pt modelId="{B13DD2DC-300A-4E29-B15A-F8466C5A9266}" type="sibTrans" cxnId="{D477F4DE-8D75-4DD1-99DF-8F7FD6AA276D}">
      <dgm:prSet/>
      <dgm:spPr/>
      <dgm:t>
        <a:bodyPr/>
        <a:lstStyle/>
        <a:p>
          <a:endParaRPr lang="ru-RU" b="1"/>
        </a:p>
      </dgm:t>
    </dgm:pt>
    <dgm:pt modelId="{E14722A7-4413-4692-B6C4-6534BE9DF23F}">
      <dgm:prSet custT="1"/>
      <dgm:spPr/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</a:rPr>
            <a:t>Представления интересов гражданина в судах, государственных и муниципальных органах</a:t>
          </a:r>
          <a:endParaRPr lang="ru-RU" sz="2800" b="1" dirty="0">
            <a:solidFill>
              <a:schemeClr val="tx1"/>
            </a:solidFill>
          </a:endParaRPr>
        </a:p>
      </dgm:t>
    </dgm:pt>
    <dgm:pt modelId="{5A11802C-4210-49C7-AEA1-58EFA1021B34}" type="parTrans" cxnId="{5D7007E7-4B36-46FA-AE18-5D14CC0C135C}">
      <dgm:prSet/>
      <dgm:spPr/>
      <dgm:t>
        <a:bodyPr/>
        <a:lstStyle/>
        <a:p>
          <a:endParaRPr lang="ru-RU" b="1"/>
        </a:p>
      </dgm:t>
    </dgm:pt>
    <dgm:pt modelId="{CC855D32-DFC4-4BEC-9F39-8D778EAC6FAC}" type="sibTrans" cxnId="{5D7007E7-4B36-46FA-AE18-5D14CC0C135C}">
      <dgm:prSet/>
      <dgm:spPr/>
      <dgm:t>
        <a:bodyPr/>
        <a:lstStyle/>
        <a:p>
          <a:endParaRPr lang="ru-RU" b="1"/>
        </a:p>
      </dgm:t>
    </dgm:pt>
    <dgm:pt modelId="{9FD4E554-A74B-4183-8889-72B31FAF614E}" type="pres">
      <dgm:prSet presAssocID="{FE48EDBA-C4B5-49AD-94B8-5B0DF72EE4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7602D-ECDA-4902-8B0E-3735DF82D283}" type="pres">
      <dgm:prSet presAssocID="{BF099C1D-1900-4D50-923B-FECCFE72A1CB}" presName="comp" presStyleCnt="0"/>
      <dgm:spPr/>
    </dgm:pt>
    <dgm:pt modelId="{3B310B47-9AFB-446C-8180-BA936254049D}" type="pres">
      <dgm:prSet presAssocID="{BF099C1D-1900-4D50-923B-FECCFE72A1CB}" presName="box" presStyleLbl="node1" presStyleIdx="0" presStyleCnt="4" custLinFactNeighborX="1350" custLinFactNeighborY="3578"/>
      <dgm:spPr/>
      <dgm:t>
        <a:bodyPr/>
        <a:lstStyle/>
        <a:p>
          <a:endParaRPr lang="ru-RU"/>
        </a:p>
      </dgm:t>
    </dgm:pt>
    <dgm:pt modelId="{9C74CCEE-733D-4C6A-B469-80CBF1382E4D}" type="pres">
      <dgm:prSet presAssocID="{BF099C1D-1900-4D50-923B-FECCFE72A1C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25841E-A918-49FA-8E36-9E1EFE654850}" type="pres">
      <dgm:prSet presAssocID="{BF099C1D-1900-4D50-923B-FECCFE72A1C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F1F1D-C851-43A3-A1F8-AD62F6118BAD}" type="pres">
      <dgm:prSet presAssocID="{53308279-4D79-46EF-935F-6CDCB705BC13}" presName="spacer" presStyleCnt="0"/>
      <dgm:spPr/>
    </dgm:pt>
    <dgm:pt modelId="{1603D46E-3BE1-4DD4-A920-53364AFC4FDA}" type="pres">
      <dgm:prSet presAssocID="{043FEAB0-2911-4F4F-B228-5D76696DEFBE}" presName="comp" presStyleCnt="0"/>
      <dgm:spPr/>
    </dgm:pt>
    <dgm:pt modelId="{0FD3E900-6A4D-4B16-A155-AE1D7A155DB9}" type="pres">
      <dgm:prSet presAssocID="{043FEAB0-2911-4F4F-B228-5D76696DEFBE}" presName="box" presStyleLbl="node1" presStyleIdx="1" presStyleCnt="4"/>
      <dgm:spPr/>
      <dgm:t>
        <a:bodyPr/>
        <a:lstStyle/>
        <a:p>
          <a:endParaRPr lang="ru-RU"/>
        </a:p>
      </dgm:t>
    </dgm:pt>
    <dgm:pt modelId="{189BC520-D2D1-4E94-AFE2-616259F0E147}" type="pres">
      <dgm:prSet presAssocID="{043FEAB0-2911-4F4F-B228-5D76696DEFB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DF4F31-D630-4DBB-8821-049449557DE8}" type="pres">
      <dgm:prSet presAssocID="{043FEAB0-2911-4F4F-B228-5D76696DEFB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DD24B-BDA5-451E-990E-8E28DBF20585}" type="pres">
      <dgm:prSet presAssocID="{2749048C-D62C-45EE-9059-91A80193E2E3}" presName="spacer" presStyleCnt="0"/>
      <dgm:spPr/>
    </dgm:pt>
    <dgm:pt modelId="{53159AF6-731D-4A31-B51A-1A0D2914E3BB}" type="pres">
      <dgm:prSet presAssocID="{25C84B40-E612-4E5B-8E01-94B6DD65600E}" presName="comp" presStyleCnt="0"/>
      <dgm:spPr/>
    </dgm:pt>
    <dgm:pt modelId="{6A0EEF67-2C6D-4F29-B104-3C5AC0A141B9}" type="pres">
      <dgm:prSet presAssocID="{25C84B40-E612-4E5B-8E01-94B6DD65600E}" presName="box" presStyleLbl="node1" presStyleIdx="2" presStyleCnt="4"/>
      <dgm:spPr/>
      <dgm:t>
        <a:bodyPr/>
        <a:lstStyle/>
        <a:p>
          <a:endParaRPr lang="ru-RU"/>
        </a:p>
      </dgm:t>
    </dgm:pt>
    <dgm:pt modelId="{5DCB965B-84E4-475E-8F46-6415ACE334EC}" type="pres">
      <dgm:prSet presAssocID="{25C84B40-E612-4E5B-8E01-94B6DD65600E}" presName="img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7D3FDE-8086-48A6-B093-0C2AB02E67E1}" type="pres">
      <dgm:prSet presAssocID="{25C84B40-E612-4E5B-8E01-94B6DD6560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67543-2F1F-47E9-9059-4D258222994E}" type="pres">
      <dgm:prSet presAssocID="{B13DD2DC-300A-4E29-B15A-F8466C5A9266}" presName="spacer" presStyleCnt="0"/>
      <dgm:spPr/>
    </dgm:pt>
    <dgm:pt modelId="{1CB3EC72-7D08-4508-93B7-8498BC42E8B7}" type="pres">
      <dgm:prSet presAssocID="{E14722A7-4413-4692-B6C4-6534BE9DF23F}" presName="comp" presStyleCnt="0"/>
      <dgm:spPr/>
    </dgm:pt>
    <dgm:pt modelId="{DEA0EA70-92DF-4A44-8839-C7FC66DAC02B}" type="pres">
      <dgm:prSet presAssocID="{E14722A7-4413-4692-B6C4-6534BE9DF23F}" presName="box" presStyleLbl="node1" presStyleIdx="3" presStyleCnt="4"/>
      <dgm:spPr/>
      <dgm:t>
        <a:bodyPr/>
        <a:lstStyle/>
        <a:p>
          <a:endParaRPr lang="ru-RU"/>
        </a:p>
      </dgm:t>
    </dgm:pt>
    <dgm:pt modelId="{59835753-2071-4E39-A1DC-441EC85EC9D8}" type="pres">
      <dgm:prSet presAssocID="{E14722A7-4413-4692-B6C4-6534BE9DF23F}" presName="img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654845-D602-460F-8ABF-C27C8E7FD6C8}" type="pres">
      <dgm:prSet presAssocID="{E14722A7-4413-4692-B6C4-6534BE9DF23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CEA0D-E5BC-4502-B86C-A7047E826EA8}" srcId="{FE48EDBA-C4B5-49AD-94B8-5B0DF72EE4D4}" destId="{043FEAB0-2911-4F4F-B228-5D76696DEFBE}" srcOrd="1" destOrd="0" parTransId="{EA1FCBF7-3FC1-4589-8B44-75CDD71ABA4B}" sibTransId="{2749048C-D62C-45EE-9059-91A80193E2E3}"/>
    <dgm:cxn modelId="{E2F818DF-D90B-4A22-B2E8-407971F9E195}" type="presOf" srcId="{BF099C1D-1900-4D50-923B-FECCFE72A1CB}" destId="{7125841E-A918-49FA-8E36-9E1EFE654850}" srcOrd="1" destOrd="0" presId="urn:microsoft.com/office/officeart/2005/8/layout/vList4"/>
    <dgm:cxn modelId="{5D7007E7-4B36-46FA-AE18-5D14CC0C135C}" srcId="{FE48EDBA-C4B5-49AD-94B8-5B0DF72EE4D4}" destId="{E14722A7-4413-4692-B6C4-6534BE9DF23F}" srcOrd="3" destOrd="0" parTransId="{5A11802C-4210-49C7-AEA1-58EFA1021B34}" sibTransId="{CC855D32-DFC4-4BEC-9F39-8D778EAC6FAC}"/>
    <dgm:cxn modelId="{3C1332A9-8DD2-4B43-81D5-FAB02C8AAEBE}" type="presOf" srcId="{043FEAB0-2911-4F4F-B228-5D76696DEFBE}" destId="{BBDF4F31-D630-4DBB-8821-049449557DE8}" srcOrd="1" destOrd="0" presId="urn:microsoft.com/office/officeart/2005/8/layout/vList4"/>
    <dgm:cxn modelId="{1CF5F935-A4D2-4479-AF74-D6672A8E746D}" type="presOf" srcId="{FE48EDBA-C4B5-49AD-94B8-5B0DF72EE4D4}" destId="{9FD4E554-A74B-4183-8889-72B31FAF614E}" srcOrd="0" destOrd="0" presId="urn:microsoft.com/office/officeart/2005/8/layout/vList4"/>
    <dgm:cxn modelId="{2016005D-730B-4E51-9CD8-DD97AC30A16E}" type="presOf" srcId="{25C84B40-E612-4E5B-8E01-94B6DD65600E}" destId="{507D3FDE-8086-48A6-B093-0C2AB02E67E1}" srcOrd="1" destOrd="0" presId="urn:microsoft.com/office/officeart/2005/8/layout/vList4"/>
    <dgm:cxn modelId="{F4FE241F-5C14-40B5-A6A6-711E08525074}" type="presOf" srcId="{BF099C1D-1900-4D50-923B-FECCFE72A1CB}" destId="{3B310B47-9AFB-446C-8180-BA936254049D}" srcOrd="0" destOrd="0" presId="urn:microsoft.com/office/officeart/2005/8/layout/vList4"/>
    <dgm:cxn modelId="{85980F20-05A9-4BDF-B539-65C9FD4AC1B2}" type="presOf" srcId="{043FEAB0-2911-4F4F-B228-5D76696DEFBE}" destId="{0FD3E900-6A4D-4B16-A155-AE1D7A155DB9}" srcOrd="0" destOrd="0" presId="urn:microsoft.com/office/officeart/2005/8/layout/vList4"/>
    <dgm:cxn modelId="{D477F4DE-8D75-4DD1-99DF-8F7FD6AA276D}" srcId="{FE48EDBA-C4B5-49AD-94B8-5B0DF72EE4D4}" destId="{25C84B40-E612-4E5B-8E01-94B6DD65600E}" srcOrd="2" destOrd="0" parTransId="{AB413F20-CF5B-4F57-B027-608D1BFA6413}" sibTransId="{B13DD2DC-300A-4E29-B15A-F8466C5A9266}"/>
    <dgm:cxn modelId="{BE62A362-92E5-48EF-AD0C-8FB145916D3A}" srcId="{FE48EDBA-C4B5-49AD-94B8-5B0DF72EE4D4}" destId="{BF099C1D-1900-4D50-923B-FECCFE72A1CB}" srcOrd="0" destOrd="0" parTransId="{0BCE6CC8-6330-443F-B117-19182865240C}" sibTransId="{53308279-4D79-46EF-935F-6CDCB705BC13}"/>
    <dgm:cxn modelId="{EECB1A08-D166-4ABD-BC4F-9E58E0B39B31}" type="presOf" srcId="{E14722A7-4413-4692-B6C4-6534BE9DF23F}" destId="{DEA0EA70-92DF-4A44-8839-C7FC66DAC02B}" srcOrd="0" destOrd="0" presId="urn:microsoft.com/office/officeart/2005/8/layout/vList4"/>
    <dgm:cxn modelId="{FBB5DF28-FCF4-456F-9226-00F87F92FC1B}" type="presOf" srcId="{25C84B40-E612-4E5B-8E01-94B6DD65600E}" destId="{6A0EEF67-2C6D-4F29-B104-3C5AC0A141B9}" srcOrd="0" destOrd="0" presId="urn:microsoft.com/office/officeart/2005/8/layout/vList4"/>
    <dgm:cxn modelId="{DB5BD9E5-3A64-460D-88BE-354AEDD4484E}" type="presOf" srcId="{E14722A7-4413-4692-B6C4-6534BE9DF23F}" destId="{A1654845-D602-460F-8ABF-C27C8E7FD6C8}" srcOrd="1" destOrd="0" presId="urn:microsoft.com/office/officeart/2005/8/layout/vList4"/>
    <dgm:cxn modelId="{37A85A20-D977-4E40-9FE7-792057659CA9}" type="presParOf" srcId="{9FD4E554-A74B-4183-8889-72B31FAF614E}" destId="{6167602D-ECDA-4902-8B0E-3735DF82D283}" srcOrd="0" destOrd="0" presId="urn:microsoft.com/office/officeart/2005/8/layout/vList4"/>
    <dgm:cxn modelId="{082BC6D9-6813-4F88-AC58-87235736435C}" type="presParOf" srcId="{6167602D-ECDA-4902-8B0E-3735DF82D283}" destId="{3B310B47-9AFB-446C-8180-BA936254049D}" srcOrd="0" destOrd="0" presId="urn:microsoft.com/office/officeart/2005/8/layout/vList4"/>
    <dgm:cxn modelId="{8857AB04-48A6-4540-A512-7CF1DC8E1EB7}" type="presParOf" srcId="{6167602D-ECDA-4902-8B0E-3735DF82D283}" destId="{9C74CCEE-733D-4C6A-B469-80CBF1382E4D}" srcOrd="1" destOrd="0" presId="urn:microsoft.com/office/officeart/2005/8/layout/vList4"/>
    <dgm:cxn modelId="{C51BC3AF-5693-44E6-8BEC-B18858664766}" type="presParOf" srcId="{6167602D-ECDA-4902-8B0E-3735DF82D283}" destId="{7125841E-A918-49FA-8E36-9E1EFE654850}" srcOrd="2" destOrd="0" presId="urn:microsoft.com/office/officeart/2005/8/layout/vList4"/>
    <dgm:cxn modelId="{6A9C3F31-3C6C-4E6E-94C1-67926F90F345}" type="presParOf" srcId="{9FD4E554-A74B-4183-8889-72B31FAF614E}" destId="{2B1F1F1D-C851-43A3-A1F8-AD62F6118BAD}" srcOrd="1" destOrd="0" presId="urn:microsoft.com/office/officeart/2005/8/layout/vList4"/>
    <dgm:cxn modelId="{24981409-5E16-4C7F-BDCD-8A6F4B8A3ED1}" type="presParOf" srcId="{9FD4E554-A74B-4183-8889-72B31FAF614E}" destId="{1603D46E-3BE1-4DD4-A920-53364AFC4FDA}" srcOrd="2" destOrd="0" presId="urn:microsoft.com/office/officeart/2005/8/layout/vList4"/>
    <dgm:cxn modelId="{D072704F-B561-4F31-A428-D3756FF3A31C}" type="presParOf" srcId="{1603D46E-3BE1-4DD4-A920-53364AFC4FDA}" destId="{0FD3E900-6A4D-4B16-A155-AE1D7A155DB9}" srcOrd="0" destOrd="0" presId="urn:microsoft.com/office/officeart/2005/8/layout/vList4"/>
    <dgm:cxn modelId="{729C6F4F-F413-4C31-8BCF-9F81AE35A4C8}" type="presParOf" srcId="{1603D46E-3BE1-4DD4-A920-53364AFC4FDA}" destId="{189BC520-D2D1-4E94-AFE2-616259F0E147}" srcOrd="1" destOrd="0" presId="urn:microsoft.com/office/officeart/2005/8/layout/vList4"/>
    <dgm:cxn modelId="{1A2ED4CD-D4B8-426D-A855-CE652E57B597}" type="presParOf" srcId="{1603D46E-3BE1-4DD4-A920-53364AFC4FDA}" destId="{BBDF4F31-D630-4DBB-8821-049449557DE8}" srcOrd="2" destOrd="0" presId="urn:microsoft.com/office/officeart/2005/8/layout/vList4"/>
    <dgm:cxn modelId="{53CDF405-0AAE-49C8-80A3-E7A5C8F25C06}" type="presParOf" srcId="{9FD4E554-A74B-4183-8889-72B31FAF614E}" destId="{A1EDD24B-BDA5-451E-990E-8E28DBF20585}" srcOrd="3" destOrd="0" presId="urn:microsoft.com/office/officeart/2005/8/layout/vList4"/>
    <dgm:cxn modelId="{DECDF330-3732-4017-A05C-517B3E10A3D9}" type="presParOf" srcId="{9FD4E554-A74B-4183-8889-72B31FAF614E}" destId="{53159AF6-731D-4A31-B51A-1A0D2914E3BB}" srcOrd="4" destOrd="0" presId="urn:microsoft.com/office/officeart/2005/8/layout/vList4"/>
    <dgm:cxn modelId="{6BC5F26D-6A7F-4526-B08B-466C4E888E19}" type="presParOf" srcId="{53159AF6-731D-4A31-B51A-1A0D2914E3BB}" destId="{6A0EEF67-2C6D-4F29-B104-3C5AC0A141B9}" srcOrd="0" destOrd="0" presId="urn:microsoft.com/office/officeart/2005/8/layout/vList4"/>
    <dgm:cxn modelId="{A7B79689-318F-4472-B5EA-045CA6D07EFB}" type="presParOf" srcId="{53159AF6-731D-4A31-B51A-1A0D2914E3BB}" destId="{5DCB965B-84E4-475E-8F46-6415ACE334EC}" srcOrd="1" destOrd="0" presId="urn:microsoft.com/office/officeart/2005/8/layout/vList4"/>
    <dgm:cxn modelId="{4E1A9AE1-AA7C-4061-9B64-0C09A2F6D001}" type="presParOf" srcId="{53159AF6-731D-4A31-B51A-1A0D2914E3BB}" destId="{507D3FDE-8086-48A6-B093-0C2AB02E67E1}" srcOrd="2" destOrd="0" presId="urn:microsoft.com/office/officeart/2005/8/layout/vList4"/>
    <dgm:cxn modelId="{1230531C-92B4-4E2A-A031-6B67396228F3}" type="presParOf" srcId="{9FD4E554-A74B-4183-8889-72B31FAF614E}" destId="{56B67543-2F1F-47E9-9059-4D258222994E}" srcOrd="5" destOrd="0" presId="urn:microsoft.com/office/officeart/2005/8/layout/vList4"/>
    <dgm:cxn modelId="{1B5191DE-A5B2-4809-8616-64547B0137B9}" type="presParOf" srcId="{9FD4E554-A74B-4183-8889-72B31FAF614E}" destId="{1CB3EC72-7D08-4508-93B7-8498BC42E8B7}" srcOrd="6" destOrd="0" presId="urn:microsoft.com/office/officeart/2005/8/layout/vList4"/>
    <dgm:cxn modelId="{E3991915-A965-4A10-8C4B-13B404D6F44E}" type="presParOf" srcId="{1CB3EC72-7D08-4508-93B7-8498BC42E8B7}" destId="{DEA0EA70-92DF-4A44-8839-C7FC66DAC02B}" srcOrd="0" destOrd="0" presId="urn:microsoft.com/office/officeart/2005/8/layout/vList4"/>
    <dgm:cxn modelId="{8CD5F896-81E6-4EA7-A050-A9F2737359CB}" type="presParOf" srcId="{1CB3EC72-7D08-4508-93B7-8498BC42E8B7}" destId="{59835753-2071-4E39-A1DC-441EC85EC9D8}" srcOrd="1" destOrd="0" presId="urn:microsoft.com/office/officeart/2005/8/layout/vList4"/>
    <dgm:cxn modelId="{01378069-3C05-47A9-AC99-3A4FB22838CF}" type="presParOf" srcId="{1CB3EC72-7D08-4508-93B7-8498BC42E8B7}" destId="{A1654845-D602-460F-8ABF-C27C8E7FD6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35957-5908-4C50-90F1-E4BA7468EC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91BCD-646B-4EF9-A25D-F6B1907DC555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effectLst>
          <a:softEdge rad="63500"/>
        </a:effectLst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предоставления льгот, социальных гарантий и компенсаций данным категориям лиц</a:t>
          </a:r>
          <a:endParaRPr lang="ru-RU" sz="2400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D7D61452-15E6-4CE4-9264-F792253A87DE}" type="parTrans" cxnId="{EB1E9DDB-DB60-4004-A511-B830027E2984}">
      <dgm:prSet/>
      <dgm:spPr/>
      <dgm:t>
        <a:bodyPr/>
        <a:lstStyle/>
        <a:p>
          <a:endParaRPr lang="ru-RU"/>
        </a:p>
      </dgm:t>
    </dgm:pt>
    <dgm:pt modelId="{02DD1AD2-8EA8-4290-A330-C52D13091154}" type="sibTrans" cxnId="{EB1E9DDB-DB60-4004-A511-B830027E2984}">
      <dgm:prSet/>
      <dgm:spPr/>
      <dgm:t>
        <a:bodyPr/>
        <a:lstStyle/>
        <a:p>
          <a:endParaRPr lang="ru-RU"/>
        </a:p>
      </dgm:t>
    </dgm:pt>
    <dgm:pt modelId="{6471E453-69FD-45EA-B771-85DD524C7CB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effectLst>
          <a:softEdge rad="63500"/>
        </a:effectLst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признания гражданина из числа указанных лиц безвестно отсутствующим</a:t>
          </a:r>
          <a:endParaRPr lang="ru-RU" sz="2400" b="1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2E56D829-5C9F-443E-9A54-9582EE800767}" type="parTrans" cxnId="{E3BAB526-A73E-4234-93CE-8F06C6460FED}">
      <dgm:prSet/>
      <dgm:spPr/>
      <dgm:t>
        <a:bodyPr/>
        <a:lstStyle/>
        <a:p>
          <a:endParaRPr lang="ru-RU"/>
        </a:p>
      </dgm:t>
    </dgm:pt>
    <dgm:pt modelId="{4929D45F-E81D-4B79-886D-99E5EBC97C12}" type="sibTrans" cxnId="{E3BAB526-A73E-4234-93CE-8F06C6460FED}">
      <dgm:prSet/>
      <dgm:spPr/>
      <dgm:t>
        <a:bodyPr/>
        <a:lstStyle/>
        <a:p>
          <a:endParaRPr lang="ru-RU"/>
        </a:p>
      </dgm:t>
    </dgm:pt>
    <dgm:pt modelId="{8F3BEE05-A6AA-439E-93AC-601A6D18907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softEdge rad="63500"/>
        </a:effectLst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объявления гражданина из числа указанных лиц умершим                    (за исключением членов их семей)</a:t>
          </a:r>
          <a:endParaRPr lang="ru-RU" sz="2400" b="1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58972820-D8AA-46D2-A9B2-2BBD1C7D121F}" type="parTrans" cxnId="{4AF21260-B87F-473B-AFCF-D1E141952B14}">
      <dgm:prSet/>
      <dgm:spPr/>
      <dgm:t>
        <a:bodyPr/>
        <a:lstStyle/>
        <a:p>
          <a:endParaRPr lang="ru-RU"/>
        </a:p>
      </dgm:t>
    </dgm:pt>
    <dgm:pt modelId="{CEA5D26D-22E5-4C43-9B59-80A0E10A7213}" type="sibTrans" cxnId="{4AF21260-B87F-473B-AFCF-D1E141952B14}">
      <dgm:prSet/>
      <dgm:spPr/>
      <dgm:t>
        <a:bodyPr/>
        <a:lstStyle/>
        <a:p>
          <a:endParaRPr lang="ru-RU"/>
        </a:p>
      </dgm:t>
    </dgm:pt>
    <dgm:pt modelId="{02EACC01-F11A-469C-BD09-87B899174796}" type="pres">
      <dgm:prSet presAssocID="{FB235957-5908-4C50-90F1-E4BA7468EC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6A4C00-4AE9-47CA-B20E-7E01F29D060D}" type="pres">
      <dgm:prSet presAssocID="{F6391BCD-646B-4EF9-A25D-F6B1907DC555}" presName="hierRoot1" presStyleCnt="0">
        <dgm:presLayoutVars>
          <dgm:hierBranch val="init"/>
        </dgm:presLayoutVars>
      </dgm:prSet>
      <dgm:spPr/>
    </dgm:pt>
    <dgm:pt modelId="{D78CD399-25BC-48BA-8095-332FA16ED170}" type="pres">
      <dgm:prSet presAssocID="{F6391BCD-646B-4EF9-A25D-F6B1907DC555}" presName="rootComposite1" presStyleCnt="0"/>
      <dgm:spPr/>
    </dgm:pt>
    <dgm:pt modelId="{450F0019-D04C-4DF9-8980-02B1C12FA1C4}" type="pres">
      <dgm:prSet presAssocID="{F6391BCD-646B-4EF9-A25D-F6B1907DC555}" presName="rootText1" presStyleLbl="node0" presStyleIdx="0" presStyleCnt="3" custScaleX="74417" custScaleY="108766" custLinFactNeighborX="5472" custLinFactNeighborY="19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EE6CD-2433-40C3-BD0C-5E5BB64DE544}" type="pres">
      <dgm:prSet presAssocID="{F6391BCD-646B-4EF9-A25D-F6B1907DC5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F8B59E-9E3D-459F-B433-DF2FA8FBDE62}" type="pres">
      <dgm:prSet presAssocID="{F6391BCD-646B-4EF9-A25D-F6B1907DC555}" presName="hierChild2" presStyleCnt="0"/>
      <dgm:spPr/>
    </dgm:pt>
    <dgm:pt modelId="{7539AE2D-A59B-4409-9A99-EF3224F831D3}" type="pres">
      <dgm:prSet presAssocID="{F6391BCD-646B-4EF9-A25D-F6B1907DC555}" presName="hierChild3" presStyleCnt="0"/>
      <dgm:spPr/>
    </dgm:pt>
    <dgm:pt modelId="{33CCF660-78DA-4736-A51F-EADECA5578CA}" type="pres">
      <dgm:prSet presAssocID="{6471E453-69FD-45EA-B771-85DD524C7CBE}" presName="hierRoot1" presStyleCnt="0">
        <dgm:presLayoutVars>
          <dgm:hierBranch val="init"/>
        </dgm:presLayoutVars>
      </dgm:prSet>
      <dgm:spPr/>
    </dgm:pt>
    <dgm:pt modelId="{84C3D803-4F17-4B6D-A84A-0136A448C177}" type="pres">
      <dgm:prSet presAssocID="{6471E453-69FD-45EA-B771-85DD524C7CBE}" presName="rootComposite1" presStyleCnt="0"/>
      <dgm:spPr/>
    </dgm:pt>
    <dgm:pt modelId="{1AE52615-9F76-4FA3-B9D1-357958601392}" type="pres">
      <dgm:prSet presAssocID="{6471E453-69FD-45EA-B771-85DD524C7CBE}" presName="rootText1" presStyleLbl="node0" presStyleIdx="1" presStyleCnt="3" custScaleX="76558" custScaleY="103212" custLinFactNeighborX="2621" custLinFactNeighborY="51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FD9DB-9011-49A4-A173-6222CD6C450D}" type="pres">
      <dgm:prSet presAssocID="{6471E453-69FD-45EA-B771-85DD524C7C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35854B-5DF2-490E-97FD-C02819C74EA6}" type="pres">
      <dgm:prSet presAssocID="{6471E453-69FD-45EA-B771-85DD524C7CBE}" presName="hierChild2" presStyleCnt="0"/>
      <dgm:spPr/>
    </dgm:pt>
    <dgm:pt modelId="{DA42B3C9-AAAF-4C04-BB42-008E7F8E0E83}" type="pres">
      <dgm:prSet presAssocID="{6471E453-69FD-45EA-B771-85DD524C7CBE}" presName="hierChild3" presStyleCnt="0"/>
      <dgm:spPr/>
    </dgm:pt>
    <dgm:pt modelId="{CD8A2F5C-A0B2-46BF-B9FB-67BE213D9DB3}" type="pres">
      <dgm:prSet presAssocID="{8F3BEE05-A6AA-439E-93AC-601A6D18907F}" presName="hierRoot1" presStyleCnt="0">
        <dgm:presLayoutVars>
          <dgm:hierBranch val="init"/>
        </dgm:presLayoutVars>
      </dgm:prSet>
      <dgm:spPr/>
    </dgm:pt>
    <dgm:pt modelId="{F149F671-A29F-4872-A499-86D163206704}" type="pres">
      <dgm:prSet presAssocID="{8F3BEE05-A6AA-439E-93AC-601A6D18907F}" presName="rootComposite1" presStyleCnt="0"/>
      <dgm:spPr/>
    </dgm:pt>
    <dgm:pt modelId="{E1001473-5514-4A03-966B-8E27A66CCDB2}" type="pres">
      <dgm:prSet presAssocID="{8F3BEE05-A6AA-439E-93AC-601A6D18907F}" presName="rootText1" presStyleLbl="node0" presStyleIdx="2" presStyleCnt="3" custScaleX="61941" custScaleY="103895" custLinFactNeighborX="-5880" custLinFactNeighborY="28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C1F5B-6812-4B04-A953-EA19522257FB}" type="pres">
      <dgm:prSet presAssocID="{8F3BEE05-A6AA-439E-93AC-601A6D1890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339CAF5-D7AC-4354-AB12-1E41BEFFC86D}" type="pres">
      <dgm:prSet presAssocID="{8F3BEE05-A6AA-439E-93AC-601A6D18907F}" presName="hierChild2" presStyleCnt="0"/>
      <dgm:spPr/>
    </dgm:pt>
    <dgm:pt modelId="{312203AC-3E34-49D7-8CE2-29089FD2EB70}" type="pres">
      <dgm:prSet presAssocID="{8F3BEE05-A6AA-439E-93AC-601A6D18907F}" presName="hierChild3" presStyleCnt="0"/>
      <dgm:spPr/>
    </dgm:pt>
  </dgm:ptLst>
  <dgm:cxnLst>
    <dgm:cxn modelId="{BAA4698D-F1A2-4C35-8CD6-9F27C261569C}" type="presOf" srcId="{6471E453-69FD-45EA-B771-85DD524C7CBE}" destId="{1AE52615-9F76-4FA3-B9D1-357958601392}" srcOrd="0" destOrd="0" presId="urn:microsoft.com/office/officeart/2005/8/layout/orgChart1"/>
    <dgm:cxn modelId="{E4E78063-9F48-4FA7-90EB-5822278CF9B1}" type="presOf" srcId="{F6391BCD-646B-4EF9-A25D-F6B1907DC555}" destId="{13FEE6CD-2433-40C3-BD0C-5E5BB64DE544}" srcOrd="1" destOrd="0" presId="urn:microsoft.com/office/officeart/2005/8/layout/orgChart1"/>
    <dgm:cxn modelId="{3A5EDFA4-4FAB-447C-8D40-A7EB6EA95E70}" type="presOf" srcId="{FB235957-5908-4C50-90F1-E4BA7468EC18}" destId="{02EACC01-F11A-469C-BD09-87B899174796}" srcOrd="0" destOrd="0" presId="urn:microsoft.com/office/officeart/2005/8/layout/orgChart1"/>
    <dgm:cxn modelId="{A2E19459-56CD-47D1-B47F-E6EE4978AB9F}" type="presOf" srcId="{6471E453-69FD-45EA-B771-85DD524C7CBE}" destId="{A32FD9DB-9011-49A4-A173-6222CD6C450D}" srcOrd="1" destOrd="0" presId="urn:microsoft.com/office/officeart/2005/8/layout/orgChart1"/>
    <dgm:cxn modelId="{97683DBB-F3E5-41F1-9AF0-EB943D718931}" type="presOf" srcId="{F6391BCD-646B-4EF9-A25D-F6B1907DC555}" destId="{450F0019-D04C-4DF9-8980-02B1C12FA1C4}" srcOrd="0" destOrd="0" presId="urn:microsoft.com/office/officeart/2005/8/layout/orgChart1"/>
    <dgm:cxn modelId="{AD87A480-086A-41B6-831B-5C3744EEF56D}" type="presOf" srcId="{8F3BEE05-A6AA-439E-93AC-601A6D18907F}" destId="{E1001473-5514-4A03-966B-8E27A66CCDB2}" srcOrd="0" destOrd="0" presId="urn:microsoft.com/office/officeart/2005/8/layout/orgChart1"/>
    <dgm:cxn modelId="{4AF21260-B87F-473B-AFCF-D1E141952B14}" srcId="{FB235957-5908-4C50-90F1-E4BA7468EC18}" destId="{8F3BEE05-A6AA-439E-93AC-601A6D18907F}" srcOrd="2" destOrd="0" parTransId="{58972820-D8AA-46D2-A9B2-2BBD1C7D121F}" sibTransId="{CEA5D26D-22E5-4C43-9B59-80A0E10A7213}"/>
    <dgm:cxn modelId="{621A7F22-EF39-4358-A3D3-F8BD7B232CB8}" type="presOf" srcId="{8F3BEE05-A6AA-439E-93AC-601A6D18907F}" destId="{128C1F5B-6812-4B04-A953-EA19522257FB}" srcOrd="1" destOrd="0" presId="urn:microsoft.com/office/officeart/2005/8/layout/orgChart1"/>
    <dgm:cxn modelId="{E3BAB526-A73E-4234-93CE-8F06C6460FED}" srcId="{FB235957-5908-4C50-90F1-E4BA7468EC18}" destId="{6471E453-69FD-45EA-B771-85DD524C7CBE}" srcOrd="1" destOrd="0" parTransId="{2E56D829-5C9F-443E-9A54-9582EE800767}" sibTransId="{4929D45F-E81D-4B79-886D-99E5EBC97C12}"/>
    <dgm:cxn modelId="{EB1E9DDB-DB60-4004-A511-B830027E2984}" srcId="{FB235957-5908-4C50-90F1-E4BA7468EC18}" destId="{F6391BCD-646B-4EF9-A25D-F6B1907DC555}" srcOrd="0" destOrd="0" parTransId="{D7D61452-15E6-4CE4-9264-F792253A87DE}" sibTransId="{02DD1AD2-8EA8-4290-A330-C52D13091154}"/>
    <dgm:cxn modelId="{CE06D492-AE1C-4CE2-8266-167A1B9B17A5}" type="presParOf" srcId="{02EACC01-F11A-469C-BD09-87B899174796}" destId="{456A4C00-4AE9-47CA-B20E-7E01F29D060D}" srcOrd="0" destOrd="0" presId="urn:microsoft.com/office/officeart/2005/8/layout/orgChart1"/>
    <dgm:cxn modelId="{4996DA34-B07B-43BA-99B3-A07894D99E52}" type="presParOf" srcId="{456A4C00-4AE9-47CA-B20E-7E01F29D060D}" destId="{D78CD399-25BC-48BA-8095-332FA16ED170}" srcOrd="0" destOrd="0" presId="urn:microsoft.com/office/officeart/2005/8/layout/orgChart1"/>
    <dgm:cxn modelId="{B9BE9B87-4C9C-4CAC-A232-171DB85F6DFB}" type="presParOf" srcId="{D78CD399-25BC-48BA-8095-332FA16ED170}" destId="{450F0019-D04C-4DF9-8980-02B1C12FA1C4}" srcOrd="0" destOrd="0" presId="urn:microsoft.com/office/officeart/2005/8/layout/orgChart1"/>
    <dgm:cxn modelId="{F26C8613-A33C-44C2-AEB5-D5542247D6D3}" type="presParOf" srcId="{D78CD399-25BC-48BA-8095-332FA16ED170}" destId="{13FEE6CD-2433-40C3-BD0C-5E5BB64DE544}" srcOrd="1" destOrd="0" presId="urn:microsoft.com/office/officeart/2005/8/layout/orgChart1"/>
    <dgm:cxn modelId="{F8D8FAE7-4CD3-441E-B612-46F265F0AC94}" type="presParOf" srcId="{456A4C00-4AE9-47CA-B20E-7E01F29D060D}" destId="{DDF8B59E-9E3D-459F-B433-DF2FA8FBDE62}" srcOrd="1" destOrd="0" presId="urn:microsoft.com/office/officeart/2005/8/layout/orgChart1"/>
    <dgm:cxn modelId="{761ADF8C-48BF-42F9-B5F5-326FD7677657}" type="presParOf" srcId="{456A4C00-4AE9-47CA-B20E-7E01F29D060D}" destId="{7539AE2D-A59B-4409-9A99-EF3224F831D3}" srcOrd="2" destOrd="0" presId="urn:microsoft.com/office/officeart/2005/8/layout/orgChart1"/>
    <dgm:cxn modelId="{8C4F2954-BEA3-4A27-9EDC-E88BDEA28610}" type="presParOf" srcId="{02EACC01-F11A-469C-BD09-87B899174796}" destId="{33CCF660-78DA-4736-A51F-EADECA5578CA}" srcOrd="1" destOrd="0" presId="urn:microsoft.com/office/officeart/2005/8/layout/orgChart1"/>
    <dgm:cxn modelId="{52A24BCA-E7E6-4C8A-81F6-2F789256D653}" type="presParOf" srcId="{33CCF660-78DA-4736-A51F-EADECA5578CA}" destId="{84C3D803-4F17-4B6D-A84A-0136A448C177}" srcOrd="0" destOrd="0" presId="urn:microsoft.com/office/officeart/2005/8/layout/orgChart1"/>
    <dgm:cxn modelId="{2F3BDCCE-2AD3-4BF1-A294-44271EC707F7}" type="presParOf" srcId="{84C3D803-4F17-4B6D-A84A-0136A448C177}" destId="{1AE52615-9F76-4FA3-B9D1-357958601392}" srcOrd="0" destOrd="0" presId="urn:microsoft.com/office/officeart/2005/8/layout/orgChart1"/>
    <dgm:cxn modelId="{7D06BE26-9120-4067-AD48-689F96522AC4}" type="presParOf" srcId="{84C3D803-4F17-4B6D-A84A-0136A448C177}" destId="{A32FD9DB-9011-49A4-A173-6222CD6C450D}" srcOrd="1" destOrd="0" presId="urn:microsoft.com/office/officeart/2005/8/layout/orgChart1"/>
    <dgm:cxn modelId="{7808E5B3-1767-4F87-9A72-8489F2B7E354}" type="presParOf" srcId="{33CCF660-78DA-4736-A51F-EADECA5578CA}" destId="{6F35854B-5DF2-490E-97FD-C02819C74EA6}" srcOrd="1" destOrd="0" presId="urn:microsoft.com/office/officeart/2005/8/layout/orgChart1"/>
    <dgm:cxn modelId="{D1EF0791-B789-4F75-9BE7-65590B0831BC}" type="presParOf" srcId="{33CCF660-78DA-4736-A51F-EADECA5578CA}" destId="{DA42B3C9-AAAF-4C04-BB42-008E7F8E0E83}" srcOrd="2" destOrd="0" presId="urn:microsoft.com/office/officeart/2005/8/layout/orgChart1"/>
    <dgm:cxn modelId="{0FE62B86-E088-4BF0-8662-A8BCB87D17F9}" type="presParOf" srcId="{02EACC01-F11A-469C-BD09-87B899174796}" destId="{CD8A2F5C-A0B2-46BF-B9FB-67BE213D9DB3}" srcOrd="2" destOrd="0" presId="urn:microsoft.com/office/officeart/2005/8/layout/orgChart1"/>
    <dgm:cxn modelId="{DCE77E43-573D-40A8-A357-A77F407A36AE}" type="presParOf" srcId="{CD8A2F5C-A0B2-46BF-B9FB-67BE213D9DB3}" destId="{F149F671-A29F-4872-A499-86D163206704}" srcOrd="0" destOrd="0" presId="urn:microsoft.com/office/officeart/2005/8/layout/orgChart1"/>
    <dgm:cxn modelId="{C14D5939-F4AC-4100-BE56-A3FAB0A69FD7}" type="presParOf" srcId="{F149F671-A29F-4872-A499-86D163206704}" destId="{E1001473-5514-4A03-966B-8E27A66CCDB2}" srcOrd="0" destOrd="0" presId="urn:microsoft.com/office/officeart/2005/8/layout/orgChart1"/>
    <dgm:cxn modelId="{4AB52B95-B979-4B33-AF8C-CB0FF19D5386}" type="presParOf" srcId="{F149F671-A29F-4872-A499-86D163206704}" destId="{128C1F5B-6812-4B04-A953-EA19522257FB}" srcOrd="1" destOrd="0" presId="urn:microsoft.com/office/officeart/2005/8/layout/orgChart1"/>
    <dgm:cxn modelId="{C50DC503-2097-4AE8-9ADB-BBC8EDEE2009}" type="presParOf" srcId="{CD8A2F5C-A0B2-46BF-B9FB-67BE213D9DB3}" destId="{B339CAF5-D7AC-4354-AB12-1E41BEFFC86D}" srcOrd="1" destOrd="0" presId="urn:microsoft.com/office/officeart/2005/8/layout/orgChart1"/>
    <dgm:cxn modelId="{157042D9-032C-43AB-9E25-645A198D2956}" type="presParOf" srcId="{CD8A2F5C-A0B2-46BF-B9FB-67BE213D9DB3}" destId="{312203AC-3E34-49D7-8CE2-29089FD2E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81476-7C7A-4498-948D-143D372E4ABB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DBC687B-D7B2-4D0B-AD27-73246E3AD37B}">
      <dgm:prSet/>
      <dgm:spPr/>
      <dgm:t>
        <a:bodyPr/>
        <a:lstStyle/>
        <a:p>
          <a:pPr rtl="0"/>
          <a:r>
            <a:rPr lang="ru-RU" dirty="0" smtClean="0"/>
            <a:t>Беседа с гражданином, заполнение согласия на обработку персональных данных, заявления на оказание бесплатной юридической помощи  </a:t>
          </a:r>
          <a:endParaRPr lang="ru-RU" dirty="0"/>
        </a:p>
      </dgm:t>
    </dgm:pt>
    <dgm:pt modelId="{EDD1D5C0-91B2-4303-8A75-AD3783CCDEE2}" type="parTrans" cxnId="{FD3605BE-6837-4703-B03F-17941712431D}">
      <dgm:prSet/>
      <dgm:spPr/>
      <dgm:t>
        <a:bodyPr/>
        <a:lstStyle/>
        <a:p>
          <a:endParaRPr lang="ru-RU"/>
        </a:p>
      </dgm:t>
    </dgm:pt>
    <dgm:pt modelId="{CDBB19E8-168F-46BB-B78E-31984F965642}" type="sibTrans" cxnId="{FD3605BE-6837-4703-B03F-17941712431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5931A1-255A-4946-A6F0-5BDED29F66D7}" type="pres">
      <dgm:prSet presAssocID="{17781476-7C7A-4498-948D-143D372E4A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52D70B-FC0D-4C2F-A78A-EC9D3C875349}" type="pres">
      <dgm:prSet presAssocID="{ADBC687B-D7B2-4D0B-AD27-73246E3AD37B}" presName="parTx1" presStyleLbl="node1" presStyleIdx="0" presStyleCnt="1" custScaleX="113064" custScaleY="167846"/>
      <dgm:spPr/>
      <dgm:t>
        <a:bodyPr/>
        <a:lstStyle/>
        <a:p>
          <a:endParaRPr lang="ru-RU"/>
        </a:p>
      </dgm:t>
    </dgm:pt>
    <dgm:pt modelId="{04D267BA-661D-401C-AD09-E24C1588AB4C}" type="pres">
      <dgm:prSet presAssocID="{CDBB19E8-168F-46BB-B78E-31984F965642}" presName="picture1" presStyleCnt="0"/>
      <dgm:spPr/>
    </dgm:pt>
    <dgm:pt modelId="{56D21303-A99C-43D6-B489-1DBF64A89DF3}" type="pres">
      <dgm:prSet presAssocID="{CDBB19E8-168F-46BB-B78E-31984F965642}" presName="imageRepeatNode" presStyleLbl="fgImgPlace1" presStyleIdx="0" presStyleCnt="1" custLinFactNeighborX="-35903" custLinFactNeighborY="-5253"/>
      <dgm:spPr/>
      <dgm:t>
        <a:bodyPr/>
        <a:lstStyle/>
        <a:p>
          <a:endParaRPr lang="ru-RU"/>
        </a:p>
      </dgm:t>
    </dgm:pt>
  </dgm:ptLst>
  <dgm:cxnLst>
    <dgm:cxn modelId="{D49B46AE-B44C-4213-A4A3-A7064650EDD4}" type="presOf" srcId="{ADBC687B-D7B2-4D0B-AD27-73246E3AD37B}" destId="{6052D70B-FC0D-4C2F-A78A-EC9D3C875349}" srcOrd="0" destOrd="0" presId="urn:microsoft.com/office/officeart/2008/layout/AscendingPictureAccentProcess"/>
    <dgm:cxn modelId="{B8AAB4AD-E97E-4AF7-A1C7-C7ED633A6E44}" type="presOf" srcId="{17781476-7C7A-4498-948D-143D372E4ABB}" destId="{675931A1-255A-4946-A6F0-5BDED29F66D7}" srcOrd="0" destOrd="0" presId="urn:microsoft.com/office/officeart/2008/layout/AscendingPictureAccentProcess"/>
    <dgm:cxn modelId="{FAC84B6E-083B-47DF-8C3B-7F879ADE918B}" type="presOf" srcId="{CDBB19E8-168F-46BB-B78E-31984F965642}" destId="{56D21303-A99C-43D6-B489-1DBF64A89DF3}" srcOrd="0" destOrd="0" presId="urn:microsoft.com/office/officeart/2008/layout/AscendingPictureAccentProcess"/>
    <dgm:cxn modelId="{FD3605BE-6837-4703-B03F-17941712431D}" srcId="{17781476-7C7A-4498-948D-143D372E4ABB}" destId="{ADBC687B-D7B2-4D0B-AD27-73246E3AD37B}" srcOrd="0" destOrd="0" parTransId="{EDD1D5C0-91B2-4303-8A75-AD3783CCDEE2}" sibTransId="{CDBB19E8-168F-46BB-B78E-31984F965642}"/>
    <dgm:cxn modelId="{81CD5FDF-32F7-44D7-BFEF-CFA249C95228}" type="presParOf" srcId="{675931A1-255A-4946-A6F0-5BDED29F66D7}" destId="{6052D70B-FC0D-4C2F-A78A-EC9D3C875349}" srcOrd="0" destOrd="0" presId="urn:microsoft.com/office/officeart/2008/layout/AscendingPictureAccentProcess"/>
    <dgm:cxn modelId="{C65729B2-6C08-43B2-A838-DC9E80FE7B0D}" type="presParOf" srcId="{675931A1-255A-4946-A6F0-5BDED29F66D7}" destId="{04D267BA-661D-401C-AD09-E24C1588AB4C}" srcOrd="1" destOrd="0" presId="urn:microsoft.com/office/officeart/2008/layout/AscendingPictureAccentProcess"/>
    <dgm:cxn modelId="{3869A6C1-BDBA-48A6-9C7A-F772E8464E3E}" type="presParOf" srcId="{04D267BA-661D-401C-AD09-E24C1588AB4C}" destId="{56D21303-A99C-43D6-B489-1DBF64A89DF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42DB1-E98E-46EB-9328-B602C152C8C1}" type="doc">
      <dgm:prSet loTypeId="urn:microsoft.com/office/officeart/2005/8/layout/hList7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BAD97C-3924-4221-8744-0A76D9A6D93C}">
      <dgm:prSet custT="1"/>
      <dgm:spPr/>
      <dgm:t>
        <a:bodyPr/>
        <a:lstStyle/>
        <a:p>
          <a:pPr rtl="0"/>
          <a:r>
            <a:rPr lang="ru-RU" sz="2000" dirty="0" smtClean="0"/>
            <a:t>Юрисконсульт Бюро проводит анализ документов, изучение обстоятельств, озвученных заявителем; </a:t>
          </a:r>
        </a:p>
        <a:p>
          <a:pPr rtl="0"/>
          <a:r>
            <a:rPr lang="ru-RU" sz="2000" dirty="0" smtClean="0"/>
            <a:t>определяет, попадает ли спорное правоотношение в категорию, для которой предусмотрена бесплатная юридическая помощь</a:t>
          </a:r>
          <a:endParaRPr lang="ru-RU" sz="2000" dirty="0"/>
        </a:p>
      </dgm:t>
    </dgm:pt>
    <dgm:pt modelId="{2D44BAD3-1E73-4D91-8419-F416962D9505}" type="parTrans" cxnId="{9E5E430F-D6AC-435B-AB7A-904E840574C4}">
      <dgm:prSet/>
      <dgm:spPr/>
      <dgm:t>
        <a:bodyPr/>
        <a:lstStyle/>
        <a:p>
          <a:endParaRPr lang="ru-RU"/>
        </a:p>
      </dgm:t>
    </dgm:pt>
    <dgm:pt modelId="{7A3D1C7C-3F78-4A60-8C3A-AE243E13CCEF}" type="sibTrans" cxnId="{9E5E430F-D6AC-435B-AB7A-904E840574C4}">
      <dgm:prSet/>
      <dgm:spPr/>
      <dgm:t>
        <a:bodyPr/>
        <a:lstStyle/>
        <a:p>
          <a:endParaRPr lang="ru-RU"/>
        </a:p>
      </dgm:t>
    </dgm:pt>
    <dgm:pt modelId="{B0354EE3-2846-4F27-BE10-7C3D76441930}">
      <dgm:prSet custT="1"/>
      <dgm:spPr/>
      <dgm:t>
        <a:bodyPr/>
        <a:lstStyle/>
        <a:p>
          <a:pPr rtl="0"/>
          <a:r>
            <a:rPr lang="ru-RU" sz="2400" dirty="0" smtClean="0"/>
            <a:t>Юрисконсульт Бюро на основании документов, предъявленных гражданином, определяет статус заявителя: имеет ли он право на обращение за бесплатной юридической помощью </a:t>
          </a:r>
          <a:endParaRPr lang="ru-RU" sz="2400" dirty="0"/>
        </a:p>
      </dgm:t>
    </dgm:pt>
    <dgm:pt modelId="{4A0C21BA-39A6-4178-84B5-2886258843CF}" type="parTrans" cxnId="{FCB7F50E-57B5-40DE-8F6A-6778A341F4CF}">
      <dgm:prSet/>
      <dgm:spPr/>
      <dgm:t>
        <a:bodyPr/>
        <a:lstStyle/>
        <a:p>
          <a:endParaRPr lang="ru-RU"/>
        </a:p>
      </dgm:t>
    </dgm:pt>
    <dgm:pt modelId="{EFBABEFB-4033-4AFB-AF77-E684D003F7BC}" type="sibTrans" cxnId="{FCB7F50E-57B5-40DE-8F6A-6778A341F4CF}">
      <dgm:prSet/>
      <dgm:spPr/>
      <dgm:t>
        <a:bodyPr/>
        <a:lstStyle/>
        <a:p>
          <a:endParaRPr lang="ru-RU"/>
        </a:p>
      </dgm:t>
    </dgm:pt>
    <dgm:pt modelId="{5EFEB498-C12D-4E1F-93FD-2AC3C198464F}" type="pres">
      <dgm:prSet presAssocID="{E9742DB1-E98E-46EB-9328-B602C152C8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294FB-187D-400F-A1A7-AA82BCD3C3D4}" type="pres">
      <dgm:prSet presAssocID="{E9742DB1-E98E-46EB-9328-B602C152C8C1}" presName="fgShape" presStyleLbl="fgShp" presStyleIdx="0" presStyleCnt="1"/>
      <dgm:spPr/>
    </dgm:pt>
    <dgm:pt modelId="{B752FA5C-55C0-4341-9CD9-2ADEB580F0F3}" type="pres">
      <dgm:prSet presAssocID="{E9742DB1-E98E-46EB-9328-B602C152C8C1}" presName="linComp" presStyleCnt="0"/>
      <dgm:spPr/>
    </dgm:pt>
    <dgm:pt modelId="{83DB91C1-8890-4FA1-98F2-B3EE297EB387}" type="pres">
      <dgm:prSet presAssocID="{96BAD97C-3924-4221-8744-0A76D9A6D93C}" presName="compNode" presStyleCnt="0"/>
      <dgm:spPr/>
    </dgm:pt>
    <dgm:pt modelId="{50B4CA94-B9F0-42A5-8BA9-A832DF9A3AB5}" type="pres">
      <dgm:prSet presAssocID="{96BAD97C-3924-4221-8744-0A76D9A6D93C}" presName="bkgdShape" presStyleLbl="node1" presStyleIdx="0" presStyleCnt="2"/>
      <dgm:spPr/>
      <dgm:t>
        <a:bodyPr/>
        <a:lstStyle/>
        <a:p>
          <a:endParaRPr lang="ru-RU"/>
        </a:p>
      </dgm:t>
    </dgm:pt>
    <dgm:pt modelId="{CFF3B4E8-483B-4DA8-B1AE-3C9EFFDAD42F}" type="pres">
      <dgm:prSet presAssocID="{96BAD97C-3924-4221-8744-0A76D9A6D93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F9787-A48F-4700-ACD6-36ED9A55066F}" type="pres">
      <dgm:prSet presAssocID="{96BAD97C-3924-4221-8744-0A76D9A6D93C}" presName="invisiNode" presStyleLbl="node1" presStyleIdx="0" presStyleCnt="2"/>
      <dgm:spPr/>
    </dgm:pt>
    <dgm:pt modelId="{ABB04D7B-F0A1-4E7E-90BF-C33FD21A54A4}" type="pres">
      <dgm:prSet presAssocID="{96BAD97C-3924-4221-8744-0A76D9A6D93C}" presName="imagNode" presStyleLbl="fgImgPlace1" presStyleIdx="0" presStyleCnt="2" custLinFactNeighborX="-7292" custLinFactNeighborY="-133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C21A37-19B0-4DA4-B416-75FE41008F81}" type="pres">
      <dgm:prSet presAssocID="{7A3D1C7C-3F78-4A60-8C3A-AE243E13CC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9CA225-678B-4DF6-B814-3D228C66F184}" type="pres">
      <dgm:prSet presAssocID="{B0354EE3-2846-4F27-BE10-7C3D76441930}" presName="compNode" presStyleCnt="0"/>
      <dgm:spPr/>
    </dgm:pt>
    <dgm:pt modelId="{20169820-3AE7-44EC-AC87-824407B644AB}" type="pres">
      <dgm:prSet presAssocID="{B0354EE3-2846-4F27-BE10-7C3D76441930}" presName="bkgdShape" presStyleLbl="node1" presStyleIdx="1" presStyleCnt="2"/>
      <dgm:spPr/>
      <dgm:t>
        <a:bodyPr/>
        <a:lstStyle/>
        <a:p>
          <a:endParaRPr lang="ru-RU"/>
        </a:p>
      </dgm:t>
    </dgm:pt>
    <dgm:pt modelId="{1C95707F-1579-40F8-934C-D5A924EFDE9F}" type="pres">
      <dgm:prSet presAssocID="{B0354EE3-2846-4F27-BE10-7C3D7644193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C0537-F4F8-4BAF-BA4E-A86D5E1D5E16}" type="pres">
      <dgm:prSet presAssocID="{B0354EE3-2846-4F27-BE10-7C3D76441930}" presName="invisiNode" presStyleLbl="node1" presStyleIdx="1" presStyleCnt="2"/>
      <dgm:spPr/>
    </dgm:pt>
    <dgm:pt modelId="{282AD990-9761-45B2-8442-8ED19AAD13CC}" type="pres">
      <dgm:prSet presAssocID="{B0354EE3-2846-4F27-BE10-7C3D76441930}" presName="imagNode" presStyleLbl="fgImgPlace1" presStyleIdx="1" presStyleCnt="2" custLinFactNeighborX="0" custLinFactNeighborY="-132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CB7F50E-57B5-40DE-8F6A-6778A341F4CF}" srcId="{E9742DB1-E98E-46EB-9328-B602C152C8C1}" destId="{B0354EE3-2846-4F27-BE10-7C3D76441930}" srcOrd="1" destOrd="0" parTransId="{4A0C21BA-39A6-4178-84B5-2886258843CF}" sibTransId="{EFBABEFB-4033-4AFB-AF77-E684D003F7BC}"/>
    <dgm:cxn modelId="{71451D69-25F6-491A-80C4-3C984B510174}" type="presOf" srcId="{7A3D1C7C-3F78-4A60-8C3A-AE243E13CCEF}" destId="{5BC21A37-19B0-4DA4-B416-75FE41008F81}" srcOrd="0" destOrd="0" presId="urn:microsoft.com/office/officeart/2005/8/layout/hList7"/>
    <dgm:cxn modelId="{9E5E430F-D6AC-435B-AB7A-904E840574C4}" srcId="{E9742DB1-E98E-46EB-9328-B602C152C8C1}" destId="{96BAD97C-3924-4221-8744-0A76D9A6D93C}" srcOrd="0" destOrd="0" parTransId="{2D44BAD3-1E73-4D91-8419-F416962D9505}" sibTransId="{7A3D1C7C-3F78-4A60-8C3A-AE243E13CCEF}"/>
    <dgm:cxn modelId="{93B81C97-596A-4C7E-BA0C-5F63C061FC7D}" type="presOf" srcId="{96BAD97C-3924-4221-8744-0A76D9A6D93C}" destId="{50B4CA94-B9F0-42A5-8BA9-A832DF9A3AB5}" srcOrd="0" destOrd="0" presId="urn:microsoft.com/office/officeart/2005/8/layout/hList7"/>
    <dgm:cxn modelId="{F00E8980-85E8-4220-B0F7-86B9A8B15502}" type="presOf" srcId="{B0354EE3-2846-4F27-BE10-7C3D76441930}" destId="{20169820-3AE7-44EC-AC87-824407B644AB}" srcOrd="0" destOrd="0" presId="urn:microsoft.com/office/officeart/2005/8/layout/hList7"/>
    <dgm:cxn modelId="{2B14D26A-24B6-4F61-8DC6-54ED68D9ABA2}" type="presOf" srcId="{E9742DB1-E98E-46EB-9328-B602C152C8C1}" destId="{5EFEB498-C12D-4E1F-93FD-2AC3C198464F}" srcOrd="0" destOrd="0" presId="urn:microsoft.com/office/officeart/2005/8/layout/hList7"/>
    <dgm:cxn modelId="{45E0C52B-3AD8-4D51-92C7-5FBE72B3D902}" type="presOf" srcId="{B0354EE3-2846-4F27-BE10-7C3D76441930}" destId="{1C95707F-1579-40F8-934C-D5A924EFDE9F}" srcOrd="1" destOrd="0" presId="urn:microsoft.com/office/officeart/2005/8/layout/hList7"/>
    <dgm:cxn modelId="{8A792BAC-D36A-4C2F-8C26-B6AC96B8A555}" type="presOf" srcId="{96BAD97C-3924-4221-8744-0A76D9A6D93C}" destId="{CFF3B4E8-483B-4DA8-B1AE-3C9EFFDAD42F}" srcOrd="1" destOrd="0" presId="urn:microsoft.com/office/officeart/2005/8/layout/hList7"/>
    <dgm:cxn modelId="{FCF11973-DB72-4885-B0EE-EDA9E7ADD2C6}" type="presParOf" srcId="{5EFEB498-C12D-4E1F-93FD-2AC3C198464F}" destId="{10B294FB-187D-400F-A1A7-AA82BCD3C3D4}" srcOrd="0" destOrd="0" presId="urn:microsoft.com/office/officeart/2005/8/layout/hList7"/>
    <dgm:cxn modelId="{02E26267-6298-4A5B-8ACE-7F3CD5946713}" type="presParOf" srcId="{5EFEB498-C12D-4E1F-93FD-2AC3C198464F}" destId="{B752FA5C-55C0-4341-9CD9-2ADEB580F0F3}" srcOrd="1" destOrd="0" presId="urn:microsoft.com/office/officeart/2005/8/layout/hList7"/>
    <dgm:cxn modelId="{86008112-69F0-4EBA-AC47-5405490EDE5B}" type="presParOf" srcId="{B752FA5C-55C0-4341-9CD9-2ADEB580F0F3}" destId="{83DB91C1-8890-4FA1-98F2-B3EE297EB387}" srcOrd="0" destOrd="0" presId="urn:microsoft.com/office/officeart/2005/8/layout/hList7"/>
    <dgm:cxn modelId="{2D568FA5-A8F2-4D83-8BCC-1CC5C2D8DF01}" type="presParOf" srcId="{83DB91C1-8890-4FA1-98F2-B3EE297EB387}" destId="{50B4CA94-B9F0-42A5-8BA9-A832DF9A3AB5}" srcOrd="0" destOrd="0" presId="urn:microsoft.com/office/officeart/2005/8/layout/hList7"/>
    <dgm:cxn modelId="{C67A453E-1709-416C-98DB-7BD4958B92EC}" type="presParOf" srcId="{83DB91C1-8890-4FA1-98F2-B3EE297EB387}" destId="{CFF3B4E8-483B-4DA8-B1AE-3C9EFFDAD42F}" srcOrd="1" destOrd="0" presId="urn:microsoft.com/office/officeart/2005/8/layout/hList7"/>
    <dgm:cxn modelId="{349D0BD4-1B78-4EE8-858B-15EDA5323C67}" type="presParOf" srcId="{83DB91C1-8890-4FA1-98F2-B3EE297EB387}" destId="{72FF9787-A48F-4700-ACD6-36ED9A55066F}" srcOrd="2" destOrd="0" presId="urn:microsoft.com/office/officeart/2005/8/layout/hList7"/>
    <dgm:cxn modelId="{30584CCA-8831-44FF-8C01-26A8B7C09E15}" type="presParOf" srcId="{83DB91C1-8890-4FA1-98F2-B3EE297EB387}" destId="{ABB04D7B-F0A1-4E7E-90BF-C33FD21A54A4}" srcOrd="3" destOrd="0" presId="urn:microsoft.com/office/officeart/2005/8/layout/hList7"/>
    <dgm:cxn modelId="{5E8A314D-088A-4E6B-A8D5-F0C96BC80CBA}" type="presParOf" srcId="{B752FA5C-55C0-4341-9CD9-2ADEB580F0F3}" destId="{5BC21A37-19B0-4DA4-B416-75FE41008F81}" srcOrd="1" destOrd="0" presId="urn:microsoft.com/office/officeart/2005/8/layout/hList7"/>
    <dgm:cxn modelId="{16D92A6C-137B-4F56-983B-F3BCF71A9CC2}" type="presParOf" srcId="{B752FA5C-55C0-4341-9CD9-2ADEB580F0F3}" destId="{149CA225-678B-4DF6-B814-3D228C66F184}" srcOrd="2" destOrd="0" presId="urn:microsoft.com/office/officeart/2005/8/layout/hList7"/>
    <dgm:cxn modelId="{605C1C78-9076-41AE-B0BD-A5FAADD142F7}" type="presParOf" srcId="{149CA225-678B-4DF6-B814-3D228C66F184}" destId="{20169820-3AE7-44EC-AC87-824407B644AB}" srcOrd="0" destOrd="0" presId="urn:microsoft.com/office/officeart/2005/8/layout/hList7"/>
    <dgm:cxn modelId="{BF0A318C-B327-48B7-930B-A22C4FA17462}" type="presParOf" srcId="{149CA225-678B-4DF6-B814-3D228C66F184}" destId="{1C95707F-1579-40F8-934C-D5A924EFDE9F}" srcOrd="1" destOrd="0" presId="urn:microsoft.com/office/officeart/2005/8/layout/hList7"/>
    <dgm:cxn modelId="{ECAE6BB1-310E-41FD-92AC-22FAAFBC8215}" type="presParOf" srcId="{149CA225-678B-4DF6-B814-3D228C66F184}" destId="{061C0537-F4F8-4BAF-BA4E-A86D5E1D5E16}" srcOrd="2" destOrd="0" presId="urn:microsoft.com/office/officeart/2005/8/layout/hList7"/>
    <dgm:cxn modelId="{88F815EB-1471-4889-9FFA-9046CBA02E99}" type="presParOf" srcId="{149CA225-678B-4DF6-B814-3D228C66F184}" destId="{282AD990-9761-45B2-8442-8ED19AAD13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CCD9E8-14D0-4FD8-9FC9-4B2DE1FB34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2B622-5D53-4A9B-BA3E-809D6CD69268}">
      <dgm:prSet custT="1"/>
      <dgm:spPr/>
      <dgm:t>
        <a:bodyPr/>
        <a:lstStyle/>
        <a:p>
          <a:pPr rtl="0"/>
          <a:r>
            <a:rPr lang="ru-RU" sz="2800" dirty="0" smtClean="0"/>
            <a:t>рассматривает представленные документы</a:t>
          </a:r>
          <a:endParaRPr lang="ru-RU" sz="2800" dirty="0"/>
        </a:p>
      </dgm:t>
    </dgm:pt>
    <dgm:pt modelId="{15ED4141-F527-41EF-9143-857E81223473}" type="parTrans" cxnId="{6257A41A-1298-4641-9DB7-80E93415734F}">
      <dgm:prSet/>
      <dgm:spPr/>
      <dgm:t>
        <a:bodyPr/>
        <a:lstStyle/>
        <a:p>
          <a:endParaRPr lang="ru-RU" sz="2800"/>
        </a:p>
      </dgm:t>
    </dgm:pt>
    <dgm:pt modelId="{E45C3540-CE94-4715-B409-A91403D31DB4}" type="sibTrans" cxnId="{6257A41A-1298-4641-9DB7-80E93415734F}">
      <dgm:prSet/>
      <dgm:spPr/>
      <dgm:t>
        <a:bodyPr/>
        <a:lstStyle/>
        <a:p>
          <a:endParaRPr lang="ru-RU" sz="2800"/>
        </a:p>
      </dgm:t>
    </dgm:pt>
    <dgm:pt modelId="{9A905E07-4434-42A4-AF14-6973C86C9331}">
      <dgm:prSet custT="1"/>
      <dgm:spPr/>
      <dgm:t>
        <a:bodyPr/>
        <a:lstStyle/>
        <a:p>
          <a:pPr rtl="0"/>
          <a:r>
            <a:rPr lang="ru-RU" sz="2800" dirty="0" smtClean="0"/>
            <a:t>принимает решение об оказании бесплатной юридической помощи или о невозможности ее оказания</a:t>
          </a:r>
          <a:endParaRPr lang="ru-RU" sz="2800" dirty="0"/>
        </a:p>
      </dgm:t>
    </dgm:pt>
    <dgm:pt modelId="{C4D86A38-3C98-4363-83BD-0A4F32AA937B}" type="parTrans" cxnId="{888C6C44-7F99-4F0D-A107-64ECD17BF8C9}">
      <dgm:prSet/>
      <dgm:spPr/>
      <dgm:t>
        <a:bodyPr/>
        <a:lstStyle/>
        <a:p>
          <a:endParaRPr lang="ru-RU" sz="2800"/>
        </a:p>
      </dgm:t>
    </dgm:pt>
    <dgm:pt modelId="{CF3CCB84-E826-4564-8677-03E9CEAA417E}" type="sibTrans" cxnId="{888C6C44-7F99-4F0D-A107-64ECD17BF8C9}">
      <dgm:prSet/>
      <dgm:spPr/>
      <dgm:t>
        <a:bodyPr/>
        <a:lstStyle/>
        <a:p>
          <a:endParaRPr lang="ru-RU" sz="2800"/>
        </a:p>
      </dgm:t>
    </dgm:pt>
    <dgm:pt modelId="{1BE1D0A2-92D2-4E5C-90E4-7D167F30CC24}">
      <dgm:prSet custT="1"/>
      <dgm:spPr/>
      <dgm:t>
        <a:bodyPr/>
        <a:lstStyle/>
        <a:p>
          <a:pPr rtl="0"/>
          <a:r>
            <a:rPr lang="ru-RU" sz="2800" dirty="0" smtClean="0"/>
            <a:t>подготавливает уведомление об отсутствии оснований для оказания бесплатной юридической помощи</a:t>
          </a:r>
          <a:endParaRPr lang="ru-RU" sz="2800" dirty="0"/>
        </a:p>
      </dgm:t>
    </dgm:pt>
    <dgm:pt modelId="{0DADA85F-2C01-47B2-85E6-9B4E0780E939}" type="parTrans" cxnId="{31D3F5E1-DA4C-4CED-9946-960D1AB4E102}">
      <dgm:prSet/>
      <dgm:spPr/>
      <dgm:t>
        <a:bodyPr/>
        <a:lstStyle/>
        <a:p>
          <a:endParaRPr lang="ru-RU" sz="2800"/>
        </a:p>
      </dgm:t>
    </dgm:pt>
    <dgm:pt modelId="{CA2E86FA-4AEE-4211-B98E-720CD23C2D08}" type="sibTrans" cxnId="{31D3F5E1-DA4C-4CED-9946-960D1AB4E102}">
      <dgm:prSet/>
      <dgm:spPr/>
      <dgm:t>
        <a:bodyPr/>
        <a:lstStyle/>
        <a:p>
          <a:endParaRPr lang="ru-RU" sz="2800"/>
        </a:p>
      </dgm:t>
    </dgm:pt>
    <dgm:pt modelId="{9C1EB166-2C5C-4CE9-90D9-67E724BDDC88}" type="pres">
      <dgm:prSet presAssocID="{54CCD9E8-14D0-4FD8-9FC9-4B2DE1FB3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FBEAD-B0F1-49D9-AC20-61598B480297}" type="pres">
      <dgm:prSet presAssocID="{BE22B622-5D53-4A9B-BA3E-809D6CD69268}" presName="parentText" presStyleLbl="node1" presStyleIdx="0" presStyleCnt="3" custLinFactY="-24317" custLinFactNeighborX="10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4A4FF-DBF0-4C75-96C8-FD17207951D2}" type="pres">
      <dgm:prSet presAssocID="{E45C3540-CE94-4715-B409-A91403D31DB4}" presName="spacer" presStyleCnt="0"/>
      <dgm:spPr/>
    </dgm:pt>
    <dgm:pt modelId="{F43B3E90-6151-44CA-BAFF-81D68ED3ED21}" type="pres">
      <dgm:prSet presAssocID="{9A905E07-4434-42A4-AF14-6973C86C9331}" presName="parentText" presStyleLbl="node1" presStyleIdx="1" presStyleCnt="3" custLinFactY="-6587" custLinFactNeighborX="-8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57BB1-A5F4-44C2-AC6A-CEF44BB517DF}" type="pres">
      <dgm:prSet presAssocID="{CF3CCB84-E826-4564-8677-03E9CEAA417E}" presName="spacer" presStyleCnt="0"/>
      <dgm:spPr/>
    </dgm:pt>
    <dgm:pt modelId="{DC4B388D-28AF-4797-A4A5-F2C8FA7FE54F}" type="pres">
      <dgm:prSet presAssocID="{1BE1D0A2-92D2-4E5C-90E4-7D167F30CC24}" presName="parentText" presStyleLbl="node1" presStyleIdx="2" presStyleCnt="3" custLinFactY="5737" custLinFactNeighborX="10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7A41A-1298-4641-9DB7-80E93415734F}" srcId="{54CCD9E8-14D0-4FD8-9FC9-4B2DE1FB3412}" destId="{BE22B622-5D53-4A9B-BA3E-809D6CD69268}" srcOrd="0" destOrd="0" parTransId="{15ED4141-F527-41EF-9143-857E81223473}" sibTransId="{E45C3540-CE94-4715-B409-A91403D31DB4}"/>
    <dgm:cxn modelId="{31D3F5E1-DA4C-4CED-9946-960D1AB4E102}" srcId="{54CCD9E8-14D0-4FD8-9FC9-4B2DE1FB3412}" destId="{1BE1D0A2-92D2-4E5C-90E4-7D167F30CC24}" srcOrd="2" destOrd="0" parTransId="{0DADA85F-2C01-47B2-85E6-9B4E0780E939}" sibTransId="{CA2E86FA-4AEE-4211-B98E-720CD23C2D08}"/>
    <dgm:cxn modelId="{130DBA1B-EC43-4F84-9BB1-5137484D1DE8}" type="presOf" srcId="{54CCD9E8-14D0-4FD8-9FC9-4B2DE1FB3412}" destId="{9C1EB166-2C5C-4CE9-90D9-67E724BDDC88}" srcOrd="0" destOrd="0" presId="urn:microsoft.com/office/officeart/2005/8/layout/vList2"/>
    <dgm:cxn modelId="{6CACE881-A448-42FE-86CB-302AC7906F30}" type="presOf" srcId="{BE22B622-5D53-4A9B-BA3E-809D6CD69268}" destId="{00DFBEAD-B0F1-49D9-AC20-61598B480297}" srcOrd="0" destOrd="0" presId="urn:microsoft.com/office/officeart/2005/8/layout/vList2"/>
    <dgm:cxn modelId="{CC1C2EBF-6277-4114-8041-174C94E793AD}" type="presOf" srcId="{9A905E07-4434-42A4-AF14-6973C86C9331}" destId="{F43B3E90-6151-44CA-BAFF-81D68ED3ED21}" srcOrd="0" destOrd="0" presId="urn:microsoft.com/office/officeart/2005/8/layout/vList2"/>
    <dgm:cxn modelId="{888C6C44-7F99-4F0D-A107-64ECD17BF8C9}" srcId="{54CCD9E8-14D0-4FD8-9FC9-4B2DE1FB3412}" destId="{9A905E07-4434-42A4-AF14-6973C86C9331}" srcOrd="1" destOrd="0" parTransId="{C4D86A38-3C98-4363-83BD-0A4F32AA937B}" sibTransId="{CF3CCB84-E826-4564-8677-03E9CEAA417E}"/>
    <dgm:cxn modelId="{1685200A-DF8F-4DE6-A37F-D8CF1FBD8998}" type="presOf" srcId="{1BE1D0A2-92D2-4E5C-90E4-7D167F30CC24}" destId="{DC4B388D-28AF-4797-A4A5-F2C8FA7FE54F}" srcOrd="0" destOrd="0" presId="urn:microsoft.com/office/officeart/2005/8/layout/vList2"/>
    <dgm:cxn modelId="{FD058F60-AE62-4567-AB91-2107D313091A}" type="presParOf" srcId="{9C1EB166-2C5C-4CE9-90D9-67E724BDDC88}" destId="{00DFBEAD-B0F1-49D9-AC20-61598B480297}" srcOrd="0" destOrd="0" presId="urn:microsoft.com/office/officeart/2005/8/layout/vList2"/>
    <dgm:cxn modelId="{408BD334-BD59-4D85-AE7C-455B48F0E860}" type="presParOf" srcId="{9C1EB166-2C5C-4CE9-90D9-67E724BDDC88}" destId="{CFD4A4FF-DBF0-4C75-96C8-FD17207951D2}" srcOrd="1" destOrd="0" presId="urn:microsoft.com/office/officeart/2005/8/layout/vList2"/>
    <dgm:cxn modelId="{94FF69B7-B7CF-4B48-BCFC-7080CF7D0D3B}" type="presParOf" srcId="{9C1EB166-2C5C-4CE9-90D9-67E724BDDC88}" destId="{F43B3E90-6151-44CA-BAFF-81D68ED3ED21}" srcOrd="2" destOrd="0" presId="urn:microsoft.com/office/officeart/2005/8/layout/vList2"/>
    <dgm:cxn modelId="{1C7965B8-B40A-4DEA-90A9-3E974C2E7B72}" type="presParOf" srcId="{9C1EB166-2C5C-4CE9-90D9-67E724BDDC88}" destId="{8E857BB1-A5F4-44C2-AC6A-CEF44BB517DF}" srcOrd="3" destOrd="0" presId="urn:microsoft.com/office/officeart/2005/8/layout/vList2"/>
    <dgm:cxn modelId="{0FAC0726-2710-4BE7-A499-181B202F4299}" type="presParOf" srcId="{9C1EB166-2C5C-4CE9-90D9-67E724BDDC88}" destId="{DC4B388D-28AF-4797-A4A5-F2C8FA7FE5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B9299C-60D0-44E6-AB14-9638B3824BD1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3D821-F842-4BDF-B331-88779284625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/>
            </a:rPr>
            <a:t>Поступившее заявление и документы регистрируются Бюро в течение трех рабочих дней со дня их поступления</a:t>
          </a:r>
          <a:endParaRPr lang="ru-RU" sz="2400" b="1" dirty="0">
            <a:solidFill>
              <a:schemeClr val="tx1"/>
            </a:solidFill>
            <a:effectLst/>
          </a:endParaRPr>
        </a:p>
      </dgm:t>
    </dgm:pt>
    <dgm:pt modelId="{96DB889A-D798-418D-995F-9C7A2BD5CD68}" type="parTrans" cxnId="{235E9F5A-6D8B-476D-AE46-1C7A5B82705F}">
      <dgm:prSet/>
      <dgm:spPr/>
      <dgm:t>
        <a:bodyPr/>
        <a:lstStyle/>
        <a:p>
          <a:endParaRPr lang="ru-RU"/>
        </a:p>
      </dgm:t>
    </dgm:pt>
    <dgm:pt modelId="{5CE47DDD-46C5-47F3-93E1-E5FCEAB93EDE}" type="sibTrans" cxnId="{235E9F5A-6D8B-476D-AE46-1C7A5B82705F}">
      <dgm:prSet/>
      <dgm:spPr/>
      <dgm:t>
        <a:bodyPr/>
        <a:lstStyle/>
        <a:p>
          <a:endParaRPr lang="ru-RU"/>
        </a:p>
      </dgm:t>
    </dgm:pt>
    <dgm:pt modelId="{BC0AA275-E889-4371-94FF-CEA0A9F7F7CA}" type="pres">
      <dgm:prSet presAssocID="{AAB9299C-60D0-44E6-AB14-9638B3824B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401E6-0E0D-40B0-AEC1-FA10709A690C}" type="pres">
      <dgm:prSet presAssocID="{AAB9299C-60D0-44E6-AB14-9638B3824BD1}" presName="arrow" presStyleLbl="bgShp" presStyleIdx="0" presStyleCnt="1" custScaleX="117647" custLinFactNeighborX="359" custLinFactNeighborY="-4535"/>
      <dgm:spPr/>
    </dgm:pt>
    <dgm:pt modelId="{0EF438CE-F224-4D4C-B479-C8BE759B2EF4}" type="pres">
      <dgm:prSet presAssocID="{AAB9299C-60D0-44E6-AB14-9638B3824BD1}" presName="linearProcess" presStyleCnt="0"/>
      <dgm:spPr/>
    </dgm:pt>
    <dgm:pt modelId="{A641D03F-6BC3-49F5-B5A0-CE405D220F7E}" type="pres">
      <dgm:prSet presAssocID="{B273D821-F842-4BDF-B331-887792846254}" presName="textNode" presStyleLbl="node1" presStyleIdx="0" presStyleCnt="1" custScaleY="104876" custLinFactNeighborX="-1347" custLinFactNeighborY="-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5BEB2-88CF-4F86-8A78-04D17686359C}" type="presOf" srcId="{B273D821-F842-4BDF-B331-887792846254}" destId="{A641D03F-6BC3-49F5-B5A0-CE405D220F7E}" srcOrd="0" destOrd="0" presId="urn:microsoft.com/office/officeart/2005/8/layout/hProcess9"/>
    <dgm:cxn modelId="{B00F3647-A097-432C-A23E-CC7724808C94}" type="presOf" srcId="{AAB9299C-60D0-44E6-AB14-9638B3824BD1}" destId="{BC0AA275-E889-4371-94FF-CEA0A9F7F7CA}" srcOrd="0" destOrd="0" presId="urn:microsoft.com/office/officeart/2005/8/layout/hProcess9"/>
    <dgm:cxn modelId="{235E9F5A-6D8B-476D-AE46-1C7A5B82705F}" srcId="{AAB9299C-60D0-44E6-AB14-9638B3824BD1}" destId="{B273D821-F842-4BDF-B331-887792846254}" srcOrd="0" destOrd="0" parTransId="{96DB889A-D798-418D-995F-9C7A2BD5CD68}" sibTransId="{5CE47DDD-46C5-47F3-93E1-E5FCEAB93EDE}"/>
    <dgm:cxn modelId="{8C79B7CE-FA83-405B-9235-D4DFF1571E0F}" type="presParOf" srcId="{BC0AA275-E889-4371-94FF-CEA0A9F7F7CA}" destId="{A76401E6-0E0D-40B0-AEC1-FA10709A690C}" srcOrd="0" destOrd="0" presId="urn:microsoft.com/office/officeart/2005/8/layout/hProcess9"/>
    <dgm:cxn modelId="{561DA6ED-35D3-4E9B-8C6E-B7FAF59FE8DE}" type="presParOf" srcId="{BC0AA275-E889-4371-94FF-CEA0A9F7F7CA}" destId="{0EF438CE-F224-4D4C-B479-C8BE759B2EF4}" srcOrd="1" destOrd="0" presId="urn:microsoft.com/office/officeart/2005/8/layout/hProcess9"/>
    <dgm:cxn modelId="{7BA200B7-EF55-48BE-A967-627B2C8AE603}" type="presParOf" srcId="{0EF438CE-F224-4D4C-B479-C8BE759B2EF4}" destId="{A641D03F-6BC3-49F5-B5A0-CE405D220F7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94DFB-E44A-4689-BC42-A588E7E73390}" type="doc">
      <dgm:prSet loTypeId="urn:microsoft.com/office/officeart/2008/layout/VerticalCircleList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684FE8-565B-48F3-9CA9-C2BF9D64ECFB}">
      <dgm:prSet custT="1"/>
      <dgm:spPr/>
      <dgm:t>
        <a:bodyPr/>
        <a:lstStyle/>
        <a:p>
          <a:pPr algn="l" rtl="0"/>
          <a:r>
            <a:rPr lang="ru-RU" sz="2400" b="1" dirty="0" smtClean="0">
              <a:solidFill>
                <a:schemeClr val="tx1"/>
              </a:solidFill>
            </a:rPr>
            <a:t>Бюро в срок не позднее пяти рабочих дней после дня регистрации документов:</a:t>
          </a:r>
          <a:endParaRPr lang="ru-RU" sz="2400" b="1" dirty="0">
            <a:solidFill>
              <a:schemeClr val="tx1"/>
            </a:solidFill>
          </a:endParaRPr>
        </a:p>
      </dgm:t>
    </dgm:pt>
    <dgm:pt modelId="{6530085B-7F3F-4012-9456-FA4D77D5ABDF}" type="parTrans" cxnId="{A943D01F-A375-4A01-A200-14E72D0A965D}">
      <dgm:prSet/>
      <dgm:spPr/>
      <dgm:t>
        <a:bodyPr/>
        <a:lstStyle/>
        <a:p>
          <a:endParaRPr lang="ru-RU"/>
        </a:p>
      </dgm:t>
    </dgm:pt>
    <dgm:pt modelId="{4A8E70C8-5EA3-43EB-A854-C0C61CAF98D1}" type="sibTrans" cxnId="{A943D01F-A375-4A01-A200-14E72D0A965D}">
      <dgm:prSet/>
      <dgm:spPr/>
      <dgm:t>
        <a:bodyPr/>
        <a:lstStyle/>
        <a:p>
          <a:endParaRPr lang="ru-RU"/>
        </a:p>
      </dgm:t>
    </dgm:pt>
    <dgm:pt modelId="{5E0018A1-3C37-438F-8935-997BFCAE0A54}" type="pres">
      <dgm:prSet presAssocID="{85294DFB-E44A-4689-BC42-A588E7E7339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F530E3B-13F8-4BE2-999A-6642FC3A2D81}" type="pres">
      <dgm:prSet presAssocID="{C9684FE8-565B-48F3-9CA9-C2BF9D64ECFB}" presName="noChildren" presStyleCnt="0"/>
      <dgm:spPr/>
    </dgm:pt>
    <dgm:pt modelId="{89A3D6FA-172E-498F-BC3D-C083EDFC99C0}" type="pres">
      <dgm:prSet presAssocID="{C9684FE8-565B-48F3-9CA9-C2BF9D64ECFB}" presName="gap" presStyleCnt="0"/>
      <dgm:spPr/>
    </dgm:pt>
    <dgm:pt modelId="{6FF94382-92B4-4E3C-8BDD-385200674BE2}" type="pres">
      <dgm:prSet presAssocID="{C9684FE8-565B-48F3-9CA9-C2BF9D64ECFB}" presName="medCircle2" presStyleLbl="vennNode1" presStyleIdx="0" presStyleCnt="1"/>
      <dgm:spPr/>
    </dgm:pt>
    <dgm:pt modelId="{F6E8D608-9FFB-41EE-AD8B-F2AF30C0926A}" type="pres">
      <dgm:prSet presAssocID="{C9684FE8-565B-48F3-9CA9-C2BF9D64ECFB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E38F3FFD-8472-4397-9FF4-DB5B64370EC4}" type="presOf" srcId="{C9684FE8-565B-48F3-9CA9-C2BF9D64ECFB}" destId="{F6E8D608-9FFB-41EE-AD8B-F2AF30C0926A}" srcOrd="0" destOrd="0" presId="urn:microsoft.com/office/officeart/2008/layout/VerticalCircleList"/>
    <dgm:cxn modelId="{A943D01F-A375-4A01-A200-14E72D0A965D}" srcId="{85294DFB-E44A-4689-BC42-A588E7E73390}" destId="{C9684FE8-565B-48F3-9CA9-C2BF9D64ECFB}" srcOrd="0" destOrd="0" parTransId="{6530085B-7F3F-4012-9456-FA4D77D5ABDF}" sibTransId="{4A8E70C8-5EA3-43EB-A854-C0C61CAF98D1}"/>
    <dgm:cxn modelId="{5BEC8C10-5B4F-45AC-A11F-DC194B672F9E}" type="presOf" srcId="{85294DFB-E44A-4689-BC42-A588E7E73390}" destId="{5E0018A1-3C37-438F-8935-997BFCAE0A54}" srcOrd="0" destOrd="0" presId="urn:microsoft.com/office/officeart/2008/layout/VerticalCircleList"/>
    <dgm:cxn modelId="{C9D214A2-203D-4A94-BF2F-778B90D8992F}" type="presParOf" srcId="{5E0018A1-3C37-438F-8935-997BFCAE0A54}" destId="{6F530E3B-13F8-4BE2-999A-6642FC3A2D81}" srcOrd="0" destOrd="0" presId="urn:microsoft.com/office/officeart/2008/layout/VerticalCircleList"/>
    <dgm:cxn modelId="{1C5780AB-F5BF-4A5D-8E28-7EA2002106D4}" type="presParOf" srcId="{6F530E3B-13F8-4BE2-999A-6642FC3A2D81}" destId="{89A3D6FA-172E-498F-BC3D-C083EDFC99C0}" srcOrd="0" destOrd="0" presId="urn:microsoft.com/office/officeart/2008/layout/VerticalCircleList"/>
    <dgm:cxn modelId="{FB0C6156-FDC7-4FB0-92CF-96FEF19BF34D}" type="presParOf" srcId="{6F530E3B-13F8-4BE2-999A-6642FC3A2D81}" destId="{6FF94382-92B4-4E3C-8BDD-385200674BE2}" srcOrd="1" destOrd="0" presId="urn:microsoft.com/office/officeart/2008/layout/VerticalCircleList"/>
    <dgm:cxn modelId="{9D4F14A5-0376-447B-9DF3-CC62B4C3906B}" type="presParOf" srcId="{6F530E3B-13F8-4BE2-999A-6642FC3A2D81}" destId="{F6E8D608-9FFB-41EE-AD8B-F2AF30C0926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A57456-24B5-4C94-99AD-98C255F0E6C7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B188E-D9CB-4591-83EA-7137CFD159D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Бесплатная юридическая помощь оказывается в срок не позднее</a:t>
          </a:r>
          <a:endParaRPr lang="ru-RU" b="1" dirty="0">
            <a:solidFill>
              <a:schemeClr val="tx1"/>
            </a:solidFill>
          </a:endParaRPr>
        </a:p>
      </dgm:t>
    </dgm:pt>
    <dgm:pt modelId="{2BB3A5FD-0E15-4CFB-9CE2-202A1A75410B}" type="parTrans" cxnId="{6DB2846B-7C3F-49D3-9E4B-E2972351FBC6}">
      <dgm:prSet/>
      <dgm:spPr/>
      <dgm:t>
        <a:bodyPr/>
        <a:lstStyle/>
        <a:p>
          <a:endParaRPr lang="ru-RU"/>
        </a:p>
      </dgm:t>
    </dgm:pt>
    <dgm:pt modelId="{642097C4-D3BC-4B28-ABA7-E58B63BD27BC}" type="sibTrans" cxnId="{6DB2846B-7C3F-49D3-9E4B-E2972351FBC6}">
      <dgm:prSet/>
      <dgm:spPr/>
      <dgm:t>
        <a:bodyPr/>
        <a:lstStyle/>
        <a:p>
          <a:endParaRPr lang="ru-RU"/>
        </a:p>
      </dgm:t>
    </dgm:pt>
    <dgm:pt modelId="{8D9226D6-F227-4889-AAF7-D803DC9B79A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30-ти рабочих дней с даты заключения соглашения с гражданином</a:t>
          </a:r>
          <a:endParaRPr lang="ru-RU" b="1" dirty="0">
            <a:solidFill>
              <a:schemeClr val="tx1"/>
            </a:solidFill>
          </a:endParaRPr>
        </a:p>
      </dgm:t>
    </dgm:pt>
    <dgm:pt modelId="{D1391DB3-3734-49BE-AD7D-055CEEA3EE02}" type="parTrans" cxnId="{08677DFB-4FF4-4744-B28B-749CBFA0834B}">
      <dgm:prSet/>
      <dgm:spPr/>
      <dgm:t>
        <a:bodyPr/>
        <a:lstStyle/>
        <a:p>
          <a:endParaRPr lang="ru-RU"/>
        </a:p>
      </dgm:t>
    </dgm:pt>
    <dgm:pt modelId="{26038A11-33ED-498C-A264-ACDB6585C4A8}" type="sibTrans" cxnId="{08677DFB-4FF4-4744-B28B-749CBFA0834B}">
      <dgm:prSet/>
      <dgm:spPr/>
      <dgm:t>
        <a:bodyPr/>
        <a:lstStyle/>
        <a:p>
          <a:endParaRPr lang="ru-RU"/>
        </a:p>
      </dgm:t>
    </dgm:pt>
    <dgm:pt modelId="{2A7EA21C-82B1-4B4B-A555-3FDE8B4B2545}" type="pres">
      <dgm:prSet presAssocID="{FBA57456-24B5-4C94-99AD-98C255F0E6C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CC68BA-EDFF-4FD1-B3A7-82D06E0D8946}" type="pres">
      <dgm:prSet presAssocID="{918B188E-D9CB-4591-83EA-7137CFD159D6}" presName="composite" presStyleCnt="0"/>
      <dgm:spPr/>
    </dgm:pt>
    <dgm:pt modelId="{2F0B49CD-6C10-4D42-9F5A-B863E20F2C91}" type="pres">
      <dgm:prSet presAssocID="{918B188E-D9CB-4591-83EA-7137CFD159D6}" presName="bentUpArrow1" presStyleLbl="alignImgPlace1" presStyleIdx="0" presStyleCnt="1"/>
      <dgm:spPr/>
    </dgm:pt>
    <dgm:pt modelId="{7B256BE8-D961-4AF3-A36E-8B9678450A6A}" type="pres">
      <dgm:prSet presAssocID="{918B188E-D9CB-4591-83EA-7137CFD159D6}" presName="ParentText" presStyleLbl="node1" presStyleIdx="0" presStyleCnt="2" custScaleX="1226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173A7-A9C8-4390-8945-19DE734D7398}" type="pres">
      <dgm:prSet presAssocID="{918B188E-D9CB-4591-83EA-7137CFD159D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A360E43-9139-464A-9365-9E4F8367A6B7}" type="pres">
      <dgm:prSet presAssocID="{642097C4-D3BC-4B28-ABA7-E58B63BD27BC}" presName="sibTrans" presStyleCnt="0"/>
      <dgm:spPr/>
    </dgm:pt>
    <dgm:pt modelId="{1FE565FB-E480-45ED-80FB-9E8C3D276987}" type="pres">
      <dgm:prSet presAssocID="{8D9226D6-F227-4889-AAF7-D803DC9B79A3}" presName="composite" presStyleCnt="0"/>
      <dgm:spPr/>
    </dgm:pt>
    <dgm:pt modelId="{8FF0292D-60AF-400A-B96F-27734644535C}" type="pres">
      <dgm:prSet presAssocID="{8D9226D6-F227-4889-AAF7-D803DC9B79A3}" presName="ParentText" presStyleLbl="node1" presStyleIdx="1" presStyleCnt="2" custScaleX="1274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88E0F-56D3-4158-AD96-02179058121E}" type="presOf" srcId="{8D9226D6-F227-4889-AAF7-D803DC9B79A3}" destId="{8FF0292D-60AF-400A-B96F-27734644535C}" srcOrd="0" destOrd="0" presId="urn:microsoft.com/office/officeart/2005/8/layout/StepDownProcess"/>
    <dgm:cxn modelId="{FB6ECD16-10A0-4604-A3F0-E09A2279DC6A}" type="presOf" srcId="{918B188E-D9CB-4591-83EA-7137CFD159D6}" destId="{7B256BE8-D961-4AF3-A36E-8B9678450A6A}" srcOrd="0" destOrd="0" presId="urn:microsoft.com/office/officeart/2005/8/layout/StepDownProcess"/>
    <dgm:cxn modelId="{08677DFB-4FF4-4744-B28B-749CBFA0834B}" srcId="{FBA57456-24B5-4C94-99AD-98C255F0E6C7}" destId="{8D9226D6-F227-4889-AAF7-D803DC9B79A3}" srcOrd="1" destOrd="0" parTransId="{D1391DB3-3734-49BE-AD7D-055CEEA3EE02}" sibTransId="{26038A11-33ED-498C-A264-ACDB6585C4A8}"/>
    <dgm:cxn modelId="{6DB2846B-7C3F-49D3-9E4B-E2972351FBC6}" srcId="{FBA57456-24B5-4C94-99AD-98C255F0E6C7}" destId="{918B188E-D9CB-4591-83EA-7137CFD159D6}" srcOrd="0" destOrd="0" parTransId="{2BB3A5FD-0E15-4CFB-9CE2-202A1A75410B}" sibTransId="{642097C4-D3BC-4B28-ABA7-E58B63BD27BC}"/>
    <dgm:cxn modelId="{7726DA86-691F-481C-BAB4-E7153F77E7BA}" type="presOf" srcId="{FBA57456-24B5-4C94-99AD-98C255F0E6C7}" destId="{2A7EA21C-82B1-4B4B-A555-3FDE8B4B2545}" srcOrd="0" destOrd="0" presId="urn:microsoft.com/office/officeart/2005/8/layout/StepDownProcess"/>
    <dgm:cxn modelId="{7226EF54-789A-4165-83B6-1634FC5EDEDC}" type="presParOf" srcId="{2A7EA21C-82B1-4B4B-A555-3FDE8B4B2545}" destId="{DECC68BA-EDFF-4FD1-B3A7-82D06E0D8946}" srcOrd="0" destOrd="0" presId="urn:microsoft.com/office/officeart/2005/8/layout/StepDownProcess"/>
    <dgm:cxn modelId="{62472C59-CE3B-4E1A-BACB-8CAC5209D16A}" type="presParOf" srcId="{DECC68BA-EDFF-4FD1-B3A7-82D06E0D8946}" destId="{2F0B49CD-6C10-4D42-9F5A-B863E20F2C91}" srcOrd="0" destOrd="0" presId="urn:microsoft.com/office/officeart/2005/8/layout/StepDownProcess"/>
    <dgm:cxn modelId="{EDFF3E7C-EAC3-4C5D-84B1-D7C5A5E747AF}" type="presParOf" srcId="{DECC68BA-EDFF-4FD1-B3A7-82D06E0D8946}" destId="{7B256BE8-D961-4AF3-A36E-8B9678450A6A}" srcOrd="1" destOrd="0" presId="urn:microsoft.com/office/officeart/2005/8/layout/StepDownProcess"/>
    <dgm:cxn modelId="{BCF8C150-15A7-4433-B8FD-7B6C79403B64}" type="presParOf" srcId="{DECC68BA-EDFF-4FD1-B3A7-82D06E0D8946}" destId="{6A2173A7-A9C8-4390-8945-19DE734D7398}" srcOrd="2" destOrd="0" presId="urn:microsoft.com/office/officeart/2005/8/layout/StepDownProcess"/>
    <dgm:cxn modelId="{0C37737D-2EEA-4F01-BFF3-AC162E69482C}" type="presParOf" srcId="{2A7EA21C-82B1-4B4B-A555-3FDE8B4B2545}" destId="{2A360E43-9139-464A-9365-9E4F8367A6B7}" srcOrd="1" destOrd="0" presId="urn:microsoft.com/office/officeart/2005/8/layout/StepDownProcess"/>
    <dgm:cxn modelId="{CEEE8854-A7E7-4011-87CF-541B8ED00A36}" type="presParOf" srcId="{2A7EA21C-82B1-4B4B-A555-3FDE8B4B2545}" destId="{1FE565FB-E480-45ED-80FB-9E8C3D276987}" srcOrd="2" destOrd="0" presId="urn:microsoft.com/office/officeart/2005/8/layout/StepDownProcess"/>
    <dgm:cxn modelId="{BB66973E-7BCA-407B-98E5-91186A6B9B01}" type="presParOf" srcId="{1FE565FB-E480-45ED-80FB-9E8C3D276987}" destId="{8FF0292D-60AF-400A-B96F-2773464453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E0075-39FD-49AD-8591-24AB361180E8}">
      <dsp:nvSpPr>
        <dsp:cNvPr id="0" name=""/>
        <dsp:cNvSpPr/>
      </dsp:nvSpPr>
      <dsp:spPr>
        <a:xfrm>
          <a:off x="3440964" y="2891366"/>
          <a:ext cx="570981" cy="1580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490" y="0"/>
              </a:lnTo>
              <a:lnTo>
                <a:pt x="285490" y="1580418"/>
              </a:lnTo>
              <a:lnTo>
                <a:pt x="570981" y="158041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84445" y="3639566"/>
        <a:ext cx="84020" cy="84020"/>
      </dsp:txXfrm>
    </dsp:sp>
    <dsp:sp modelId="{015C71D2-80E1-4255-B47F-EE6A2EA34596}">
      <dsp:nvSpPr>
        <dsp:cNvPr id="0" name=""/>
        <dsp:cNvSpPr/>
      </dsp:nvSpPr>
      <dsp:spPr>
        <a:xfrm>
          <a:off x="3440964" y="2845647"/>
          <a:ext cx="5709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490" y="45720"/>
              </a:lnTo>
              <a:lnTo>
                <a:pt x="285490" y="95450"/>
              </a:lnTo>
              <a:lnTo>
                <a:pt x="570981" y="954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12127" y="2877038"/>
        <a:ext cx="28657" cy="28657"/>
      </dsp:txXfrm>
    </dsp:sp>
    <dsp:sp modelId="{5980DAA3-83C9-4DDC-8F46-4110789AD749}">
      <dsp:nvSpPr>
        <dsp:cNvPr id="0" name=""/>
        <dsp:cNvSpPr/>
      </dsp:nvSpPr>
      <dsp:spPr>
        <a:xfrm>
          <a:off x="3440964" y="1360678"/>
          <a:ext cx="570981" cy="1530688"/>
        </a:xfrm>
        <a:custGeom>
          <a:avLst/>
          <a:gdLst/>
          <a:ahLst/>
          <a:cxnLst/>
          <a:rect l="0" t="0" r="0" b="0"/>
          <a:pathLst>
            <a:path>
              <a:moveTo>
                <a:pt x="0" y="1530688"/>
              </a:moveTo>
              <a:lnTo>
                <a:pt x="285490" y="1530688"/>
              </a:lnTo>
              <a:lnTo>
                <a:pt x="285490" y="0"/>
              </a:lnTo>
              <a:lnTo>
                <a:pt x="57098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5612" y="2085179"/>
        <a:ext cx="81685" cy="81685"/>
      </dsp:txXfrm>
    </dsp:sp>
    <dsp:sp modelId="{A2391A96-6E3A-4F58-83C8-2EDC855AB54C}">
      <dsp:nvSpPr>
        <dsp:cNvPr id="0" name=""/>
        <dsp:cNvSpPr/>
      </dsp:nvSpPr>
      <dsp:spPr>
        <a:xfrm rot="16200000">
          <a:off x="-1014858" y="1323185"/>
          <a:ext cx="5775283" cy="31363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Государственное юридическое бюро Ленинградской области</a:t>
          </a:r>
          <a:br>
            <a:rPr lang="ru-RU" sz="3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ru-RU" sz="3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организует оказание бесплатной юридической помощи следующими способами</a:t>
          </a:r>
          <a:endParaRPr lang="ru-RU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1014858" y="1323185"/>
        <a:ext cx="5775283" cy="3136362"/>
      </dsp:txXfrm>
    </dsp:sp>
    <dsp:sp modelId="{87CAD727-70C9-4CD2-AD68-D88234563A4A}">
      <dsp:nvSpPr>
        <dsp:cNvPr id="0" name=""/>
        <dsp:cNvSpPr/>
      </dsp:nvSpPr>
      <dsp:spPr>
        <a:xfrm>
          <a:off x="4011946" y="659719"/>
          <a:ext cx="6656251" cy="14019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 месту нахождения Бюро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в приемные часы</a:t>
          </a:r>
          <a:endParaRPr lang="ru-RU" sz="2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1946" y="659719"/>
        <a:ext cx="6656251" cy="1401917"/>
      </dsp:txXfrm>
    </dsp:sp>
    <dsp:sp modelId="{8ADEEBAA-ACB4-40A8-A4A6-0BAA2963AD2A}">
      <dsp:nvSpPr>
        <dsp:cNvPr id="0" name=""/>
        <dsp:cNvSpPr/>
      </dsp:nvSpPr>
      <dsp:spPr>
        <a:xfrm>
          <a:off x="4011946" y="2279236"/>
          <a:ext cx="6636466" cy="1323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рамках работы выездных пунктов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соответствии с графиком выезда Бюро</a:t>
          </a:r>
          <a:endParaRPr lang="ru-RU" sz="2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1946" y="2279236"/>
        <a:ext cx="6636466" cy="1323720"/>
      </dsp:txXfrm>
    </dsp:sp>
    <dsp:sp modelId="{881CCE0D-4900-4394-8045-F8EE2E5A1D2B}">
      <dsp:nvSpPr>
        <dsp:cNvPr id="0" name=""/>
        <dsp:cNvSpPr/>
      </dsp:nvSpPr>
      <dsp:spPr>
        <a:xfrm>
          <a:off x="4011946" y="3820557"/>
          <a:ext cx="6600266" cy="13024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местах проживания заявителей, являющихся гражданами, относящимися к категории маломобильных групп населения</a:t>
          </a:r>
          <a:endParaRPr lang="ru-RU" sz="2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1946" y="3820557"/>
        <a:ext cx="6600266" cy="13024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20CA-4E56-423D-BA29-F931E52653C9}">
      <dsp:nvSpPr>
        <dsp:cNvPr id="0" name=""/>
        <dsp:cNvSpPr/>
      </dsp:nvSpPr>
      <dsp:spPr>
        <a:xfrm>
          <a:off x="1022301" y="1362"/>
          <a:ext cx="9245697" cy="271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Представление интересов заявителя в судах осуществляется в </a:t>
          </a:r>
          <a:r>
            <a:rPr lang="ru-RU" sz="2800" b="1" u="sng" kern="1200" dirty="0" smtClean="0"/>
            <a:t>сроки</a:t>
          </a:r>
          <a:r>
            <a:rPr lang="ru-RU" sz="2800" b="1" kern="1200" dirty="0" smtClean="0"/>
            <a:t>, установленные процессуальным законодательством;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Представление интересов заявителя в государственных и муниципальных органах, организациях - </a:t>
          </a:r>
          <a:r>
            <a:rPr lang="ru-RU" sz="2800" b="1" u="sng" kern="1200" dirty="0" smtClean="0"/>
            <a:t>в дни, согласованные с заявителем</a:t>
          </a:r>
          <a:endParaRPr lang="ru-RU" sz="2800" b="1" u="sng" kern="1200" dirty="0"/>
        </a:p>
      </dsp:txBody>
      <dsp:txXfrm>
        <a:off x="1101823" y="80884"/>
        <a:ext cx="9086653" cy="255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A8D5-34DA-461E-B5FF-ED8A0A6A3E87}">
      <dsp:nvSpPr>
        <dsp:cNvPr id="0" name=""/>
        <dsp:cNvSpPr/>
      </dsp:nvSpPr>
      <dsp:spPr>
        <a:xfrm>
          <a:off x="0" y="101599"/>
          <a:ext cx="11176000" cy="281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Если для оказания бесплатной юридической помощи требуется представление дополнительных материалов или получение в органах государственной власти, органах местного самоуправления, общественных объединениях и иных организациях справок, характеристик и других документов, необходимых для оказания бесплатной юридической помощи, </a:t>
          </a:r>
          <a:r>
            <a:rPr lang="ru-RU" sz="2800" b="1" u="sng" kern="1200" dirty="0" smtClean="0"/>
            <a:t>сроки исчисляются с даты поступления необходимых документов в Бюро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137632" y="239231"/>
        <a:ext cx="10900736" cy="25441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B42BF-D3E9-4616-AF3F-5623F3CB1B3D}">
      <dsp:nvSpPr>
        <dsp:cNvPr id="0" name=""/>
        <dsp:cNvSpPr/>
      </dsp:nvSpPr>
      <dsp:spPr>
        <a:xfrm>
          <a:off x="0" y="0"/>
          <a:ext cx="3302000" cy="5898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Когда нет оснований оказывать бесплатную юридическую помощь: </a:t>
          </a:r>
          <a:endParaRPr lang="ru-RU" sz="3700" kern="1200" dirty="0"/>
        </a:p>
      </dsp:txBody>
      <dsp:txXfrm>
        <a:off x="96712" y="96712"/>
        <a:ext cx="3108576" cy="57050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5A7D3-5A3F-4104-924A-504AC1000279}">
      <dsp:nvSpPr>
        <dsp:cNvPr id="0" name=""/>
        <dsp:cNvSpPr/>
      </dsp:nvSpPr>
      <dsp:spPr>
        <a:xfrm>
          <a:off x="508000" y="0"/>
          <a:ext cx="7518400" cy="7518400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A7CE2-878D-43B3-A20B-965FD0F293DF}">
      <dsp:nvSpPr>
        <dsp:cNvPr id="0" name=""/>
        <dsp:cNvSpPr/>
      </dsp:nvSpPr>
      <dsp:spPr>
        <a:xfrm>
          <a:off x="1222248" y="714248"/>
          <a:ext cx="2932176" cy="2932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гражданин не относится к категориям граждан, имеющих право на получение бесплатной юридической помощи</a:t>
          </a:r>
          <a:endParaRPr lang="ru-RU" sz="2200" kern="1200"/>
        </a:p>
      </dsp:txBody>
      <dsp:txXfrm>
        <a:off x="1365385" y="857385"/>
        <a:ext cx="2645902" cy="2645902"/>
      </dsp:txXfrm>
    </dsp:sp>
    <dsp:sp modelId="{21E62E2B-E3FC-45E4-A1AC-A3FA0FFA13FF}">
      <dsp:nvSpPr>
        <dsp:cNvPr id="0" name=""/>
        <dsp:cNvSpPr/>
      </dsp:nvSpPr>
      <dsp:spPr>
        <a:xfrm>
          <a:off x="4379976" y="714248"/>
          <a:ext cx="2932176" cy="2932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гражданин обратился за оказанием бесплатной юридической помощи по вопросу, не относящемуся к случаям оказания бесплатной юридической помощи</a:t>
          </a:r>
          <a:endParaRPr lang="ru-RU" sz="2000" kern="1200"/>
        </a:p>
      </dsp:txBody>
      <dsp:txXfrm>
        <a:off x="4523113" y="857385"/>
        <a:ext cx="2645902" cy="2645902"/>
      </dsp:txXfrm>
    </dsp:sp>
    <dsp:sp modelId="{ECDE7992-0B8E-4080-882A-8572430E173F}">
      <dsp:nvSpPr>
        <dsp:cNvPr id="0" name=""/>
        <dsp:cNvSpPr/>
      </dsp:nvSpPr>
      <dsp:spPr>
        <a:xfrm>
          <a:off x="1222248" y="3871976"/>
          <a:ext cx="2932176" cy="2932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50" kern="1200" dirty="0" smtClean="0"/>
            <a:t>гражданин представил неполный комплект документов - в этом случае заявителю сообщается о возможности повторного обращения за бесплатной юридической помощью при представлении недостающих документов</a:t>
          </a:r>
          <a:endParaRPr lang="ru-RU" sz="1750" kern="1200" dirty="0"/>
        </a:p>
      </dsp:txBody>
      <dsp:txXfrm>
        <a:off x="1365385" y="4015113"/>
        <a:ext cx="2645902" cy="2645902"/>
      </dsp:txXfrm>
    </dsp:sp>
    <dsp:sp modelId="{74D5D43C-1AAD-41F2-B028-BBC6F52DEAF8}">
      <dsp:nvSpPr>
        <dsp:cNvPr id="0" name=""/>
        <dsp:cNvSpPr/>
      </dsp:nvSpPr>
      <dsp:spPr>
        <a:xfrm>
          <a:off x="4379976" y="3871976"/>
          <a:ext cx="2932176" cy="2932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ранее по поставленным вопросам гражданину уже была оказана бесплатная юридическая помощь и при повторном обращении не приводятся новые доводы или обстоятельства</a:t>
          </a:r>
          <a:endParaRPr lang="ru-RU" sz="1800" kern="1200" dirty="0"/>
        </a:p>
      </dsp:txBody>
      <dsp:txXfrm>
        <a:off x="4523113" y="4015113"/>
        <a:ext cx="2645902" cy="26459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512EE-010D-4276-BAD8-F0B26F4AF6B1}">
      <dsp:nvSpPr>
        <dsp:cNvPr id="0" name=""/>
        <dsp:cNvSpPr/>
      </dsp:nvSpPr>
      <dsp:spPr>
        <a:xfrm>
          <a:off x="338176" y="102854"/>
          <a:ext cx="10192040" cy="476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Бюро в обязательном порядке уведомляет гражданина-заявителя об отказе в оказании бесплатной юридической помощи либо невозможности ее оказания, а также об отсутствии оснований для оказания в течение 5-ти рабочих дней, направляя в его адрес соответствующее уведомление (заключение)</a:t>
          </a:r>
          <a:endParaRPr lang="ru-RU" sz="3200" kern="1200" dirty="0"/>
        </a:p>
      </dsp:txBody>
      <dsp:txXfrm>
        <a:off x="338176" y="102854"/>
        <a:ext cx="10192040" cy="4769056"/>
      </dsp:txXfrm>
    </dsp:sp>
    <dsp:sp modelId="{B304B859-6FBE-4539-A6A9-50915D443EF9}">
      <dsp:nvSpPr>
        <dsp:cNvPr id="0" name=""/>
        <dsp:cNvSpPr/>
      </dsp:nvSpPr>
      <dsp:spPr>
        <a:xfrm>
          <a:off x="320529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E1CEE-343C-4D6C-9DA5-6B447A8C347E}">
      <dsp:nvSpPr>
        <dsp:cNvPr id="0" name=""/>
        <dsp:cNvSpPr/>
      </dsp:nvSpPr>
      <dsp:spPr>
        <a:xfrm>
          <a:off x="1696333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9628D-3D47-48C4-9075-7861EDD0D934}">
      <dsp:nvSpPr>
        <dsp:cNvPr id="0" name=""/>
        <dsp:cNvSpPr/>
      </dsp:nvSpPr>
      <dsp:spPr>
        <a:xfrm>
          <a:off x="3072137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43555-9FC7-4469-AD55-0819A34B08B3}">
      <dsp:nvSpPr>
        <dsp:cNvPr id="0" name=""/>
        <dsp:cNvSpPr/>
      </dsp:nvSpPr>
      <dsp:spPr>
        <a:xfrm>
          <a:off x="4447940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46B2A-B207-433A-8163-DAD395136F7B}">
      <dsp:nvSpPr>
        <dsp:cNvPr id="0" name=""/>
        <dsp:cNvSpPr/>
      </dsp:nvSpPr>
      <dsp:spPr>
        <a:xfrm>
          <a:off x="5823744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7B2A6-9B84-4227-BFF7-843AAF8F830B}">
      <dsp:nvSpPr>
        <dsp:cNvPr id="0" name=""/>
        <dsp:cNvSpPr/>
      </dsp:nvSpPr>
      <dsp:spPr>
        <a:xfrm>
          <a:off x="7199548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63AE3-6FFF-4DF3-B108-4956FBAC0985}">
      <dsp:nvSpPr>
        <dsp:cNvPr id="0" name=""/>
        <dsp:cNvSpPr/>
      </dsp:nvSpPr>
      <dsp:spPr>
        <a:xfrm>
          <a:off x="8575351" y="5260697"/>
          <a:ext cx="1299972" cy="21666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B722-2C60-48F2-A1CE-AFE60E1F564B}">
      <dsp:nvSpPr>
        <dsp:cNvPr id="0" name=""/>
        <dsp:cNvSpPr/>
      </dsp:nvSpPr>
      <dsp:spPr>
        <a:xfrm>
          <a:off x="0" y="113466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письменный отказ заявителя в получении бесплатной юридической помощи</a:t>
          </a:r>
          <a:endParaRPr lang="ru-RU" sz="1900" kern="1200"/>
        </a:p>
      </dsp:txBody>
      <dsp:txXfrm>
        <a:off x="36845" y="150311"/>
        <a:ext cx="11026110" cy="681087"/>
      </dsp:txXfrm>
    </dsp:sp>
    <dsp:sp modelId="{164E97A3-2AAA-4B23-B740-82F2DDAAB124}">
      <dsp:nvSpPr>
        <dsp:cNvPr id="0" name=""/>
        <dsp:cNvSpPr/>
      </dsp:nvSpPr>
      <dsp:spPr>
        <a:xfrm>
          <a:off x="0" y="922964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изменение обстоятельств, являющихся основанием для признания гражданина, имеющим право на получение бесплатной юридической помощи</a:t>
          </a:r>
          <a:endParaRPr lang="ru-RU" sz="1900" kern="1200"/>
        </a:p>
      </dsp:txBody>
      <dsp:txXfrm>
        <a:off x="36845" y="959809"/>
        <a:ext cx="11026110" cy="681087"/>
      </dsp:txXfrm>
    </dsp:sp>
    <dsp:sp modelId="{2314EFF5-EB40-4BDD-BE18-3BCF6C062635}">
      <dsp:nvSpPr>
        <dsp:cNvPr id="0" name=""/>
        <dsp:cNvSpPr/>
      </dsp:nvSpPr>
      <dsp:spPr>
        <a:xfrm>
          <a:off x="0" y="1732462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выявление факта предоставления заявителем недостоверных сведений и документов, имеющих значение при принятии решения о предоставлении бесплатной юридической помощи</a:t>
          </a:r>
          <a:endParaRPr lang="ru-RU" sz="1900" kern="1200" dirty="0"/>
        </a:p>
      </dsp:txBody>
      <dsp:txXfrm>
        <a:off x="36845" y="1769307"/>
        <a:ext cx="11026110" cy="681087"/>
      </dsp:txXfrm>
    </dsp:sp>
    <dsp:sp modelId="{422DC005-F37B-4C28-BD77-22A501E9540D}">
      <dsp:nvSpPr>
        <dsp:cNvPr id="0" name=""/>
        <dsp:cNvSpPr/>
      </dsp:nvSpPr>
      <dsp:spPr>
        <a:xfrm>
          <a:off x="0" y="2541959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смерть заявителя либо наличие решения суда о признании заявителя безвестно отсутствующим или умершим</a:t>
          </a:r>
          <a:endParaRPr lang="ru-RU" sz="1900" kern="1200" dirty="0"/>
        </a:p>
      </dsp:txBody>
      <dsp:txXfrm>
        <a:off x="36845" y="2578804"/>
        <a:ext cx="11026110" cy="681087"/>
      </dsp:txXfrm>
    </dsp:sp>
    <dsp:sp modelId="{64850523-EA24-49C6-9FD9-F09221C9229C}">
      <dsp:nvSpPr>
        <dsp:cNvPr id="0" name=""/>
        <dsp:cNvSpPr/>
      </dsp:nvSpPr>
      <dsp:spPr>
        <a:xfrm>
          <a:off x="0" y="3351457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выявление установленных законодательством препятствий для обращения в суд, государственный или муниципальный орган, организацию</a:t>
          </a:r>
          <a:endParaRPr lang="ru-RU" sz="1900" kern="1200"/>
        </a:p>
      </dsp:txBody>
      <dsp:txXfrm>
        <a:off x="36845" y="3388302"/>
        <a:ext cx="11026110" cy="681087"/>
      </dsp:txXfrm>
    </dsp:sp>
    <dsp:sp modelId="{8A5EC11F-EF27-49BC-86A0-5387F3489E44}">
      <dsp:nvSpPr>
        <dsp:cNvPr id="0" name=""/>
        <dsp:cNvSpPr/>
      </dsp:nvSpPr>
      <dsp:spPr>
        <a:xfrm>
          <a:off x="0" y="4160955"/>
          <a:ext cx="11099800" cy="75477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установления факта обращения прокурора в суд с заявлением в защиту прав, свобод и законных интересов заявителя</a:t>
          </a:r>
          <a:endParaRPr lang="ru-RU" sz="1900" kern="1200" dirty="0"/>
        </a:p>
      </dsp:txBody>
      <dsp:txXfrm>
        <a:off x="36845" y="4197800"/>
        <a:ext cx="11026110" cy="6810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41DF-1ED5-4A20-9D88-739B03A3B5CC}">
      <dsp:nvSpPr>
        <dsp:cNvPr id="0" name=""/>
        <dsp:cNvSpPr/>
      </dsp:nvSpPr>
      <dsp:spPr>
        <a:xfrm>
          <a:off x="11273" y="0"/>
          <a:ext cx="11533026" cy="16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Бюро принимает решение о прекращении оказания бесплатной юридической помощи и досрочном расторжении соглашения в случае наличия одного из следующих обстоятельств:</a:t>
          </a:r>
          <a:endParaRPr lang="ru-RU" sz="3000" kern="1200" dirty="0"/>
        </a:p>
      </dsp:txBody>
      <dsp:txXfrm>
        <a:off x="58574" y="47301"/>
        <a:ext cx="11438424" cy="15203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273B4-D630-4AAC-BCE1-8E365B26B575}">
      <dsp:nvSpPr>
        <dsp:cNvPr id="0" name=""/>
        <dsp:cNvSpPr/>
      </dsp:nvSpPr>
      <dsp:spPr>
        <a:xfrm>
          <a:off x="20167" y="5407"/>
          <a:ext cx="11811000" cy="5531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4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бесплатной юридической помощи завершается подписанием АКТА об оказании бесплатной юридической помощи заявителем</a:t>
          </a:r>
          <a:endParaRPr lang="ru-RU" sz="4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5546" y="5407"/>
        <a:ext cx="8895620" cy="5531792"/>
      </dsp:txXfrm>
    </dsp:sp>
    <dsp:sp modelId="{35FE8D66-D5F2-415B-813C-33A7C5B26140}">
      <dsp:nvSpPr>
        <dsp:cNvPr id="0" name=""/>
        <dsp:cNvSpPr/>
      </dsp:nvSpPr>
      <dsp:spPr>
        <a:xfrm>
          <a:off x="348146" y="305686"/>
          <a:ext cx="4615998" cy="38853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10B47-9AFB-446C-8180-BA936254049D}">
      <dsp:nvSpPr>
        <dsp:cNvPr id="0" name=""/>
        <dsp:cNvSpPr/>
      </dsp:nvSpPr>
      <dsp:spPr>
        <a:xfrm>
          <a:off x="0" y="42139"/>
          <a:ext cx="10941051" cy="1177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Правовое консультирование в письменной форме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2305985" y="42139"/>
        <a:ext cx="8635065" cy="1177751"/>
      </dsp:txXfrm>
    </dsp:sp>
    <dsp:sp modelId="{9C74CCEE-733D-4C6A-B469-80CBF1382E4D}">
      <dsp:nvSpPr>
        <dsp:cNvPr id="0" name=""/>
        <dsp:cNvSpPr/>
      </dsp:nvSpPr>
      <dsp:spPr>
        <a:xfrm>
          <a:off x="117775" y="117775"/>
          <a:ext cx="2188210" cy="942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3E900-6A4D-4B16-A155-AE1D7A155DB9}">
      <dsp:nvSpPr>
        <dsp:cNvPr id="0" name=""/>
        <dsp:cNvSpPr/>
      </dsp:nvSpPr>
      <dsp:spPr>
        <a:xfrm>
          <a:off x="0" y="1295526"/>
          <a:ext cx="10941051" cy="1177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Правовое консультирования в устной форме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2305985" y="1295526"/>
        <a:ext cx="8635065" cy="1177751"/>
      </dsp:txXfrm>
    </dsp:sp>
    <dsp:sp modelId="{189BC520-D2D1-4E94-AFE2-616259F0E147}">
      <dsp:nvSpPr>
        <dsp:cNvPr id="0" name=""/>
        <dsp:cNvSpPr/>
      </dsp:nvSpPr>
      <dsp:spPr>
        <a:xfrm>
          <a:off x="117775" y="1413301"/>
          <a:ext cx="2188210" cy="942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EEF67-2C6D-4F29-B104-3C5AC0A141B9}">
      <dsp:nvSpPr>
        <dsp:cNvPr id="0" name=""/>
        <dsp:cNvSpPr/>
      </dsp:nvSpPr>
      <dsp:spPr>
        <a:xfrm>
          <a:off x="0" y="2591053"/>
          <a:ext cx="10941051" cy="1177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Составления заявлений, жалоб, ходатайств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 других документов правового характера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305985" y="2591053"/>
        <a:ext cx="8635065" cy="1177751"/>
      </dsp:txXfrm>
    </dsp:sp>
    <dsp:sp modelId="{5DCB965B-84E4-475E-8F46-6415ACE334EC}">
      <dsp:nvSpPr>
        <dsp:cNvPr id="0" name=""/>
        <dsp:cNvSpPr/>
      </dsp:nvSpPr>
      <dsp:spPr>
        <a:xfrm>
          <a:off x="117775" y="2708828"/>
          <a:ext cx="2188210" cy="942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0EA70-92DF-4A44-8839-C7FC66DAC02B}">
      <dsp:nvSpPr>
        <dsp:cNvPr id="0" name=""/>
        <dsp:cNvSpPr/>
      </dsp:nvSpPr>
      <dsp:spPr>
        <a:xfrm>
          <a:off x="0" y="3886579"/>
          <a:ext cx="10941051" cy="1177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Представления интересов гражданина в судах, государственных и муниципальных органах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305985" y="3886579"/>
        <a:ext cx="8635065" cy="1177751"/>
      </dsp:txXfrm>
    </dsp:sp>
    <dsp:sp modelId="{59835753-2071-4E39-A1DC-441EC85EC9D8}">
      <dsp:nvSpPr>
        <dsp:cNvPr id="0" name=""/>
        <dsp:cNvSpPr/>
      </dsp:nvSpPr>
      <dsp:spPr>
        <a:xfrm>
          <a:off x="117775" y="4004354"/>
          <a:ext cx="2188210" cy="942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0019-D04C-4DF9-8980-02B1C12FA1C4}">
      <dsp:nvSpPr>
        <dsp:cNvPr id="0" name=""/>
        <dsp:cNvSpPr/>
      </dsp:nvSpPr>
      <dsp:spPr>
        <a:xfrm>
          <a:off x="266026" y="1004958"/>
          <a:ext cx="3525558" cy="2576433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предоставления льгот, социальных гарантий и компенсаций данным категориям лиц</a:t>
          </a:r>
          <a:endParaRPr lang="ru-RU" sz="2400" kern="1200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266026" y="1004958"/>
        <a:ext cx="3525558" cy="2576433"/>
      </dsp:txXfrm>
    </dsp:sp>
    <dsp:sp modelId="{1AE52615-9F76-4FA3-B9D1-357958601392}">
      <dsp:nvSpPr>
        <dsp:cNvPr id="0" name=""/>
        <dsp:cNvSpPr/>
      </dsp:nvSpPr>
      <dsp:spPr>
        <a:xfrm>
          <a:off x="4651406" y="1200028"/>
          <a:ext cx="3626989" cy="2444871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признания гражданина из числа указанных лиц безвестно отсутствующим</a:t>
          </a:r>
          <a:endParaRPr lang="ru-RU" sz="2400" b="1" kern="1200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4651406" y="1200028"/>
        <a:ext cx="3626989" cy="2444871"/>
      </dsp:txXfrm>
    </dsp:sp>
    <dsp:sp modelId="{E1001473-5514-4A03-966B-8E27A66CCDB2}">
      <dsp:nvSpPr>
        <dsp:cNvPr id="0" name=""/>
        <dsp:cNvSpPr/>
      </dsp:nvSpPr>
      <dsp:spPr>
        <a:xfrm>
          <a:off x="8870545" y="1183850"/>
          <a:ext cx="2934499" cy="2461049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Candara" panose="020E0502030303020204" pitchFamily="34" charset="0"/>
              <a:cs typeface="Arial" panose="020B0604020202020204" pitchFamily="34" charset="0"/>
            </a:rPr>
            <a:t>объявления гражданина из числа указанных лиц умершим                    (за исключением членов их семей)</a:t>
          </a:r>
          <a:endParaRPr lang="ru-RU" sz="2400" b="1" kern="1200" dirty="0">
            <a:solidFill>
              <a:schemeClr val="tx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8870545" y="1183850"/>
        <a:ext cx="2934499" cy="2461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D70B-FC0D-4C2F-A78A-EC9D3C875349}">
      <dsp:nvSpPr>
        <dsp:cNvPr id="0" name=""/>
        <dsp:cNvSpPr/>
      </dsp:nvSpPr>
      <dsp:spPr>
        <a:xfrm>
          <a:off x="2191224" y="1701439"/>
          <a:ext cx="9220821" cy="36710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226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Беседа с гражданином, заполнение согласия на обработку персональных данных, заявления на оказание бесплатной юридической помощи  </a:t>
          </a:r>
          <a:endParaRPr lang="ru-RU" sz="3700" kern="1200" dirty="0"/>
        </a:p>
      </dsp:txBody>
      <dsp:txXfrm>
        <a:off x="2370432" y="1880647"/>
        <a:ext cx="8862405" cy="3312672"/>
      </dsp:txXfrm>
    </dsp:sp>
    <dsp:sp modelId="{56D21303-A99C-43D6-B489-1DBF64A89DF3}">
      <dsp:nvSpPr>
        <dsp:cNvPr id="0" name=""/>
        <dsp:cNvSpPr/>
      </dsp:nvSpPr>
      <dsp:spPr>
        <a:xfrm>
          <a:off x="0" y="100962"/>
          <a:ext cx="3781047" cy="3781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4CA94-B9F0-42A5-8BA9-A832DF9A3AB5}">
      <dsp:nvSpPr>
        <dsp:cNvPr id="0" name=""/>
        <dsp:cNvSpPr/>
      </dsp:nvSpPr>
      <dsp:spPr>
        <a:xfrm>
          <a:off x="4829" y="0"/>
          <a:ext cx="5531941" cy="5753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Юрисконсульт Бюро проводит анализ документов, изучение обстоятельств, озвученных заявителем;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определяет, попадает ли спорное правоотношение в категорию, для которой предусмотрена бесплатная юридическая помощь</a:t>
          </a:r>
          <a:endParaRPr lang="ru-RU" sz="2000" kern="1200" dirty="0"/>
        </a:p>
      </dsp:txBody>
      <dsp:txXfrm>
        <a:off x="4829" y="2301239"/>
        <a:ext cx="5531941" cy="2301239"/>
      </dsp:txXfrm>
    </dsp:sp>
    <dsp:sp modelId="{ABB04D7B-F0A1-4E7E-90BF-C33FD21A54A4}">
      <dsp:nvSpPr>
        <dsp:cNvPr id="0" name=""/>
        <dsp:cNvSpPr/>
      </dsp:nvSpPr>
      <dsp:spPr>
        <a:xfrm>
          <a:off x="1673210" y="88892"/>
          <a:ext cx="1915781" cy="19157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169820-3AE7-44EC-AC87-824407B644AB}">
      <dsp:nvSpPr>
        <dsp:cNvPr id="0" name=""/>
        <dsp:cNvSpPr/>
      </dsp:nvSpPr>
      <dsp:spPr>
        <a:xfrm>
          <a:off x="5702729" y="0"/>
          <a:ext cx="5531941" cy="5753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Юрисконсульт Бюро на основании документов, предъявленных гражданином, определяет статус заявителя: имеет ли он право на обращение за бесплатной юридической помощью </a:t>
          </a:r>
          <a:endParaRPr lang="ru-RU" sz="2400" kern="1200" dirty="0"/>
        </a:p>
      </dsp:txBody>
      <dsp:txXfrm>
        <a:off x="5702729" y="2301239"/>
        <a:ext cx="5531941" cy="2301239"/>
      </dsp:txXfrm>
    </dsp:sp>
    <dsp:sp modelId="{282AD990-9761-45B2-8442-8ED19AAD13CC}">
      <dsp:nvSpPr>
        <dsp:cNvPr id="0" name=""/>
        <dsp:cNvSpPr/>
      </dsp:nvSpPr>
      <dsp:spPr>
        <a:xfrm>
          <a:off x="7510808" y="91191"/>
          <a:ext cx="1915781" cy="19157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B294FB-187D-400F-A1A7-AA82BCD3C3D4}">
      <dsp:nvSpPr>
        <dsp:cNvPr id="0" name=""/>
        <dsp:cNvSpPr/>
      </dsp:nvSpPr>
      <dsp:spPr>
        <a:xfrm>
          <a:off x="449579" y="4602479"/>
          <a:ext cx="10340340" cy="862964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FBEAD-B0F1-49D9-AC20-61598B480297}">
      <dsp:nvSpPr>
        <dsp:cNvPr id="0" name=""/>
        <dsp:cNvSpPr/>
      </dsp:nvSpPr>
      <dsp:spPr>
        <a:xfrm>
          <a:off x="0" y="0"/>
          <a:ext cx="5905500" cy="1493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рассматривает представленные документы</a:t>
          </a:r>
          <a:endParaRPr lang="ru-RU" sz="2800" kern="1200" dirty="0"/>
        </a:p>
      </dsp:txBody>
      <dsp:txXfrm>
        <a:off x="72888" y="72888"/>
        <a:ext cx="5759724" cy="1347345"/>
      </dsp:txXfrm>
    </dsp:sp>
    <dsp:sp modelId="{F43B3E90-6151-44CA-BAFF-81D68ED3ED21}">
      <dsp:nvSpPr>
        <dsp:cNvPr id="0" name=""/>
        <dsp:cNvSpPr/>
      </dsp:nvSpPr>
      <dsp:spPr>
        <a:xfrm>
          <a:off x="0" y="1395415"/>
          <a:ext cx="5905500" cy="1493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принимает решение об оказании бесплатной юридической помощи или о невозможности ее оказания</a:t>
          </a:r>
          <a:endParaRPr lang="ru-RU" sz="2800" kern="1200" dirty="0"/>
        </a:p>
      </dsp:txBody>
      <dsp:txXfrm>
        <a:off x="72888" y="1468303"/>
        <a:ext cx="5759724" cy="1347345"/>
      </dsp:txXfrm>
    </dsp:sp>
    <dsp:sp modelId="{DC4B388D-28AF-4797-A4A5-F2C8FA7FE54F}">
      <dsp:nvSpPr>
        <dsp:cNvPr id="0" name=""/>
        <dsp:cNvSpPr/>
      </dsp:nvSpPr>
      <dsp:spPr>
        <a:xfrm>
          <a:off x="0" y="3015378"/>
          <a:ext cx="5905500" cy="1493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подготавливает уведомление об отсутствии оснований для оказания бесплатной юридической помощи</a:t>
          </a:r>
          <a:endParaRPr lang="ru-RU" sz="2800" kern="1200" dirty="0"/>
        </a:p>
      </dsp:txBody>
      <dsp:txXfrm>
        <a:off x="72888" y="3088266"/>
        <a:ext cx="5759724" cy="1347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401E6-0E0D-40B0-AEC1-FA10709A690C}">
      <dsp:nvSpPr>
        <dsp:cNvPr id="0" name=""/>
        <dsp:cNvSpPr/>
      </dsp:nvSpPr>
      <dsp:spPr>
        <a:xfrm>
          <a:off x="1" y="0"/>
          <a:ext cx="3771898" cy="56006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41D03F-6BC3-49F5-B5A0-CE405D220F7E}">
      <dsp:nvSpPr>
        <dsp:cNvPr id="0" name=""/>
        <dsp:cNvSpPr/>
      </dsp:nvSpPr>
      <dsp:spPr>
        <a:xfrm>
          <a:off x="0" y="1612911"/>
          <a:ext cx="3771900" cy="2349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</a:rPr>
            <a:t>Поступившее заявление и документы регистрируются Бюро в течение трех рабочих дней со дня их поступления</a:t>
          </a:r>
          <a:endParaRPr lang="ru-RU" sz="2400" b="1" kern="1200" dirty="0">
            <a:solidFill>
              <a:schemeClr val="tx1"/>
            </a:solidFill>
            <a:effectLst/>
          </a:endParaRPr>
        </a:p>
      </dsp:txBody>
      <dsp:txXfrm>
        <a:off x="114694" y="1727605"/>
        <a:ext cx="3542512" cy="2120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94382-92B4-4E3C-8BDD-385200674BE2}">
      <dsp:nvSpPr>
        <dsp:cNvPr id="0" name=""/>
        <dsp:cNvSpPr/>
      </dsp:nvSpPr>
      <dsp:spPr>
        <a:xfrm>
          <a:off x="303085" y="120522"/>
          <a:ext cx="1155954" cy="11559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6E8D608-9FFB-41EE-AD8B-F2AF30C0926A}">
      <dsp:nvSpPr>
        <dsp:cNvPr id="0" name=""/>
        <dsp:cNvSpPr/>
      </dsp:nvSpPr>
      <dsp:spPr>
        <a:xfrm>
          <a:off x="881062" y="120522"/>
          <a:ext cx="6167437" cy="115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Бюро в срок не позднее пяти рабочих дней после дня регистрации документов: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881062" y="120522"/>
        <a:ext cx="6167437" cy="1155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49CD-6C10-4D42-9F5A-B863E20F2C91}">
      <dsp:nvSpPr>
        <dsp:cNvPr id="0" name=""/>
        <dsp:cNvSpPr/>
      </dsp:nvSpPr>
      <dsp:spPr>
        <a:xfrm rot="5400000">
          <a:off x="1719236" y="2641567"/>
          <a:ext cx="2362394" cy="26895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256BE8-D961-4AF3-A36E-8B9678450A6A}">
      <dsp:nvSpPr>
        <dsp:cNvPr id="0" name=""/>
        <dsp:cNvSpPr/>
      </dsp:nvSpPr>
      <dsp:spPr>
        <a:xfrm>
          <a:off x="643301" y="22806"/>
          <a:ext cx="4876968" cy="2783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Бесплатная юридическая помощь оказывается в срок не позднее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779214" y="158719"/>
        <a:ext cx="4605142" cy="2511861"/>
      </dsp:txXfrm>
    </dsp:sp>
    <dsp:sp modelId="{6A2173A7-A9C8-4390-8945-19DE734D7398}">
      <dsp:nvSpPr>
        <dsp:cNvPr id="0" name=""/>
        <dsp:cNvSpPr/>
      </dsp:nvSpPr>
      <dsp:spPr>
        <a:xfrm>
          <a:off x="5070226" y="288294"/>
          <a:ext cx="2892404" cy="22498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0292D-60AF-400A-B96F-27734644535C}">
      <dsp:nvSpPr>
        <dsp:cNvPr id="0" name=""/>
        <dsp:cNvSpPr/>
      </dsp:nvSpPr>
      <dsp:spPr>
        <a:xfrm>
          <a:off x="4156580" y="3149806"/>
          <a:ext cx="5068018" cy="27836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30-ти рабочих дней с даты заключения соглашения с гражданином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292493" y="3285719"/>
        <a:ext cx="4796192" cy="2511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62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8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8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5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25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4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94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1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00" y="0"/>
            <a:ext cx="8636000" cy="68580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600" b="1" cap="all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бесплатная </a:t>
            </a:r>
            <a:br>
              <a:rPr lang="ru-RU" sz="5600" b="1" cap="all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</a:br>
            <a:r>
              <a:rPr lang="ru-RU" sz="5600" b="1" cap="all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юридическая помощь </a:t>
            </a:r>
            <a:br>
              <a:rPr lang="ru-RU" sz="5600" b="1" cap="all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</a:br>
            <a:r>
              <a:rPr lang="ru-RU" sz="5600" b="1" cap="all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в Российской Федерации</a:t>
            </a:r>
            <a:endParaRPr lang="ru-RU" sz="5600" b="1" cap="all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834706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82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4823" y="646869"/>
            <a:ext cx="7570572" cy="5424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граждане, призванные на военную службу по мобилизации в Вооруженные Силы Российской Федерации, граждане, заключившие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Федерации, при условии их участия в специальной военной операции и (или) выполнения ими задач по отражению вооруженного вторжения на территорию Российской Федерации, в ходе вооруженной провокации на Государственной границе Российской Федерации и приграничных территориях субъектов Российской Федерации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принимавшие в соответствии с решениями органов государственной власти Донецкой Народной Республики, Луганской Народной Республики участие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года, а также члены семей указанных лиц;</a:t>
            </a:r>
          </a:p>
        </p:txBody>
      </p:sp>
    </p:spTree>
    <p:extLst>
      <p:ext uri="{BB962C8B-B14F-4D97-AF65-F5344CB8AC3E}">
        <p14:creationId xmlns:p14="http://schemas.microsoft.com/office/powerpoint/2010/main" val="2429800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204440"/>
            <a:ext cx="7912100" cy="6309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  <a:scene3d>
            <a:camera prst="perspective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Sitka Heading" panose="02000505000000020004" pitchFamily="2" charset="0"/>
                <a:ea typeface="Times New Roman" panose="02020603050405020304" pitchFamily="18" charset="0"/>
              </a:rPr>
              <a:t>дети-инвалиды, дети-сироты, дети, оставшиеся без попечения родителей, лица из числа детей-сирот и детей, оставшихся без попечения родителей, а также их законные представители и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детей;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Sitka Heading" panose="02000505000000020004" pitchFamily="2" charset="0"/>
                <a:ea typeface="Times New Roman" panose="02020603050405020304" pitchFamily="18" charset="0"/>
              </a:rPr>
              <a:t>лица</a:t>
            </a:r>
            <a:r>
              <a:rPr lang="ru-RU" sz="2400" dirty="0">
                <a:latin typeface="Sitka Heading" panose="02000505000000020004" pitchFamily="2" charset="0"/>
                <a:ea typeface="Times New Roman" panose="02020603050405020304" pitchFamily="18" charset="0"/>
              </a:rPr>
              <a:t>, желающие принять на воспитание в свою семью ребенка, оставшегося без попечения родителей, если они обращаются за оказанием бесплатной юридической помощи по вопросам, связанным с устройством ребенка на воспитание в семью;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Sitka Heading" panose="02000505000000020004" pitchFamily="2" charset="0"/>
                <a:ea typeface="Times New Roman" panose="02020603050405020304" pitchFamily="18" charset="0"/>
              </a:rPr>
              <a:t>усыновители, если они обращаются за оказанием бесплатной юридической помощи по вопросам, связанным с обеспечением и защитой прав и законных интересов усыновленных детей;</a:t>
            </a:r>
            <a:endParaRPr lang="ru-RU" sz="2400" dirty="0">
              <a:effectLst/>
              <a:latin typeface="Sitka Heading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67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0" y="245269"/>
            <a:ext cx="7988300" cy="6155531"/>
          </a:xfrm>
          <a:prstGeom prst="rect">
            <a:avLst/>
          </a:prstGeom>
          <a:solidFill>
            <a:schemeClr val="bg2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</a:rPr>
              <a:t>граждане пожилого возраста и инвалиды, проживающие в организациях социального обслуживания, предоставляющих социальные услуги в стационарной форме;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</a:rPr>
              <a:t>несовершеннолетние, содержащиеся в учреждениях системы профилактики безнадзорности и правонарушений несовершеннолетних, и несовершеннолетние, отбывающие наказание в местах лишения свободы, а также их законные представители и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несовершеннолетних </a:t>
            </a:r>
            <a:r>
              <a:rPr lang="ru-RU" sz="2400" dirty="0" smtClean="0">
                <a:latin typeface="Constantia" panose="02030602050306030303" pitchFamily="18" charset="0"/>
                <a:ea typeface="Times New Roman" panose="02020603050405020304" pitchFamily="18" charset="0"/>
              </a:rPr>
              <a:t>  (</a:t>
            </a:r>
            <a:r>
              <a:rPr lang="ru-RU" sz="2400" dirty="0">
                <a:latin typeface="Constantia" panose="02030602050306030303" pitchFamily="18" charset="0"/>
                <a:ea typeface="Times New Roman" panose="02020603050405020304" pitchFamily="18" charset="0"/>
              </a:rPr>
              <a:t>за исключением вопросов, связанных с оказанием юридической помощи в уголовном судопроизводстве);</a:t>
            </a:r>
            <a:endParaRPr lang="ru-RU" sz="24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57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400" y="337602"/>
            <a:ext cx="7620000" cy="60631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700" dirty="0">
                <a:latin typeface="Sitka Text" panose="02000505000000020004" pitchFamily="2" charset="0"/>
                <a:ea typeface="Times New Roman" panose="02020603050405020304" pitchFamily="18" charset="0"/>
              </a:rPr>
              <a:t>граждане, имеющие право на бесплатную юридическую помощь в соответствии с Законом Российской Федерации от 2 июля 1992 года </a:t>
            </a:r>
            <a:r>
              <a:rPr lang="ru-RU" sz="2700" dirty="0" smtClean="0">
                <a:latin typeface="Sitka Text" panose="02000505000000020004" pitchFamily="2" charset="0"/>
                <a:ea typeface="Times New Roman" panose="02020603050405020304" pitchFamily="18" charset="0"/>
              </a:rPr>
              <a:t>№3185-1 «О </a:t>
            </a:r>
            <a:r>
              <a:rPr lang="ru-RU" sz="2700" dirty="0">
                <a:latin typeface="Sitka Text" panose="02000505000000020004" pitchFamily="2" charset="0"/>
                <a:ea typeface="Times New Roman" panose="02020603050405020304" pitchFamily="18" charset="0"/>
              </a:rPr>
              <a:t>психиатрической помощи и гарантиях прав граждан при ее </a:t>
            </a:r>
            <a:r>
              <a:rPr lang="ru-RU" sz="2700" dirty="0" smtClean="0">
                <a:latin typeface="Sitka Text" panose="02000505000000020004" pitchFamily="2" charset="0"/>
                <a:ea typeface="Times New Roman" panose="02020603050405020304" pitchFamily="18" charset="0"/>
              </a:rPr>
              <a:t>оказании»;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700" dirty="0" smtClean="0">
                <a:latin typeface="Sitka Text" panose="02000505000000020004" pitchFamily="2" charset="0"/>
                <a:ea typeface="Times New Roman" panose="02020603050405020304" pitchFamily="18" charset="0"/>
              </a:rPr>
              <a:t>граждане</a:t>
            </a:r>
            <a:r>
              <a:rPr lang="ru-RU" sz="2700" dirty="0">
                <a:latin typeface="Sitka Text" panose="02000505000000020004" pitchFamily="2" charset="0"/>
                <a:ea typeface="Times New Roman" panose="02020603050405020304" pitchFamily="18" charset="0"/>
              </a:rPr>
              <a:t>, признанные судом недееспособными, а также их законные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граждан;</a:t>
            </a:r>
            <a:endParaRPr lang="ru-RU" sz="2700" dirty="0">
              <a:effectLst/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10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0" y="317500"/>
            <a:ext cx="8051800" cy="59400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граждане, пострадавшие в результате чрезвычайной ситуации: </a:t>
            </a:r>
            <a:r>
              <a:rPr lang="ru-RU" sz="20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       супруг </a:t>
            </a:r>
            <a:r>
              <a:rPr lang="ru-RU" sz="2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(супруга), состоявший (состоявшая) в зарегистрированном браке с погибшим (умершим) на день гибели (смерти) в результате чрезвычайной ситуации; дети погибшего (умершего) в результате чрезвычайной ситуации; родители погибшего (умершего) в результате чрезвычайной ситуации; лица, находившиеся на полном содержании погибшего (умершего) в результате чрезвычайной ситуации или получавшие от него помощь, которая была для них постоянным и основным источником средств к существованию, а также иные лица, признанные иждивенцами в порядке, установленном законодательством Российской Федерации;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граждане, здоровью которых причинен вред в результате чрезвычайной ситуации;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граждане, лишившиеся жилого помещения либо утратившие полностью или частично иное имущество, либо документы в результате чрезвычайной </a:t>
            </a:r>
            <a:r>
              <a:rPr lang="ru-RU" sz="2000" dirty="0" smtClean="0">
                <a:latin typeface="Sitka Subheading" panose="02000505000000020004" pitchFamily="2" charset="0"/>
                <a:ea typeface="Times New Roman" panose="02020603050405020304" pitchFamily="18" charset="0"/>
              </a:rPr>
              <a:t>ситуации</a:t>
            </a:r>
            <a:r>
              <a:rPr lang="ru-RU" sz="2000" dirty="0">
                <a:latin typeface="Sitka Subheading" panose="02000505000000020004" pitchFamily="2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92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0" y="266700"/>
            <a:ext cx="11099800" cy="6324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!!! ДОПОЛНИТЕЛЬНО !!!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ЛЕНИНГРАДСКОЙ ОБЛАСТИ 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(в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соответствии с частью 2 статьи 3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Областного закона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Ленинградской области от 18.04.2012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№29-оз «О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гарантиях реализации права граждан на получение бесплатной юридической помощи на территории Ленинградской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области»)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право на получение всех видов бесплатной юридической помощи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предоставляется гражданам, проживающим на территории Ленинградской области, и гражданам без определенного места жительства, имевшим последнюю регистрацию по месту жительства в Ленинградской области, 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которые относятся к следующим категориям: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22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51" y="1269999"/>
            <a:ext cx="11950700" cy="53091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>
                <a:latin typeface="Sitka Text" panose="0200050500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граждане, среднедушевой доход семей которых ниже двукратной величины прожиточного минимума на душу населения, установленного Правительством Ленинградской области в соответствии с Федеральным законом от 24 октября 1997 года N 134-ФЗ "О прожиточном минимуме в Российской Федерации", а также одиноко проживающие граждане, доходы которых ниже указанной величины</a:t>
            </a:r>
            <a:r>
              <a:rPr lang="ru-RU" sz="2900" dirty="0" smtClean="0">
                <a:latin typeface="Sitka Text" panose="0200050500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ru-RU" sz="2900" dirty="0">
              <a:latin typeface="Sitka Text" panose="02000505000000020004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>
                <a:latin typeface="Sitka Text" panose="0200050500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инвалиды III группы</a:t>
            </a:r>
            <a:r>
              <a:rPr lang="ru-RU" sz="2900" dirty="0" smtClean="0">
                <a:latin typeface="Sitka Text" panose="0200050500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ru-RU" sz="2900" dirty="0">
              <a:latin typeface="Sitka Text" panose="02000505000000020004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>
                <a:latin typeface="Sitka Text" panose="02000505000000020004" pitchFamily="2" charset="0"/>
                <a:ea typeface="Verdana" panose="020B0604030504040204" pitchFamily="34" charset="0"/>
                <a:cs typeface="Arial" panose="020B0604020202020204" pitchFamily="34" charset="0"/>
              </a:rPr>
              <a:t>граждане старше 70 лет на дату обращения за получением бесплатной юридической помощи;</a:t>
            </a:r>
            <a:endParaRPr lang="ru-RU" sz="2900" dirty="0">
              <a:effectLst/>
              <a:latin typeface="Sitka Text" panose="02000505000000020004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5537201" y="-5537201"/>
            <a:ext cx="1117600" cy="12192000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vert270">
            <a:normAutofit/>
          </a:bodyPr>
          <a:lstStyle/>
          <a:p>
            <a:pPr algn="ctr"/>
            <a:r>
              <a:rPr lang="ru-RU" sz="4000" b="1" dirty="0" smtClean="0"/>
              <a:t>  для Ленинградской области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499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279400"/>
            <a:ext cx="11607800" cy="630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 smtClean="0"/>
              <a:t>родители </a:t>
            </a:r>
            <a:r>
              <a:rPr lang="ru-RU" sz="2800" dirty="0"/>
              <a:t>(приемные родители, усыновители), имеющие ребенка (детей) в возрасте до трех лет на дату обращения за получением бесплатной юридической помощи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беременные женщины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родители (приемные родители, </a:t>
            </a:r>
            <a:r>
              <a:rPr lang="ru-RU" sz="2800" dirty="0" smtClean="0"/>
              <a:t>усыновители, </a:t>
            </a:r>
            <a:r>
              <a:rPr lang="ru-RU" sz="2800" dirty="0"/>
              <a:t>имеющие трех и более детей (в том числе </a:t>
            </a:r>
            <a:r>
              <a:rPr lang="ru-RU" sz="2800" dirty="0" smtClean="0"/>
              <a:t>усыновленных </a:t>
            </a:r>
            <a:r>
              <a:rPr lang="ru-RU" sz="2800" dirty="0"/>
              <a:t>и(или) принятых на воспитание), в том числе совершеннолетних в возрасте до 23 лет, обучающихся в образовательных организациях по очной форме обучения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граждане, оказавшиеся (находящиеся) в трудной жизненной ситуации (в экстренных случаях, указанных в постановлении Правительства Ленинградской области</a:t>
            </a:r>
            <a:r>
              <a:rPr lang="ru-RU" sz="2800" dirty="0" smtClean="0"/>
              <a:t>);</a:t>
            </a:r>
            <a:endParaRPr lang="ru-RU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реабилитированные лица и лица, признанные пострадавшими от политических репрессий</a:t>
            </a:r>
            <a:r>
              <a:rPr lang="ru-RU" sz="2800" dirty="0" smtClean="0"/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7681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3700" y="186570"/>
            <a:ext cx="11290300" cy="6509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 smtClean="0"/>
              <a:t>граждане</a:t>
            </a:r>
            <a:r>
              <a:rPr lang="ru-RU" sz="2900" dirty="0"/>
              <a:t>, признанные пострадавшими участниками долевого строительства в соответствии с областным законом от 27 декабря 2013 года </a:t>
            </a:r>
            <a:r>
              <a:rPr lang="ru-RU" sz="2900" dirty="0" smtClean="0"/>
              <a:t>№107-оз </a:t>
            </a:r>
            <a:r>
              <a:rPr lang="ru-RU" sz="2900" dirty="0"/>
              <a:t>"О поддержке пострадавших участников долевого строительства многоквартирных домов, расположенных на территории Ленинградской области</a:t>
            </a:r>
            <a:r>
              <a:rPr lang="ru-RU" sz="2900" dirty="0" smtClean="0"/>
              <a:t>";</a:t>
            </a:r>
            <a:endParaRPr lang="ru-RU" sz="29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/>
              <a:t>граждане </a:t>
            </a:r>
            <a:r>
              <a:rPr lang="ru-RU" sz="2900" dirty="0" err="1"/>
              <a:t>предпенсионного</a:t>
            </a:r>
            <a:r>
              <a:rPr lang="ru-RU" sz="2900" dirty="0"/>
              <a:t> возраста (в течение пяти лет до наступления возраста, дающего право на страховую пенсию по старости, в том числе назначаемую досрочно</a:t>
            </a:r>
            <a:r>
              <a:rPr lang="ru-RU" sz="2900" dirty="0" smtClean="0"/>
              <a:t>);</a:t>
            </a:r>
            <a:endParaRPr lang="ru-RU" sz="29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/>
              <a:t>женщины, пострадавшие от любых форм насилия, в течение трех лет с момента совершения в отношении них насильственных действий</a:t>
            </a:r>
            <a:r>
              <a:rPr lang="ru-RU" sz="2900" dirty="0" smtClean="0"/>
              <a:t>;</a:t>
            </a:r>
            <a:endParaRPr lang="ru-RU" sz="29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/>
              <a:t>ветераны боевых действий</a:t>
            </a:r>
            <a:r>
              <a:rPr lang="ru-RU" sz="2900" dirty="0" smtClean="0"/>
              <a:t>;</a:t>
            </a:r>
            <a:endParaRPr lang="ru-RU" sz="29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dirty="0"/>
              <a:t>члены семей погибших (умерших) ветеранов боевых </a:t>
            </a:r>
            <a:r>
              <a:rPr lang="ru-RU" sz="2900" dirty="0" smtClean="0"/>
              <a:t>действий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80816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108026"/>
            <a:ext cx="11760200" cy="65556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>
              <a:lnSpc>
                <a:spcPct val="125000"/>
              </a:lnSpc>
            </a:pP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Гражданин, имеющий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бесплатной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юридической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помощи и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обратившееся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ее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получением в Бюро </a:t>
            </a:r>
            <a:r>
              <a:rPr lang="ru-RU" sz="28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обязан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r">
              <a:lnSpc>
                <a:spcPct val="125000"/>
              </a:lnSpc>
            </a:pP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представить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документ, 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удостоверяющий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личность, 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документы, подтверждающие принадлежность к категории лиц, </a:t>
            </a:r>
            <a:endParaRPr lang="ru-RU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 на получение бесплатной юридической 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помощи</a:t>
            </a:r>
            <a:endParaRPr lang="ru-RU" sz="28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6" y="323926"/>
            <a:ext cx="4518727" cy="35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7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39700"/>
            <a:ext cx="11607800" cy="12954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SemiBold" panose="020B0502040204020203" pitchFamily="34" charset="0"/>
              </a:rPr>
              <a:t>Правовое основание оказания </a:t>
            </a:r>
            <a:br>
              <a:rPr lang="ru-RU" sz="3200" dirty="0" smtClean="0">
                <a:latin typeface="Bahnschrift SemiBold" panose="020B0502040204020203" pitchFamily="34" charset="0"/>
              </a:rPr>
            </a:br>
            <a:r>
              <a:rPr lang="ru-RU" sz="3200" dirty="0" smtClean="0">
                <a:latin typeface="Bahnschrift SemiBold" panose="020B0502040204020203" pitchFamily="34" charset="0"/>
              </a:rPr>
              <a:t>бесплатной юридической помощи: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574800"/>
            <a:ext cx="11607800" cy="48641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(пункт 1 статьи 48)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21.11.2011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324-ФЗ «О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бесплатной юридической помощи в Российской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обл. «О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гарантиях реализации права граждан на получение бесплатной юридической помощи на территории Ленинградской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 от 18.04.2012 №29-оз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Ленинградской области от 03.12.2012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384 «Об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органе исполнительной власти Ленинградской области, уполномоченном в области обеспечения граждан бесплатной юридической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Ленинградской области от 19.09.2013 №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301«Об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правового информирования населения Ленинградской области»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Ленинградской области от 29.12.2023 №988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деятельности государственного казенного учреждения Ленинградской области «Государственное юридическое бюро Ленинградской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7088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558800"/>
            <a:ext cx="10693400" cy="5537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Случаи </a:t>
            </a:r>
            <a:b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оказания </a:t>
            </a:r>
            <a:b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бесплатной </a:t>
            </a:r>
            <a:b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юридической помощи </a:t>
            </a:r>
            <a:endParaRPr lang="ru-RU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9" y="1346200"/>
            <a:ext cx="3406526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4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342860"/>
            <a:ext cx="11658600" cy="6093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изменение, расторжение, признание недействительными сделок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с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недвижимым имуществом, государственная регистрация прав на недвижимое имущество и сделок с ним (в случае, если квартира, жилой дом или их части являются единственным жилым помещением гражданина и его семьи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права на жилое помещение, предоставление жилого помещения по договору социального найма, договору найма специализированного жилого помещения, предназначенного для проживания детей-сирот и детей, оставшихся без попечения родителей, лиц из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их числа;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расторжение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прекращение договора социального найма жилого помещения, выселение из жилого помещения (в случае, если квартира, жилой дом или их части являются единственным жилым помещением гражданина и его семьи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расторжение и прекращение договора найма специализированного жилого помещения, предназначенного для проживания детей-сирот и детей, оставшихся без попечения родителей, лиц из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их числа,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выселение из указанного жилого помещения;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1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43344"/>
            <a:ext cx="11239500" cy="6170920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сохранение права собственности на земельный участок, права постоянного (бессрочного) пользования, </a:t>
            </a: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права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пожизненного наследуемого владения земельным участком </a:t>
            </a:r>
            <a:r>
              <a:rPr lang="ru-RU" sz="2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5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случае, если на спорном земельном участке или его части находятся жилой дом или его часть, являющиеся единственным жилым помещением гражданина и его семьи</a:t>
            </a:r>
            <a:r>
              <a:rPr lang="ru-RU" sz="2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споры, вытекающие из правоотношений по предоставлению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мер социальной </a:t>
            </a: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поддержки гражданам,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оказание малоимущим гражданам государственной социальной помощи, предоставление субсидий на оплату жилого помещения и коммунальных услуг;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назначение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перерасчет и взыскание страховых пенсий по старости, пенсий по инвалидности и по случаю потери кормильца, пособий по временной нетрудоспособности, беременности и родам, безработице, в связи с трудовым увечьем или профессиональным заболеванием, единовременного пособия при рождении ребенка, ежемесячного пособия по уходу за ребенком, социального пособия на погребение;</a:t>
            </a:r>
          </a:p>
        </p:txBody>
      </p:sp>
    </p:spTree>
    <p:extLst>
      <p:ext uri="{BB962C8B-B14F-4D97-AF65-F5344CB8AC3E}">
        <p14:creationId xmlns:p14="http://schemas.microsoft.com/office/powerpoint/2010/main" val="259556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00" y="317500"/>
            <a:ext cx="11087100" cy="6155531"/>
          </a:xfrm>
          <a:prstGeom prst="rect">
            <a:avLst/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8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защита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 потребителей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только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части предоставления коммунальных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услуг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8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сфере трудовых правоотношений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отказ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работодателя в заключении трудового договора, нарушающий гарантии, установленные Трудовым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кодексом;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восстановление на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работе;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взыскание заработка, в том числе за время вынужденного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прогула;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компенсации морального вреда, причиненного неправомерными действиями (бездействием) работодателя;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8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признание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гражданина безработным и установление пособия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по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безработице;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8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возмещение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вреда, причиненного смертью кормильца, увечьем или иным повреждением здоровья, связанным с трудовой деятельностью или с чрезвычайной ситуацией;</a:t>
            </a:r>
          </a:p>
        </p:txBody>
      </p:sp>
    </p:spTree>
    <p:extLst>
      <p:ext uri="{BB962C8B-B14F-4D97-AF65-F5344CB8AC3E}">
        <p14:creationId xmlns:p14="http://schemas.microsoft.com/office/powerpoint/2010/main" val="245853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495300"/>
            <a:ext cx="11252200" cy="5863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установление и оспаривание отцовства (материнства), взыскание алиментов;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установление усыновления, опеки или попечительства над детьми-сиротами и детьми, оставшимися без попечения родителей, заключение договора об осуществлении опеки или попечительства над такими детьми;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защита прав и законных интересов детей-инвалидов,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реабилитация граждан, пострадавших от политических репрессий;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ограничение дееспособности;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2"/>
            </a:pP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обжалование нарушений прав и свобод граждан при оказании психиатрической помощи;</a:t>
            </a:r>
          </a:p>
        </p:txBody>
      </p:sp>
    </p:spTree>
    <p:extLst>
      <p:ext uri="{BB962C8B-B14F-4D97-AF65-F5344CB8AC3E}">
        <p14:creationId xmlns:p14="http://schemas.microsoft.com/office/powerpoint/2010/main" val="191055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556043"/>
            <a:ext cx="10464800" cy="51706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6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8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медико-социальная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 и реабилитация инвалидов;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8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обжалование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 внесудебном порядке актов органов государственной власти, органов местного самоуправления и должностных лиц;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8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восстановление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имущественных прав, личных неимущественных прав, нарушенных в результате чрезвычайной ситуации, возмещение ущерба, причиненного вследствие чрезвычайной ситуации;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18"/>
            </a:pPr>
            <a:r>
              <a:rPr lang="ru-RU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денежным довольствием военнослужащих и предоставление им отдельных выплат в соответствии с Федеральным законом от 7 ноября 2011 года № 306-ФЗ «О денежном довольствии военнослужащих и предоставлении им отдельных выплат»;</a:t>
            </a:r>
          </a:p>
        </p:txBody>
      </p:sp>
    </p:spTree>
    <p:extLst>
      <p:ext uri="{BB962C8B-B14F-4D97-AF65-F5344CB8AC3E}">
        <p14:creationId xmlns:p14="http://schemas.microsoft.com/office/powerpoint/2010/main" val="363330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2593092"/>
              </p:ext>
            </p:extLst>
          </p:nvPr>
        </p:nvGraphicFramePr>
        <p:xfrm>
          <a:off x="0" y="2705100"/>
          <a:ext cx="12090400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8300" y="166231"/>
            <a:ext cx="11430000" cy="22467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CCFF66"/>
            </a:solidFill>
          </a:ln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отношении участников СВО, добровольцев, мобилизованных, контрактников, а также в отношении лиц, приравненных к ним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(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ополчение, сотрудники и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военнослужащие НМ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ЛНР, НМ ДНР с 2014 года)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также оказывается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бесплатная юридическая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помощь    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следующих случаях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943600" y="2298700"/>
            <a:ext cx="165100" cy="16637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544050" y="2184400"/>
            <a:ext cx="1187450" cy="177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73200" y="2298700"/>
            <a:ext cx="241300" cy="1524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80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1450608"/>
            <a:ext cx="11512550" cy="5170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обращения граждан по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вопросам </a:t>
            </a: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приватизации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недвижимого имущества, заключения, изменения, расторжения, признания недействительными сделок с недвижимым имуществом, государственной регистрации прав на недвижимое имущество и сделок с ним (в случае, если жилое помещение или земельный участок под жилым домом находится на территории Ленинградской области, независимо от владения гражданином иным недвижимым имуществом);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обращения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вопросам, связанным с обеспечением и защитой прав и законных интересов своего (своих) ребенка (детей);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обращения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вопросам лишения родительских прав;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обращения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вопросам защиты прав пострадавших участников долевого </a:t>
            </a: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строительства в Ленинградской области, которые включены в реестр;</a:t>
            </a:r>
            <a:endParaRPr lang="ru-RU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обращения </a:t>
            </a:r>
            <a:r>
              <a:rPr lang="ru-RU" sz="2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вопросам, связанным с защитой прав и законных интересов, предусмотренных трудовым </a:t>
            </a:r>
            <a:r>
              <a:rPr lang="ru-RU" sz="2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законодательством.</a:t>
            </a:r>
            <a:endParaRPr lang="ru-RU" sz="2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259090"/>
            <a:ext cx="118999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Ленинградской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области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предусмотрены случаи оказания бесплатной юридической помощи: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50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0" y="268625"/>
            <a:ext cx="11099800" cy="490903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100" b="1" u="sng" cap="all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бесплатная юридическая помощь не оказывается, если гражданин: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обратился за бесплатной юридической помощью по вопросу, не имеющему правового характера;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просит составить заявление, жалобу, ходатайство или другой документ правового характера и (или) представлять его интересы в суде, государственном или муниципальном органе, организации при отсутствии правовых оснований для предъявления соответствующих требований;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просит составить заявление в суд и (или) представлять его интересы в суде, государственном или муниципальном органе, организации при наличии установленных законодательством Российской Федерации препятствий к обращению в суд, государственный или муниципальный орган, организацию.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решение о невозможности оказания бесплатной юридической помощи оформляется в виде заключения и вручается гражданину.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4700" y="5341104"/>
            <a:ext cx="10591800" cy="1292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42900" algn="ctr">
              <a:spcBef>
                <a:spcPts val="120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Если по спорному вопросу прокурор уже обратился в суд с заявлением в защиту прав, свобод и законных интересов гражданина, бесплатная юридическая помощь не оказывается.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289827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300" y="292100"/>
            <a:ext cx="4953000" cy="52959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 сроки взаимодействия Бюро </a:t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заявителями при</a:t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оказания бесплатной юридической помощи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663700"/>
            <a:ext cx="4609994" cy="328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72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27000"/>
            <a:ext cx="11722099" cy="65786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 01 января 2024 года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на территории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Ленинградской области осуществляет свою деятельность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Государственное </a:t>
            </a:r>
            <a:b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юридическое бюро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16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0067593"/>
              </p:ext>
            </p:extLst>
          </p:nvPr>
        </p:nvGraphicFramePr>
        <p:xfrm>
          <a:off x="469900" y="334962"/>
          <a:ext cx="11874500" cy="567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00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62309"/>
              </p:ext>
            </p:extLst>
          </p:nvPr>
        </p:nvGraphicFramePr>
        <p:xfrm>
          <a:off x="482600" y="546100"/>
          <a:ext cx="11239500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423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514601"/>
            <a:ext cx="10985500" cy="3877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b="1" u="sng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 заявлению прилагаются документы: </a:t>
            </a:r>
            <a:endParaRPr lang="ru-RU" sz="24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паспорт гражданина Российской Федерации или иной документ, удостоверяющий личность и подтверждающий гражданство Российской Федерации, а также при необходимости </a:t>
            </a:r>
            <a:r>
              <a:rPr lang="ru-RU" sz="25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возраст</a:t>
            </a: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проживание в Ленинградской области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документы</a:t>
            </a: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подтверждающие статус гражданина на получение бесплатной юридической </a:t>
            </a:r>
            <a:r>
              <a:rPr lang="ru-RU" sz="24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помощи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документы, подтверждающие полномочия (статус) представителя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 fontAlgn="base"/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228600"/>
            <a:ext cx="114173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Бесплатная юридическая помощь оказывается гражданам на основании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заявления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в соответствии с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соглашением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об оказании бесплатной юридической помощи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0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2881553"/>
              </p:ext>
            </p:extLst>
          </p:nvPr>
        </p:nvGraphicFramePr>
        <p:xfrm>
          <a:off x="5854700" y="1981200"/>
          <a:ext cx="5905500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796225"/>
              </p:ext>
            </p:extLst>
          </p:nvPr>
        </p:nvGraphicFramePr>
        <p:xfrm>
          <a:off x="381000" y="584200"/>
          <a:ext cx="37719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8229183"/>
              </p:ext>
            </p:extLst>
          </p:nvPr>
        </p:nvGraphicFramePr>
        <p:xfrm>
          <a:off x="4965700" y="330201"/>
          <a:ext cx="7048500" cy="13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091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31368948"/>
              </p:ext>
            </p:extLst>
          </p:nvPr>
        </p:nvGraphicFramePr>
        <p:xfrm>
          <a:off x="1155700" y="393700"/>
          <a:ext cx="9867900" cy="595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398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658390"/>
              </p:ext>
            </p:extLst>
          </p:nvPr>
        </p:nvGraphicFramePr>
        <p:xfrm>
          <a:off x="533400" y="533400"/>
          <a:ext cx="112903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8413263"/>
              </p:ext>
            </p:extLst>
          </p:nvPr>
        </p:nvGraphicFramePr>
        <p:xfrm>
          <a:off x="533400" y="3530600"/>
          <a:ext cx="11176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897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9507186"/>
              </p:ext>
            </p:extLst>
          </p:nvPr>
        </p:nvGraphicFramePr>
        <p:xfrm>
          <a:off x="457200" y="273735"/>
          <a:ext cx="3302000" cy="589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46358049"/>
              </p:ext>
            </p:extLst>
          </p:nvPr>
        </p:nvGraphicFramePr>
        <p:xfrm>
          <a:off x="4000500" y="-266700"/>
          <a:ext cx="8534400" cy="751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298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9261782"/>
              </p:ext>
            </p:extLst>
          </p:nvPr>
        </p:nvGraphicFramePr>
        <p:xfrm>
          <a:off x="723900" y="342900"/>
          <a:ext cx="10833100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569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868729"/>
              </p:ext>
            </p:extLst>
          </p:nvPr>
        </p:nvGraphicFramePr>
        <p:xfrm>
          <a:off x="628650" y="1739900"/>
          <a:ext cx="11099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5540592"/>
              </p:ext>
            </p:extLst>
          </p:nvPr>
        </p:nvGraphicFramePr>
        <p:xfrm>
          <a:off x="406400" y="124936"/>
          <a:ext cx="11544300" cy="161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2774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1114971"/>
              </p:ext>
            </p:extLst>
          </p:nvPr>
        </p:nvGraphicFramePr>
        <p:xfrm>
          <a:off x="177800" y="571500"/>
          <a:ext cx="118110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0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49" y="140044"/>
            <a:ext cx="11738919" cy="5750010"/>
          </a:xfr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На территории Всеволожского района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прием ведут два специалиста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Государственного юридического бюро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u="sng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Адрес: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Всеволожск, ул. </a:t>
            </a:r>
            <a:r>
              <a:rPr lang="ru-RU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Шишканя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дом 4;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Всеволожск, пр-т Всеволожский, дом 72, второй этаж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телефон: 8 812 643 16 68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" y="259493"/>
            <a:ext cx="1865063" cy="1495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7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50939908"/>
              </p:ext>
            </p:extLst>
          </p:nvPr>
        </p:nvGraphicFramePr>
        <p:xfrm>
          <a:off x="698500" y="402166"/>
          <a:ext cx="10972800" cy="578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69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0805029"/>
              </p:ext>
            </p:extLst>
          </p:nvPr>
        </p:nvGraphicFramePr>
        <p:xfrm>
          <a:off x="606423" y="1257300"/>
          <a:ext cx="10941051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079500" y="216560"/>
            <a:ext cx="9994900" cy="888340"/>
            <a:chOff x="0" y="0"/>
            <a:chExt cx="9537700" cy="1141680"/>
          </a:xfrm>
          <a:noFill/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9537700" cy="1141680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0" y="1"/>
              <a:ext cx="9537699" cy="8805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u="sng" kern="1200" dirty="0" smtClean="0">
                  <a:solidFill>
                    <a:schemeClr val="accent6">
                      <a:lumMod val="75000"/>
                    </a:schemeClr>
                  </a:solidFill>
                </a:rPr>
                <a:t>Виды бесплатной юридической помощи</a:t>
              </a:r>
              <a:endParaRPr lang="ru-RU" sz="4000" u="sng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35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43610"/>
              </p:ext>
            </p:extLst>
          </p:nvPr>
        </p:nvGraphicFramePr>
        <p:xfrm>
          <a:off x="762000" y="368300"/>
          <a:ext cx="11112500" cy="1320800"/>
        </p:xfrm>
        <a:graphic>
          <a:graphicData uri="http://schemas.openxmlformats.org/drawingml/2006/table">
            <a:tbl>
              <a:tblPr/>
              <a:tblGrid>
                <a:gridCol w="11112500"/>
              </a:tblGrid>
              <a:tr h="132080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Кому оказывается бесплатная юридическая </a:t>
                      </a:r>
                      <a:r>
                        <a:rPr lang="ru-RU" sz="4000" b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помощь</a:t>
                      </a:r>
                      <a:endParaRPr lang="ru-RU" sz="4000" spc="3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500" y="1930400"/>
            <a:ext cx="1117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Georgia" panose="02040502050405020303" pitchFamily="18" charset="0"/>
              </a:rPr>
              <a:t>Право на получение бесплатной юридической помощи имеют </a:t>
            </a:r>
            <a:r>
              <a:rPr lang="ru-RU" altLang="ru-RU" sz="3200" b="1" dirty="0" smtClean="0">
                <a:latin typeface="Georgia" panose="02040502050405020303" pitchFamily="18" charset="0"/>
              </a:rPr>
              <a:t>категории граждан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Georgia" panose="02040502050405020303" pitchFamily="18" charset="0"/>
              </a:rPr>
              <a:t>Российской Федерации, указанные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Georgia" panose="02040502050405020303" pitchFamily="18" charset="0"/>
              </a:rPr>
              <a:t>в части 1 статьи 20 </a:t>
            </a:r>
            <a:r>
              <a:rPr lang="ru-RU" altLang="ru-RU" sz="3200" b="1" dirty="0" smtClean="0">
                <a:latin typeface="Georgia" panose="02040502050405020303" pitchFamily="18" charset="0"/>
              </a:rPr>
              <a:t>Федерального закона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3200" b="1" dirty="0">
                <a:latin typeface="Georgia" panose="02040502050405020303" pitchFamily="18" charset="0"/>
              </a:rPr>
              <a:t>от 21.11.2011 № 324-ФЗ «О бесплатной юридической помощи в Российской Федерации»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i="1" dirty="0">
              <a:latin typeface="Comic Sans MS" panose="030F0702030302020204" pitchFamily="66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>
                <a:latin typeface="Comic Sans MS" panose="030F0702030302020204" pitchFamily="66" charset="0"/>
              </a:rPr>
              <a:t>Иностранным </a:t>
            </a:r>
            <a:r>
              <a:rPr lang="ru-RU" altLang="ru-RU" sz="2400" i="1" dirty="0">
                <a:latin typeface="Comic Sans MS" panose="030F0702030302020204" pitchFamily="66" charset="0"/>
              </a:rPr>
              <a:t>гражданам и лицам без гражданства </a:t>
            </a:r>
            <a:endParaRPr lang="ru-RU" altLang="ru-RU" sz="2400" i="1" dirty="0" smtClean="0">
              <a:latin typeface="Comic Sans MS" panose="030F0702030302020204" pitchFamily="66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>
                <a:latin typeface="Comic Sans MS" panose="030F0702030302020204" pitchFamily="66" charset="0"/>
              </a:rPr>
              <a:t>помощь </a:t>
            </a:r>
            <a:r>
              <a:rPr lang="ru-RU" altLang="ru-RU" sz="2400" i="1" dirty="0">
                <a:latin typeface="Comic Sans MS" panose="030F0702030302020204" pitchFamily="66" charset="0"/>
              </a:rPr>
              <a:t>оказывается, если это предусмотрено федеральными законами </a:t>
            </a:r>
            <a:endParaRPr lang="ru-RU" altLang="ru-RU" sz="2400" i="1" dirty="0" smtClean="0">
              <a:latin typeface="Comic Sans MS" panose="030F0702030302020204" pitchFamily="66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 smtClean="0">
                <a:latin typeface="Comic Sans MS" panose="030F0702030302020204" pitchFamily="66" charset="0"/>
              </a:rPr>
              <a:t>и </a:t>
            </a:r>
            <a:r>
              <a:rPr lang="ru-RU" altLang="ru-RU" sz="2400" i="1" dirty="0">
                <a:latin typeface="Comic Sans MS" panose="030F0702030302020204" pitchFamily="66" charset="0"/>
              </a:rPr>
              <a:t>международными договорами РФ </a:t>
            </a:r>
          </a:p>
        </p:txBody>
      </p:sp>
    </p:spTree>
    <p:extLst>
      <p:ext uri="{BB962C8B-B14F-4D97-AF65-F5344CB8AC3E}">
        <p14:creationId xmlns:p14="http://schemas.microsoft.com/office/powerpoint/2010/main" val="413481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13200" y="723900"/>
            <a:ext cx="7797800" cy="53411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softEdge rad="127000"/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малоимущие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граждане, среднедушевой доход семей которых ниже величины прожиточного минимума, установленного в субъекте Российской Федерации, либо одиноко проживающие граждане, доходы которых ниже величины прожиточного минимума;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инвалиды I и II группы;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ветераны Великой Отечественной войны, Герои Российской Федерации, Герои Советского Союза, Герои Социалистического Труда, Герои Труда Российской Федерации;</a:t>
            </a: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15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5566" y="317500"/>
            <a:ext cx="6993925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граждане, участники специальной военной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операции;</a:t>
            </a:r>
          </a:p>
          <a:p>
            <a:pPr marL="285750" indent="-28575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выполняющие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по отражению вооруженного вторжения на территорию Российской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Федерации,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находящиеся (находившиеся) на указанных территориях служащие (работники) правоохранительных органов Российской Федерации, граждане, выполняющие (выполнявшие) служебные и иные аналогичные функции на указанных территориях, а также члены семей указанных граждан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317500"/>
            <a:ext cx="3479800" cy="60833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Право на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получение бесплатной 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юридической помощи имеют следующие категории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</a:rPr>
              <a:t>граждан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120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2820</Words>
  <Application>Microsoft Office PowerPoint</Application>
  <PresentationFormat>Произвольный</PresentationFormat>
  <Paragraphs>166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бесплатная  юридическая помощь  в Российской Федерации</vt:lpstr>
      <vt:lpstr>Правовое основание оказания  бесплатной юридической помощи:</vt:lpstr>
      <vt:lpstr>с 01 января 2024 года  на территории  Ленинградской области осуществляет свою деятельность  Государственное  юридическое бюро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для Ленинградской области</vt:lpstr>
      <vt:lpstr>Презентация PowerPoint</vt:lpstr>
      <vt:lpstr>Презентация PowerPoint</vt:lpstr>
      <vt:lpstr>Презентация PowerPoint</vt:lpstr>
      <vt:lpstr>        Случаи          оказания            бесплатной  юридической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сроки взаимодействия Бюро  с заявителями при оказания бесплатной юридической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Евгеньевна Акберова</dc:creator>
  <cp:lastModifiedBy>Пользователь Windows</cp:lastModifiedBy>
  <cp:revision>89</cp:revision>
  <dcterms:created xsi:type="dcterms:W3CDTF">2024-06-14T07:10:34Z</dcterms:created>
  <dcterms:modified xsi:type="dcterms:W3CDTF">2024-07-22T07:14:47Z</dcterms:modified>
</cp:coreProperties>
</file>