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FA49FB-DD10-439C-AA78-2B8E06051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85926DA-9BE2-4D98-98CE-DF0BB497F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427D9B-F47D-438B-99DF-85B11122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6224F2-BEDB-4090-8E8D-CB6D2D12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681D74-3CB8-46B1-BF20-E7CB3018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8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87C5A-701A-4C05-AE3A-9EBD567F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DEA5616-0F3F-4328-947C-D9BF34572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8A0636-0DF8-4D5D-8B89-0A8479D6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90BE3C-5232-421A-B20F-12DC3038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5393BF-0694-44C0-BDC5-63D35FC2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8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B4C64DC-9997-4F21-9455-BC06FC677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FE8A009-B8C1-48FC-A3DE-1526F0D3A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85AB16-7033-43BC-9B32-082B5F6E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12869F-AA1C-4EE5-A536-6F1FEECE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E8B9FE-1541-480A-A891-AEF44CD7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7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E0EF3A-FCA0-40B8-8CF1-7118BE27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4EC943-56F3-4A4C-8819-AE4A75FE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E9CCD3-749C-4AF4-B020-5D808528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D5BA7A-4534-4787-8787-BC5E6C34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EAD881-A3B6-4773-856A-B1EFEE8E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1C1E79-1240-4F6B-AD36-0EFD7396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FC62828-9D50-4236-8E26-6F9C39E8C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668539-2B44-4C6B-A4E8-590E2223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C784F1-5650-47DB-9575-4906B3CE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C51622-2FF4-448F-A292-CB3DDAE7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3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FCF682-77AC-46D8-AB65-4B6FDD58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09E00E-0BFA-4116-AEE3-9F0DA4F8D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14A2217-F78E-45D1-AA9E-0B9453EB9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2F7EF8C-27E4-413C-B32A-5BBC6388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D756FF-3A56-4CBB-94B7-F0ADE4AC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5E03B01-2609-4CC1-B11F-8A45B752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4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47AD14-FB26-440E-8BC0-E4658DFF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3215C1-B40D-410A-AB9D-BB03968C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CD8CE1E-2C57-4E51-9E85-92343790F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7F8FCCE-F0E5-410D-BDC8-DD45D1DFE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BA33F47-9ECB-42C8-A0BA-3FBE67028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8A2A141-1B64-42BA-B372-A7EA95CA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7DFC53B-0445-4F79-AC8D-DDF04BE4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F1F7971-ED64-4459-8CD5-184CEB24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6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76BCDC-E93D-4B68-8105-D23E7E53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368DA1A-E4D2-461D-B57B-720E9024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993B691-8BE7-4773-B476-9D034D9B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1C58712-D5F3-4E48-982B-66BC6CC7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0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E9FFA9D-2321-4B70-B5E9-83305E0F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56EC2A9-76FB-40D4-B4E5-2F3905DF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CF9CB02-5E20-4B3E-A320-3069F6B4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9F19AB-547E-4D18-BCA8-EC6D8A63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BE2983-64A6-4D4F-B332-CB4580B5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A1E0FA7-3AC0-4699-AB40-0A592076F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75D36A-0931-4444-96B6-68986649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88DAB26-2B3C-4099-975A-CCC8929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59A85B2-9185-4FFC-8D41-84B81A5D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A6934B-0D17-48E5-BB80-5C389B42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A79C1DC-D784-4D13-AA4A-0C8B83856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B56DB86-119B-4176-8580-9A94CD014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2C2E94D-FA21-4FD6-980B-25973C7E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3F1CE2-6477-421A-86DF-E44714F6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283510C-BB59-4F4D-9F49-45AFC39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7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541D0E-A13E-47EE-BDAF-98BD2D6C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BA45568-7FBC-49B8-A1A9-5CC76648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975E33-5CE9-4F4E-9DA0-464CCE731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491C-6F61-4BC7-ADFE-942114EA3ADB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175453-3675-4658-B457-518BE1491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455B29-0824-4BC3-BADC-A3CF69A0F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br.lenreg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52DEDAA-7F88-4430-A609-0990E0EF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8" t="11847" r="61811" b="78790"/>
          <a:stretch/>
        </p:blipFill>
        <p:spPr>
          <a:xfrm>
            <a:off x="0" y="0"/>
            <a:ext cx="4270823" cy="11665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4EA20F-454D-41C6-BC6F-990A0FBC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577" y="2422988"/>
            <a:ext cx="9835042" cy="238760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получения социального сертификата на туристическую поездку через единый информационно-образовательный портал ГИС «Современное образование Ленинградской области»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9B894C9-E967-4FA5-96F0-9E8710532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3" t="50849" r="75752" b="41743"/>
          <a:stretch/>
        </p:blipFill>
        <p:spPr>
          <a:xfrm>
            <a:off x="5185732" y="1166509"/>
            <a:ext cx="1367647" cy="13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7DF02-5EDE-486E-93B6-FFAD7E8F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29E7C3-57C5-414C-878F-4247CB6E3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7" y="1288026"/>
            <a:ext cx="11375470" cy="538961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турпоездки, переходим к формированию заявки на нее – «Забронировать»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подаваемой заявки,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 ее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от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туроператора проект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оговора,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заключаем договор,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отовимся к поездке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путешествия!!!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619401-15AA-4C91-914D-3B7A9910F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2" t="11899" r="8952" b="11255"/>
          <a:stretch/>
        </p:blipFill>
        <p:spPr>
          <a:xfrm>
            <a:off x="4601495" y="2617608"/>
            <a:ext cx="6853085" cy="35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7DF02-5EDE-486E-93B6-FFAD7E8F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29E7C3-57C5-414C-878F-4247CB6E3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7" y="1279637"/>
            <a:ext cx="11375470" cy="538961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учащиеся 5-9 классов общеобразовательных организаций Ленинградской области имеют право на получение сертификата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 зависимости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обучения в организации дополнительного образования детей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получения сертификата и оформления заявки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турпоездку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запланированную на сентябрь-ноябрь 2024 года: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будущих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смогут оформить сертификат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 сентября 2024 года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отправится в путешествие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2024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смогут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отправится в путешествие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2024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сертификату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нынешние учащиеся 9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учащиеся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024-2025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учебного года)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5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AE5D39-9128-4EEE-B4E9-EAC11BBD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C2E943-2504-44D6-B310-EA26C877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по ссылке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://obr.lenreg.ru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(для тех, у кого есть логин и пароль)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«ВОЙТИ»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(у кого нет логина и пароля):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«Войти через ГОСУСЛУГИ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способ)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или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«Зарегистрироваться»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EE7FF87-E530-487D-970F-484FE3E4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26" t="13763" r="33064" b="23727"/>
          <a:stretch/>
        </p:blipFill>
        <p:spPr>
          <a:xfrm>
            <a:off x="8676319" y="2592595"/>
            <a:ext cx="3434435" cy="35823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8C661D8-7008-4B2A-A60A-23227E0973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65" t="13190" r="33226" b="24875"/>
          <a:stretch/>
        </p:blipFill>
        <p:spPr>
          <a:xfrm>
            <a:off x="540727" y="3044973"/>
            <a:ext cx="2590801" cy="26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78F4A5-7FF9-461D-B07E-0F0C665F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341BE5-D14D-4B85-B6E1-482026F9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839"/>
            <a:ext cx="10515600" cy="501803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успешной регистрации и авторизации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3088B28-5560-4383-94ED-752DFFFC1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1756" r="7580" b="73783"/>
          <a:stretch/>
        </p:blipFill>
        <p:spPr>
          <a:xfrm>
            <a:off x="924232" y="3798374"/>
            <a:ext cx="10429568" cy="9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3ABF6F-0A4E-4206-B97D-C202DE5F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8B9EC01-D4DA-4E3C-8E7F-6AF68637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57" t="61050" r="16976" b="24176"/>
          <a:stretch/>
        </p:blipFill>
        <p:spPr>
          <a:xfrm>
            <a:off x="838200" y="1638126"/>
            <a:ext cx="9478296" cy="1649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C561F6-91A4-4721-B0C3-195627A99C39}"/>
              </a:ext>
            </a:extLst>
          </p:cNvPr>
          <p:cNvSpPr txBox="1"/>
          <p:nvPr/>
        </p:nvSpPr>
        <p:spPr>
          <a:xfrm>
            <a:off x="399495" y="1164134"/>
            <a:ext cx="115587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данных в подсистеме «Электронная школа»: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на кнопку               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переход на страницу входа в подсистему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школа»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ввода логина и пароля от подсистемы «Электронная школа» в личном кабинете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</a:t>
            </a:r>
          </a:p>
          <a:p>
            <a:r>
              <a:rPr lang="ru-RU" sz="2800" dirty="0"/>
              <a:t> 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C78453C-B734-432A-BBDC-644145B4F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42" t="63082" r="17580" b="25451"/>
          <a:stretch/>
        </p:blipFill>
        <p:spPr>
          <a:xfrm>
            <a:off x="4217436" y="3287837"/>
            <a:ext cx="747516" cy="6717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52035D6-B6E9-4BB4-AC71-4D8A41FB6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29" t="50000" r="11048" b="34337"/>
          <a:stretch/>
        </p:blipFill>
        <p:spPr>
          <a:xfrm>
            <a:off x="6293731" y="5412547"/>
            <a:ext cx="727586" cy="8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694FB0-3C1D-4C80-929F-626CE679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8FDD8341-0FE0-40C2-8291-19FEE9D77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3" t="13762" r="2473" b="55270"/>
          <a:stretch/>
        </p:blipFill>
        <p:spPr>
          <a:xfrm>
            <a:off x="1667603" y="1462121"/>
            <a:ext cx="8652387" cy="1592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593571-098F-4C61-B3C0-749783E91EE4}"/>
              </a:ext>
            </a:extLst>
          </p:cNvPr>
          <p:cNvSpPr txBox="1"/>
          <p:nvPr/>
        </p:nvSpPr>
        <p:spPr>
          <a:xfrm>
            <a:off x="612396" y="3537155"/>
            <a:ext cx="11257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синхронизация между подсистемами ГИС СОЛО позволяет добавлять детей в личный кабинет родителя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«Добавить ребенка»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 выбираем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добавляем детей в свой личный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234653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7DAAB6-6868-4CCB-88FF-D161528B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сведений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детях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кабинете (сведения формируются автоматически)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mg_druzhinina\Desktop\ГС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47" y="1734220"/>
            <a:ext cx="91725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93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3A61A2-D510-4591-B694-32B630CB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05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сертификат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9A2936-8F1B-4FFA-8989-1D22CD90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2994"/>
            <a:ext cx="10950677" cy="4788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кабинете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 находится кнопка	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ребёнка, на которого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«Сертификат» 			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AD80FA1-8C8D-409E-A5D5-6A44C2A22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0" t="11470" r="16291" b="12975"/>
          <a:stretch/>
        </p:blipFill>
        <p:spPr>
          <a:xfrm>
            <a:off x="946355" y="1299582"/>
            <a:ext cx="4323735" cy="2677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EA77401-2961-44D1-826C-FE7EDA17B97A}"/>
              </a:ext>
            </a:extLst>
          </p:cNvPr>
          <p:cNvSpPr txBox="1"/>
          <p:nvPr/>
        </p:nvSpPr>
        <p:spPr>
          <a:xfrm>
            <a:off x="2710072" y="5777663"/>
            <a:ext cx="6335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действия сертификата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дней.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откладывайте оформление заявки на турпоездку!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A7DBAC9-A5D7-4A69-97F2-4C6488027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70" y="1396182"/>
            <a:ext cx="4518734" cy="2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79FF0A-BFCF-4A8E-8FC7-33D3F8FD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88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60AADA-C863-4D7B-BC6F-23F3E1C1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974"/>
            <a:ext cx="10515600" cy="441698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согласования сертификат он появляется в перечне сертификатов (Личный кабинет – Сертификаты)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A63EB3-4A30-4B73-8333-927C92A8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7" t="20502" r="15161" b="13978"/>
          <a:stretch/>
        </p:blipFill>
        <p:spPr>
          <a:xfrm>
            <a:off x="405771" y="3028337"/>
            <a:ext cx="5690229" cy="29890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F0CAFEE-BF79-471C-B349-E1E414F9B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13477" r="13629" b="12258"/>
          <a:stretch/>
        </p:blipFill>
        <p:spPr>
          <a:xfrm>
            <a:off x="6393426" y="3028337"/>
            <a:ext cx="5473624" cy="31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0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DCD93C-A87C-4B2A-8A36-AE72C18B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56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2A28D1-E5A0-4086-A253-74201499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5676"/>
            <a:ext cx="11049001" cy="49652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около кнопки Личный кабинет)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перечень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турпоездок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год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8365B5C-2564-4C73-99D9-F735E03A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1" t="10753" r="6875" b="72760"/>
          <a:stretch/>
        </p:blipFill>
        <p:spPr>
          <a:xfrm>
            <a:off x="802558" y="2064773"/>
            <a:ext cx="10586884" cy="1130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D9C664D-04DF-4D1C-8231-C9BA6F39B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" t="11756" r="6048" b="24230"/>
          <a:stretch/>
        </p:blipFill>
        <p:spPr>
          <a:xfrm>
            <a:off x="5760473" y="3511814"/>
            <a:ext cx="5593327" cy="24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73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340</Words>
  <Application>Microsoft Office PowerPoint</Application>
  <PresentationFormat>Произвольный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Инструкция по получения социального сертификата на туристическую поездку через единый информационно-образовательный портал ГИС «Современное образование Ленинградской области»</vt:lpstr>
      <vt:lpstr>ШАГ 1</vt:lpstr>
      <vt:lpstr>ШАГ 2</vt:lpstr>
      <vt:lpstr>ШАГ 3</vt:lpstr>
      <vt:lpstr>ШАГ 4</vt:lpstr>
      <vt:lpstr>Проверка сведений о детях в личном кабинете (сведения формируются автоматически)</vt:lpstr>
      <vt:lpstr>Заявка на сертификат</vt:lpstr>
      <vt:lpstr>Заявка на турпоездку_шаг 1</vt:lpstr>
      <vt:lpstr>Заявка на турпоездку_шаг 2</vt:lpstr>
      <vt:lpstr>Заявка на турпоездку_шаг 3</vt:lpstr>
      <vt:lpstr>ОБРАЩАЕМ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dc:title>
  <dc:creator>User</dc:creator>
  <cp:lastModifiedBy>Марина Геннадьевна Дружинина</cp:lastModifiedBy>
  <cp:revision>31</cp:revision>
  <dcterms:created xsi:type="dcterms:W3CDTF">2022-10-03T04:19:59Z</dcterms:created>
  <dcterms:modified xsi:type="dcterms:W3CDTF">2024-03-22T07:01:16Z</dcterms:modified>
</cp:coreProperties>
</file>